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34"/>
  </p:notesMasterIdLst>
  <p:handoutMasterIdLst>
    <p:handoutMasterId r:id="rId35"/>
  </p:handoutMasterIdLst>
  <p:sldIdLst>
    <p:sldId id="364" r:id="rId2"/>
    <p:sldId id="283" r:id="rId3"/>
    <p:sldId id="367" r:id="rId4"/>
    <p:sldId id="286" r:id="rId5"/>
    <p:sldId id="334" r:id="rId6"/>
    <p:sldId id="328" r:id="rId7"/>
    <p:sldId id="292" r:id="rId8"/>
    <p:sldId id="344" r:id="rId9"/>
    <p:sldId id="345" r:id="rId10"/>
    <p:sldId id="287" r:id="rId11"/>
    <p:sldId id="366" r:id="rId12"/>
    <p:sldId id="358" r:id="rId13"/>
    <p:sldId id="368" r:id="rId14"/>
    <p:sldId id="294" r:id="rId15"/>
    <p:sldId id="359" r:id="rId16"/>
    <p:sldId id="360" r:id="rId17"/>
    <p:sldId id="310" r:id="rId18"/>
    <p:sldId id="297" r:id="rId19"/>
    <p:sldId id="288" r:id="rId20"/>
    <p:sldId id="362" r:id="rId21"/>
    <p:sldId id="373" r:id="rId22"/>
    <p:sldId id="336" r:id="rId23"/>
    <p:sldId id="374" r:id="rId24"/>
    <p:sldId id="300" r:id="rId25"/>
    <p:sldId id="301" r:id="rId26"/>
    <p:sldId id="289" r:id="rId27"/>
    <p:sldId id="365" r:id="rId28"/>
    <p:sldId id="320" r:id="rId29"/>
    <p:sldId id="304" r:id="rId30"/>
    <p:sldId id="311" r:id="rId31"/>
    <p:sldId id="372" r:id="rId32"/>
    <p:sldId id="371" r:id="rId33"/>
  </p:sldIdLst>
  <p:sldSz cx="12192000" cy="6858000"/>
  <p:notesSz cx="6400800" cy="11733213"/>
  <p:embeddedFontLst>
    <p:embeddedFont>
      <p:font typeface="Pretendard" panose="020B0600000101010101" charset="-127"/>
      <p:regular r:id="rId36"/>
      <p:bold r:id="rId37"/>
    </p:embeddedFont>
    <p:embeddedFont>
      <p:font typeface="Pretendard ExtraBold" panose="020B0600000101010101" charset="-127"/>
      <p:bold r:id="rId38"/>
    </p:embeddedFont>
    <p:embeddedFont>
      <p:font typeface="Pretendard SemiBold" panose="020B0600000101010101" charset="-127"/>
      <p:bold r:id="rId39"/>
    </p:embeddedFont>
    <p:embeddedFont>
      <p:font typeface="맑은 고딕" panose="020B0503020000020004" pitchFamily="50" charset="-127"/>
      <p:regular r:id="rId40"/>
      <p:bold r:id="rId41"/>
    </p:embeddedFont>
  </p:embeddedFontLst>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23885"/>
    <a:srgbClr val="5B9BD5"/>
    <a:srgbClr val="DEEBF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69012ECD-51FC-41F1-AA8D-1B2483CD663E}" styleName="밝은 스타일 2 - 강조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04" autoAdjust="0"/>
    <p:restoredTop sz="94660"/>
  </p:normalViewPr>
  <p:slideViewPr>
    <p:cSldViewPr snapToGrid="0">
      <p:cViewPr varScale="1">
        <p:scale>
          <a:sx n="113" d="100"/>
          <a:sy n="113" d="100"/>
        </p:scale>
        <p:origin x="498" y="96"/>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4.fntdata"/><Relationship Id="rId21" Type="http://schemas.openxmlformats.org/officeDocument/2006/relationships/slide" Target="slides/slide20.xml"/><Relationship Id="rId34" Type="http://schemas.openxmlformats.org/officeDocument/2006/relationships/notesMaster" Target="notesMasters/notesMaster1.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2.fntdata"/><Relationship Id="rId40" Type="http://schemas.openxmlformats.org/officeDocument/2006/relationships/font" Target="fonts/font5.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3.fntdata"/><Relationship Id="rId20" Type="http://schemas.openxmlformats.org/officeDocument/2006/relationships/slide" Target="slides/slide19.xml"/><Relationship Id="rId41" Type="http://schemas.openxmlformats.org/officeDocument/2006/relationships/font" Target="fonts/font6.fntdata"/></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ko-K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6837810131186864E-2"/>
          <c:y val="8.2799588699179652E-2"/>
          <c:w val="0.85538819015577838"/>
          <c:h val="0.7450282514131249"/>
        </c:manualLayout>
      </c:layout>
      <c:barChart>
        <c:barDir val="col"/>
        <c:grouping val="clustered"/>
        <c:varyColors val="0"/>
        <c:ser>
          <c:idx val="0"/>
          <c:order val="0"/>
          <c:tx>
            <c:strRef>
              <c:f>Sheet1!$B$1</c:f>
              <c:strCache>
                <c:ptCount val="1"/>
                <c:pt idx="0">
                  <c:v>매출액</c:v>
                </c:pt>
              </c:strCache>
            </c:strRef>
          </c:tx>
          <c:spPr>
            <a:solidFill>
              <a:schemeClr val="accent1"/>
            </a:solidFill>
            <a:ln>
              <a:noFill/>
            </a:ln>
            <a:effectLst/>
          </c:spPr>
          <c:invertIfNegative val="0"/>
          <c:dPt>
            <c:idx val="1"/>
            <c:invertIfNegative val="0"/>
            <c:bubble3D val="0"/>
            <c:spPr>
              <a:solidFill>
                <a:srgbClr val="123885"/>
              </a:solidFill>
              <a:ln>
                <a:noFill/>
              </a:ln>
              <a:effectLst/>
            </c:spPr>
            <c:extLst>
              <c:ext xmlns:c16="http://schemas.microsoft.com/office/drawing/2014/chart" uri="{C3380CC4-5D6E-409C-BE32-E72D297353CC}">
                <c16:uniqueId val="{00000001-113C-4ED0-8579-AEF3F23D5932}"/>
              </c:ext>
            </c:extLst>
          </c:dPt>
          <c:dLbls>
            <c:dLbl>
              <c:idx val="0"/>
              <c:layout>
                <c:manualLayout>
                  <c:x val="-3.5679084304321853E-17"/>
                  <c:y val="5.3106144966394687E-2"/>
                </c:manualLayout>
              </c:layout>
              <c:numFmt formatCode="#,##0_ " sourceLinked="0"/>
              <c:spPr>
                <a:noFill/>
                <a:ln>
                  <a:noFill/>
                </a:ln>
                <a:effectLst/>
              </c:spPr>
              <c:txPr>
                <a:bodyPr rot="0" spcFirstLastPara="1" vertOverflow="overflow" horzOverflow="overflow" vert="horz" wrap="none" anchor="ctr" anchorCtr="0">
                  <a:spAutoFit/>
                </a:bodyPr>
                <a:lstStyle/>
                <a:p>
                  <a:pPr algn="ctr" rtl="0">
                    <a:defRPr lang="en-US" altLang="ko-KR" sz="1200" b="0" i="0" u="none" strike="noStrike" kern="1200" baseline="0">
                      <a:solidFill>
                        <a:srgbClr val="5B9BD5"/>
                      </a:solidFill>
                      <a:latin typeface="Pretendard SemiBold" panose="02000703000000020004" pitchFamily="2" charset="-127"/>
                      <a:ea typeface="Pretendard SemiBold" panose="02000703000000020004" pitchFamily="2" charset="-127"/>
                      <a:cs typeface="+mn-cs"/>
                    </a:defRPr>
                  </a:pPr>
                  <a:endParaRPr lang="ko-KR"/>
                </a:p>
              </c:txPr>
              <c:dLblPos val="outEnd"/>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layout>
                    <c:manualLayout>
                      <c:w val="0.23361636853727347"/>
                      <c:h val="0.21353980890987304"/>
                    </c:manualLayout>
                  </c15:layout>
                </c:ext>
                <c:ext xmlns:c16="http://schemas.microsoft.com/office/drawing/2014/chart" uri="{C3380CC4-5D6E-409C-BE32-E72D297353CC}">
                  <c16:uniqueId val="{00000002-113C-4ED0-8579-AEF3F23D5932}"/>
                </c:ext>
              </c:extLst>
            </c:dLbl>
            <c:dLbl>
              <c:idx val="1"/>
              <c:numFmt formatCode="#,##0_ " sourceLinked="0"/>
              <c:spPr>
                <a:noFill/>
                <a:ln>
                  <a:noFill/>
                </a:ln>
                <a:effectLst/>
              </c:spPr>
              <c:txPr>
                <a:bodyPr rot="0" spcFirstLastPara="1" vertOverflow="overflow" horzOverflow="overflow" vert="horz" wrap="none" anchor="ctr" anchorCtr="0">
                  <a:noAutofit/>
                </a:bodyPr>
                <a:lstStyle/>
                <a:p>
                  <a:pPr algn="ctr" rtl="0">
                    <a:defRPr lang="ko-KR" altLang="en-US" sz="1200" b="0" i="0" u="none" strike="noStrike" kern="1200" baseline="0">
                      <a:solidFill>
                        <a:srgbClr val="123885"/>
                      </a:solidFill>
                      <a:latin typeface="Pretendard SemiBold" panose="02000703000000020004" pitchFamily="2" charset="-127"/>
                      <a:ea typeface="Pretendard SemiBold" panose="02000703000000020004" pitchFamily="2" charset="-127"/>
                      <a:cs typeface="+mn-cs"/>
                    </a:defRPr>
                  </a:pPr>
                  <a:endParaRPr lang="ko-KR"/>
                </a:p>
              </c:txPr>
              <c:dLblPos val="outEnd"/>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1-113C-4ED0-8579-AEF3F23D5932}"/>
                </c:ext>
              </c:extLst>
            </c:dLbl>
            <c:numFmt formatCode="#,##0_ " sourceLinked="0"/>
            <c:spPr>
              <a:noFill/>
              <a:ln>
                <a:noFill/>
              </a:ln>
              <a:effectLst/>
            </c:spPr>
            <c:txPr>
              <a:bodyPr rot="0" spcFirstLastPara="1" vertOverflow="overflow" horzOverflow="overflow" vert="horz" wrap="none" anchor="ctr" anchorCtr="0">
                <a:spAutoFit/>
              </a:bodyPr>
              <a:lstStyle/>
              <a:p>
                <a:pPr algn="ctr" rtl="0">
                  <a:defRPr lang="ko-KR" altLang="en-US" sz="1200" b="0" i="0" u="none" strike="noStrike" kern="1200" baseline="0">
                    <a:solidFill>
                      <a:srgbClr val="123885"/>
                    </a:solidFill>
                    <a:latin typeface="Pretendard SemiBold" panose="02000703000000020004" pitchFamily="2" charset="-127"/>
                    <a:ea typeface="Pretendard SemiBold" panose="02000703000000020004" pitchFamily="2" charset="-127"/>
                    <a:cs typeface="+mn-cs"/>
                  </a:defRPr>
                </a:pPr>
                <a:endParaRPr lang="ko-KR"/>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0"/>
              </c:ext>
            </c:extLst>
          </c:dLbls>
          <c:cat>
            <c:strRef>
              <c:f>Sheet1!$A$2:$A$3</c:f>
              <c:strCache>
                <c:ptCount val="2"/>
                <c:pt idx="0">
                  <c:v>1Q 2026</c:v>
                </c:pt>
                <c:pt idx="1">
                  <c:v>2Q 2026</c:v>
                </c:pt>
              </c:strCache>
            </c:strRef>
          </c:cat>
          <c:val>
            <c:numRef>
              <c:f>Sheet1!$B$2:$B$3</c:f>
              <c:numCache>
                <c:formatCode>General</c:formatCode>
                <c:ptCount val="2"/>
                <c:pt idx="0" formatCode="#,##0">
                  <c:v>328086</c:v>
                </c:pt>
                <c:pt idx="1">
                  <c:v>346874</c:v>
                </c:pt>
              </c:numCache>
            </c:numRef>
          </c:val>
          <c:extLst>
            <c:ext xmlns:c16="http://schemas.microsoft.com/office/drawing/2014/chart" uri="{C3380CC4-5D6E-409C-BE32-E72D297353CC}">
              <c16:uniqueId val="{00000003-113C-4ED0-8579-AEF3F23D5932}"/>
            </c:ext>
          </c:extLst>
        </c:ser>
        <c:dLbls>
          <c:showLegendKey val="0"/>
          <c:showVal val="0"/>
          <c:showCatName val="0"/>
          <c:showSerName val="0"/>
          <c:showPercent val="0"/>
          <c:showBubbleSize val="0"/>
        </c:dLbls>
        <c:gapWidth val="150"/>
        <c:overlap val="-27"/>
        <c:axId val="255522688"/>
        <c:axId val="255524224"/>
      </c:barChart>
      <c:catAx>
        <c:axId val="255522688"/>
        <c:scaling>
          <c:orientation val="minMax"/>
        </c:scaling>
        <c:delete val="0"/>
        <c:axPos val="b"/>
        <c:numFmt formatCode="General" sourceLinked="1"/>
        <c:majorTickMark val="out"/>
        <c:minorTickMark val="none"/>
        <c:tickLblPos val="nextTo"/>
        <c:spPr>
          <a:noFill/>
          <a:ln w="9525" cap="flat" cmpd="sng" algn="ctr">
            <a:solidFill>
              <a:schemeClr val="tx1">
                <a:lumMod val="50000"/>
                <a:lumOff val="50000"/>
              </a:schemeClr>
            </a:solidFill>
            <a:round/>
          </a:ln>
          <a:effectLst/>
        </c:spPr>
        <c:txPr>
          <a:bodyPr rot="-60000000" spcFirstLastPara="1" vertOverflow="ellipsis" vert="horz" wrap="square" anchor="ctr" anchorCtr="1"/>
          <a:lstStyle/>
          <a:p>
            <a:pPr>
              <a:defRPr sz="1300" b="1" i="0" u="none" strike="noStrike" kern="1200" baseline="0">
                <a:solidFill>
                  <a:schemeClr val="tx1">
                    <a:lumMod val="65000"/>
                    <a:lumOff val="35000"/>
                  </a:schemeClr>
                </a:solidFill>
                <a:latin typeface="+mn-lt"/>
                <a:ea typeface="+mn-ea"/>
                <a:cs typeface="+mn-cs"/>
              </a:defRPr>
            </a:pPr>
            <a:endParaRPr lang="ko-KR"/>
          </a:p>
        </c:txPr>
        <c:crossAx val="255524224"/>
        <c:crosses val="autoZero"/>
        <c:auto val="1"/>
        <c:lblAlgn val="ctr"/>
        <c:lblOffset val="100"/>
        <c:noMultiLvlLbl val="0"/>
      </c:catAx>
      <c:valAx>
        <c:axId val="255524224"/>
        <c:scaling>
          <c:orientation val="minMax"/>
        </c:scaling>
        <c:delete val="1"/>
        <c:axPos val="l"/>
        <c:numFmt formatCode="#,##0" sourceLinked="1"/>
        <c:majorTickMark val="none"/>
        <c:minorTickMark val="none"/>
        <c:tickLblPos val="none"/>
        <c:crossAx val="255522688"/>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300"/>
      </a:pPr>
      <a:endParaRPr lang="ko-K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ko-K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6837810131186864E-2"/>
          <c:y val="8.2799588699179652E-2"/>
          <c:w val="0.85538819015577838"/>
          <c:h val="0.7450282514131249"/>
        </c:manualLayout>
      </c:layout>
      <c:barChart>
        <c:barDir val="col"/>
        <c:grouping val="clustered"/>
        <c:varyColors val="0"/>
        <c:ser>
          <c:idx val="0"/>
          <c:order val="0"/>
          <c:tx>
            <c:strRef>
              <c:f>Sheet1!$B$1</c:f>
              <c:strCache>
                <c:ptCount val="1"/>
                <c:pt idx="0">
                  <c:v>영업이익</c:v>
                </c:pt>
              </c:strCache>
            </c:strRef>
          </c:tx>
          <c:spPr>
            <a:solidFill>
              <a:schemeClr val="accent1"/>
            </a:solidFill>
            <a:ln>
              <a:noFill/>
            </a:ln>
            <a:effectLst/>
          </c:spPr>
          <c:invertIfNegative val="0"/>
          <c:dPt>
            <c:idx val="1"/>
            <c:invertIfNegative val="0"/>
            <c:bubble3D val="0"/>
            <c:spPr>
              <a:solidFill>
                <a:srgbClr val="123885"/>
              </a:solidFill>
              <a:ln>
                <a:noFill/>
              </a:ln>
              <a:effectLst/>
            </c:spPr>
            <c:extLst>
              <c:ext xmlns:c16="http://schemas.microsoft.com/office/drawing/2014/chart" uri="{C3380CC4-5D6E-409C-BE32-E72D297353CC}">
                <c16:uniqueId val="{00000001-CEF0-44FD-B16E-51C7B4263DD7}"/>
              </c:ext>
            </c:extLst>
          </c:dPt>
          <c:dLbls>
            <c:dLbl>
              <c:idx val="0"/>
              <c:layout>
                <c:manualLayout>
                  <c:x val="-3.5679084304321847E-17"/>
                  <c:y val="5.3106144966394708E-3"/>
                </c:manualLayout>
              </c:layout>
              <c:tx>
                <c:rich>
                  <a:bodyPr/>
                  <a:lstStyle/>
                  <a:p>
                    <a:fld id="{CC25789D-8A59-4B4D-8118-C17AA9815D5C}" type="VALUE">
                      <a:rPr lang="en-US" altLang="ko-KR">
                        <a:solidFill>
                          <a:srgbClr val="5B9BD5"/>
                        </a:solidFill>
                      </a:rPr>
                      <a:pPr/>
                      <a:t>[값]</a:t>
                    </a:fld>
                    <a:endParaRPr lang="ko-KR" altLang="en-US"/>
                  </a:p>
                </c:rich>
              </c:tx>
              <c:dLblPos val="outEnd"/>
              <c:showLegendKey val="0"/>
              <c:showVal val="1"/>
              <c:showCatName val="0"/>
              <c:showSerName val="0"/>
              <c:showPercent val="0"/>
              <c:showBubbleSize val="0"/>
              <c:extLst>
                <c:ext xmlns:c15="http://schemas.microsoft.com/office/drawing/2012/chart" uri="{CE6537A1-D6FC-4f65-9D91-7224C49458BB}">
                  <c15:layout>
                    <c:manualLayout>
                      <c:w val="0.23361636853727347"/>
                      <c:h val="0.11794874797036262"/>
                    </c:manualLayout>
                  </c15:layout>
                  <c15:dlblFieldTable/>
                  <c15:showDataLabelsRange val="0"/>
                </c:ext>
                <c:ext xmlns:c16="http://schemas.microsoft.com/office/drawing/2014/chart" uri="{C3380CC4-5D6E-409C-BE32-E72D297353CC}">
                  <c16:uniqueId val="{00000002-CEF0-44FD-B16E-51C7B4263DD7}"/>
                </c:ext>
              </c:extLst>
            </c:dLbl>
            <c:numFmt formatCode="#,##0_ " sourceLinked="0"/>
            <c:spPr>
              <a:noFill/>
              <a:ln>
                <a:noFill/>
              </a:ln>
              <a:effectLst/>
            </c:spPr>
            <c:txPr>
              <a:bodyPr rot="0" vert="horz"/>
              <a:lstStyle/>
              <a:p>
                <a:pPr algn="ctr" rtl="0">
                  <a:defRPr sz="1200" b="0">
                    <a:solidFill>
                      <a:srgbClr val="123885"/>
                    </a:solidFill>
                    <a:latin typeface="+mj-lt"/>
                  </a:defRPr>
                </a:pPr>
                <a:endParaRPr lang="ko-KR"/>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0"/>
              </c:ext>
            </c:extLst>
          </c:dLbls>
          <c:cat>
            <c:strRef>
              <c:f>Sheet1!$A$2:$A$3</c:f>
              <c:strCache>
                <c:ptCount val="2"/>
                <c:pt idx="0">
                  <c:v>1Q 2026</c:v>
                </c:pt>
                <c:pt idx="1">
                  <c:v>2Q 2026</c:v>
                </c:pt>
              </c:strCache>
            </c:strRef>
          </c:cat>
          <c:val>
            <c:numRef>
              <c:f>Sheet1!$B$2:$B$3</c:f>
              <c:numCache>
                <c:formatCode>#,##0</c:formatCode>
                <c:ptCount val="2"/>
                <c:pt idx="0">
                  <c:v>66593</c:v>
                </c:pt>
                <c:pt idx="1">
                  <c:v>59291</c:v>
                </c:pt>
              </c:numCache>
            </c:numRef>
          </c:val>
          <c:extLst>
            <c:ext xmlns:c16="http://schemas.microsoft.com/office/drawing/2014/chart" uri="{C3380CC4-5D6E-409C-BE32-E72D297353CC}">
              <c16:uniqueId val="{00000003-CEF0-44FD-B16E-51C7B4263DD7}"/>
            </c:ext>
          </c:extLst>
        </c:ser>
        <c:dLbls>
          <c:showLegendKey val="0"/>
          <c:showVal val="0"/>
          <c:showCatName val="0"/>
          <c:showSerName val="0"/>
          <c:showPercent val="0"/>
          <c:showBubbleSize val="0"/>
        </c:dLbls>
        <c:gapWidth val="150"/>
        <c:overlap val="-27"/>
        <c:axId val="255357696"/>
        <c:axId val="255359232"/>
      </c:barChart>
      <c:catAx>
        <c:axId val="255357696"/>
        <c:scaling>
          <c:orientation val="minMax"/>
        </c:scaling>
        <c:delete val="0"/>
        <c:axPos val="b"/>
        <c:numFmt formatCode="General" sourceLinked="1"/>
        <c:majorTickMark val="out"/>
        <c:minorTickMark val="none"/>
        <c:tickLblPos val="nextTo"/>
        <c:spPr>
          <a:noFill/>
          <a:ln w="9525" cap="flat" cmpd="sng" algn="ctr">
            <a:solidFill>
              <a:schemeClr val="tx1">
                <a:lumMod val="50000"/>
                <a:lumOff val="50000"/>
              </a:schemeClr>
            </a:solidFill>
            <a:round/>
          </a:ln>
          <a:effectLst/>
        </c:spPr>
        <c:txPr>
          <a:bodyPr rot="-60000000" vert="horz"/>
          <a:lstStyle/>
          <a:p>
            <a:pPr>
              <a:defRPr b="1"/>
            </a:pPr>
            <a:endParaRPr lang="ko-KR"/>
          </a:p>
        </c:txPr>
        <c:crossAx val="255359232"/>
        <c:crosses val="autoZero"/>
        <c:auto val="1"/>
        <c:lblAlgn val="ctr"/>
        <c:lblOffset val="100"/>
        <c:noMultiLvlLbl val="0"/>
      </c:catAx>
      <c:valAx>
        <c:axId val="255359232"/>
        <c:scaling>
          <c:orientation val="minMax"/>
        </c:scaling>
        <c:delete val="1"/>
        <c:axPos val="l"/>
        <c:numFmt formatCode="#,##0" sourceLinked="1"/>
        <c:majorTickMark val="none"/>
        <c:minorTickMark val="none"/>
        <c:tickLblPos val="none"/>
        <c:crossAx val="25535769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300" b="1"/>
      </a:pPr>
      <a:endParaRPr lang="ko-KR"/>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ko-K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6837810131186864E-2"/>
          <c:y val="8.2799588699179652E-2"/>
          <c:w val="0.85538819015577838"/>
          <c:h val="0.7450282514131249"/>
        </c:manualLayout>
      </c:layout>
      <c:barChart>
        <c:barDir val="col"/>
        <c:grouping val="clustered"/>
        <c:varyColors val="0"/>
        <c:ser>
          <c:idx val="0"/>
          <c:order val="0"/>
          <c:tx>
            <c:strRef>
              <c:f>Sheet1!$B$1</c:f>
              <c:strCache>
                <c:ptCount val="1"/>
                <c:pt idx="0">
                  <c:v>단기순익</c:v>
                </c:pt>
              </c:strCache>
            </c:strRef>
          </c:tx>
          <c:spPr>
            <a:solidFill>
              <a:schemeClr val="accent1"/>
            </a:solidFill>
            <a:ln>
              <a:noFill/>
            </a:ln>
            <a:effectLst/>
          </c:spPr>
          <c:invertIfNegative val="0"/>
          <c:dPt>
            <c:idx val="1"/>
            <c:invertIfNegative val="0"/>
            <c:bubble3D val="0"/>
            <c:spPr>
              <a:solidFill>
                <a:srgbClr val="123885"/>
              </a:solidFill>
              <a:ln>
                <a:noFill/>
              </a:ln>
              <a:effectLst/>
            </c:spPr>
            <c:extLst>
              <c:ext xmlns:c16="http://schemas.microsoft.com/office/drawing/2014/chart" uri="{C3380CC4-5D6E-409C-BE32-E72D297353CC}">
                <c16:uniqueId val="{00000001-346E-4DB1-AF28-EDC5120C2CC9}"/>
              </c:ext>
            </c:extLst>
          </c:dPt>
          <c:dLbls>
            <c:dLbl>
              <c:idx val="0"/>
              <c:layout>
                <c:manualLayout>
                  <c:x val="0"/>
                  <c:y val="-5.3106144966394925E-3"/>
                </c:manualLayout>
              </c:layout>
              <c:numFmt formatCode="#,##0_ " sourceLinked="0"/>
              <c:spPr>
                <a:noFill/>
                <a:ln>
                  <a:noFill/>
                </a:ln>
                <a:effectLst/>
              </c:spPr>
              <c:txPr>
                <a:bodyPr rot="0" spcFirstLastPara="1" vertOverflow="overflow" horzOverflow="overflow" vert="horz" wrap="none" anchor="ctr" anchorCtr="0">
                  <a:spAutoFit/>
                </a:bodyPr>
                <a:lstStyle/>
                <a:p>
                  <a:pPr algn="ctr" rtl="0">
                    <a:defRPr lang="en-US" altLang="ko-KR" sz="1200" b="0" i="0" u="none" strike="noStrike" kern="1200" baseline="0">
                      <a:solidFill>
                        <a:srgbClr val="5B9BD5"/>
                      </a:solidFill>
                      <a:latin typeface="Pretendard SemiBold" panose="02000703000000020004" pitchFamily="2" charset="-127"/>
                      <a:ea typeface="Pretendard SemiBold" panose="02000703000000020004" pitchFamily="2" charset="-127"/>
                      <a:cs typeface="+mn-cs"/>
                    </a:defRPr>
                  </a:pPr>
                  <a:endParaRPr lang="ko-KR"/>
                </a:p>
              </c:txPr>
              <c:dLblPos val="outEnd"/>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2-346E-4DB1-AF28-EDC5120C2CC9}"/>
                </c:ext>
              </c:extLst>
            </c:dLbl>
            <c:numFmt formatCode="#,##0_ " sourceLinked="0"/>
            <c:spPr>
              <a:noFill/>
              <a:ln>
                <a:noFill/>
              </a:ln>
              <a:effectLst/>
            </c:spPr>
            <c:txPr>
              <a:bodyPr rot="0" spcFirstLastPara="1" vertOverflow="overflow" horzOverflow="overflow" vert="horz" wrap="none" anchor="ctr" anchorCtr="0">
                <a:spAutoFit/>
              </a:bodyPr>
              <a:lstStyle/>
              <a:p>
                <a:pPr algn="ctr" rtl="0">
                  <a:defRPr lang="ko-KR" altLang="en-US" sz="1200" b="0" i="0" u="none" strike="noStrike" kern="1200" baseline="0">
                    <a:solidFill>
                      <a:srgbClr val="123885"/>
                    </a:solidFill>
                    <a:latin typeface="Pretendard SemiBold" panose="02000703000000020004" pitchFamily="2" charset="-127"/>
                    <a:ea typeface="Pretendard SemiBold" panose="02000703000000020004" pitchFamily="2" charset="-127"/>
                    <a:cs typeface="+mn-cs"/>
                  </a:defRPr>
                </a:pPr>
                <a:endParaRPr lang="ko-KR"/>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0"/>
              </c:ext>
            </c:extLst>
          </c:dLbls>
          <c:cat>
            <c:strRef>
              <c:f>Sheet1!$A$2:$A$3</c:f>
              <c:strCache>
                <c:ptCount val="2"/>
                <c:pt idx="0">
                  <c:v>1Q 2026</c:v>
                </c:pt>
                <c:pt idx="1">
                  <c:v>2Q 2026</c:v>
                </c:pt>
              </c:strCache>
            </c:strRef>
          </c:cat>
          <c:val>
            <c:numRef>
              <c:f>Sheet1!$B$2:$B$3</c:f>
              <c:numCache>
                <c:formatCode>#,##0</c:formatCode>
                <c:ptCount val="2"/>
                <c:pt idx="0">
                  <c:v>66899</c:v>
                </c:pt>
                <c:pt idx="1">
                  <c:v>84972</c:v>
                </c:pt>
              </c:numCache>
            </c:numRef>
          </c:val>
          <c:extLst>
            <c:ext xmlns:c16="http://schemas.microsoft.com/office/drawing/2014/chart" uri="{C3380CC4-5D6E-409C-BE32-E72D297353CC}">
              <c16:uniqueId val="{00000003-346E-4DB1-AF28-EDC5120C2CC9}"/>
            </c:ext>
          </c:extLst>
        </c:ser>
        <c:dLbls>
          <c:showLegendKey val="0"/>
          <c:showVal val="0"/>
          <c:showCatName val="0"/>
          <c:showSerName val="0"/>
          <c:showPercent val="0"/>
          <c:showBubbleSize val="0"/>
        </c:dLbls>
        <c:gapWidth val="150"/>
        <c:overlap val="-27"/>
        <c:axId val="255066496"/>
        <c:axId val="255068032"/>
      </c:barChart>
      <c:catAx>
        <c:axId val="255066496"/>
        <c:scaling>
          <c:orientation val="minMax"/>
        </c:scaling>
        <c:delete val="0"/>
        <c:axPos val="b"/>
        <c:numFmt formatCode="General" sourceLinked="1"/>
        <c:majorTickMark val="out"/>
        <c:minorTickMark val="none"/>
        <c:tickLblPos val="nextTo"/>
        <c:spPr>
          <a:noFill/>
          <a:ln w="9525" cap="flat" cmpd="sng" algn="ctr">
            <a:solidFill>
              <a:schemeClr val="tx1">
                <a:lumMod val="50000"/>
                <a:lumOff val="50000"/>
              </a:schemeClr>
            </a:solidFill>
            <a:round/>
          </a:ln>
          <a:effectLst/>
        </c:spPr>
        <c:txPr>
          <a:bodyPr rot="-60000000" spcFirstLastPara="1" vertOverflow="ellipsis" vert="horz" wrap="square" anchor="ctr" anchorCtr="1"/>
          <a:lstStyle/>
          <a:p>
            <a:pPr>
              <a:defRPr sz="1300" b="1" i="0" u="none" strike="noStrike" kern="1200" baseline="0">
                <a:solidFill>
                  <a:schemeClr val="tx1">
                    <a:lumMod val="65000"/>
                    <a:lumOff val="35000"/>
                  </a:schemeClr>
                </a:solidFill>
                <a:latin typeface="+mn-lt"/>
                <a:ea typeface="+mn-ea"/>
                <a:cs typeface="+mn-cs"/>
              </a:defRPr>
            </a:pPr>
            <a:endParaRPr lang="ko-KR"/>
          </a:p>
        </c:txPr>
        <c:crossAx val="255068032"/>
        <c:crosses val="autoZero"/>
        <c:auto val="1"/>
        <c:lblAlgn val="ctr"/>
        <c:lblOffset val="100"/>
        <c:noMultiLvlLbl val="0"/>
      </c:catAx>
      <c:valAx>
        <c:axId val="255068032"/>
        <c:scaling>
          <c:orientation val="minMax"/>
        </c:scaling>
        <c:delete val="1"/>
        <c:axPos val="l"/>
        <c:numFmt formatCode="#,##0" sourceLinked="1"/>
        <c:majorTickMark val="none"/>
        <c:minorTickMark val="none"/>
        <c:tickLblPos val="none"/>
        <c:crossAx val="25506649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300"/>
      </a:pPr>
      <a:endParaRPr lang="ko-KR"/>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ko-K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marL="0" marR="0" lvl="0" indent="0" algn="ctr" defTabSz="914400" rtl="0" eaLnBrk="1" fontAlgn="ctr" latinLnBrk="0" hangingPunct="1">
              <a:lnSpc>
                <a:spcPts val="2400"/>
              </a:lnSpc>
              <a:spcBef>
                <a:spcPts val="0"/>
              </a:spcBef>
              <a:spcAft>
                <a:spcPts val="0"/>
              </a:spcAft>
              <a:buClrTx/>
              <a:buSzTx/>
              <a:buFontTx/>
              <a:buNone/>
              <a:tabLst/>
              <a:defRPr sz="2128" b="1" i="0" u="none" strike="noStrike" kern="1200" spc="100" baseline="0">
                <a:solidFill>
                  <a:schemeClr val="tx2"/>
                </a:solidFill>
                <a:effectLst/>
                <a:latin typeface="+mn-ea"/>
                <a:ea typeface="+mn-ea"/>
                <a:cs typeface="+mn-cs"/>
              </a:defRPr>
            </a:pPr>
            <a:r>
              <a:rPr kumimoji="0" lang="en-US" altLang="ko-KR" sz="1600" b="0" i="0" u="none" strike="noStrike" kern="1200" cap="none" spc="-50" normalizeH="0" baseline="0" dirty="0">
                <a:ln>
                  <a:noFill/>
                </a:ln>
                <a:solidFill>
                  <a:srgbClr val="123885"/>
                </a:solidFill>
                <a:effectLst/>
                <a:uLnTx/>
                <a:uFillTx/>
                <a:latin typeface="Pretendard SemiBold" panose="02000703000000020004" pitchFamily="2" charset="-127"/>
                <a:ea typeface="Pretendard SemiBold" panose="02000703000000020004" pitchFamily="2" charset="-127"/>
                <a:cs typeface="+mn-cs"/>
              </a:rPr>
              <a:t>Revenue</a:t>
            </a:r>
          </a:p>
          <a:p>
            <a:pPr marL="0" marR="0" lvl="0" indent="0" algn="ctr" defTabSz="914400" rtl="0" eaLnBrk="1" fontAlgn="ctr" latinLnBrk="0" hangingPunct="1">
              <a:lnSpc>
                <a:spcPts val="2400"/>
              </a:lnSpc>
              <a:spcBef>
                <a:spcPts val="0"/>
              </a:spcBef>
              <a:spcAft>
                <a:spcPts val="0"/>
              </a:spcAft>
              <a:buClrTx/>
              <a:buSzTx/>
              <a:buFontTx/>
              <a:buNone/>
              <a:tabLst/>
              <a:defRPr/>
            </a:pPr>
            <a:r>
              <a:rPr kumimoji="0" lang="en-US" altLang="ko-KR" sz="1600" b="0" i="0" u="none" strike="noStrike" kern="1200" cap="none" spc="-50" normalizeH="0" baseline="0" dirty="0">
                <a:ln>
                  <a:noFill/>
                </a:ln>
                <a:solidFill>
                  <a:srgbClr val="123885"/>
                </a:solidFill>
                <a:effectLst/>
                <a:uLnTx/>
                <a:uFillTx/>
                <a:latin typeface="Pretendard SemiBold" panose="02000703000000020004" pitchFamily="2" charset="-127"/>
                <a:ea typeface="Pretendard SemiBold" panose="02000703000000020004" pitchFamily="2" charset="-127"/>
                <a:cs typeface="+mn-cs"/>
              </a:rPr>
              <a:t>Breakdown </a:t>
            </a:r>
          </a:p>
          <a:p>
            <a:pPr marL="0" marR="0" lvl="0" indent="0" algn="ctr" defTabSz="914400" rtl="0" eaLnBrk="1" fontAlgn="ctr" latinLnBrk="0" hangingPunct="1">
              <a:lnSpc>
                <a:spcPts val="2400"/>
              </a:lnSpc>
              <a:spcBef>
                <a:spcPts val="0"/>
              </a:spcBef>
              <a:spcAft>
                <a:spcPts val="0"/>
              </a:spcAft>
              <a:buClrTx/>
              <a:buSzTx/>
              <a:buFontTx/>
              <a:buNone/>
              <a:tabLst/>
              <a:defRPr/>
            </a:pPr>
            <a:r>
              <a:rPr kumimoji="0" lang="en-US" altLang="ko-KR" sz="1600" b="0" i="0" u="none" strike="noStrike" kern="1200" cap="none" spc="-50" normalizeH="0" baseline="0" dirty="0">
                <a:ln>
                  <a:noFill/>
                </a:ln>
                <a:solidFill>
                  <a:srgbClr val="123885"/>
                </a:solidFill>
                <a:effectLst/>
                <a:uLnTx/>
                <a:uFillTx/>
                <a:latin typeface="Pretendard SemiBold" panose="02000703000000020004" pitchFamily="2" charset="-127"/>
                <a:ea typeface="Pretendard SemiBold" panose="02000703000000020004" pitchFamily="2" charset="-127"/>
                <a:cs typeface="+mn-cs"/>
              </a:rPr>
              <a:t>by Product</a:t>
            </a:r>
            <a:endParaRPr kumimoji="0" lang="ko-KR" sz="1600" b="0" i="0" u="none" strike="noStrike" kern="1200" cap="none" spc="-50" normalizeH="0" baseline="0" dirty="0">
              <a:ln>
                <a:noFill/>
              </a:ln>
              <a:solidFill>
                <a:srgbClr val="123885"/>
              </a:solidFill>
              <a:effectLst/>
              <a:uLnTx/>
              <a:uFillTx/>
              <a:latin typeface="Pretendard SemiBold" panose="02000703000000020004" pitchFamily="2" charset="-127"/>
              <a:ea typeface="Pretendard SemiBold" panose="02000703000000020004" pitchFamily="2" charset="-127"/>
              <a:cs typeface="+mn-cs"/>
            </a:endParaRPr>
          </a:p>
        </c:rich>
      </c:tx>
      <c:layout>
        <c:manualLayout>
          <c:xMode val="edge"/>
          <c:yMode val="edge"/>
          <c:x val="0.39048088372200318"/>
          <c:y val="0.4140730534830635"/>
        </c:manualLayout>
      </c:layout>
      <c:overlay val="0"/>
      <c:spPr>
        <a:noFill/>
        <a:ln>
          <a:noFill/>
        </a:ln>
        <a:effectLst/>
      </c:spPr>
      <c:txPr>
        <a:bodyPr rot="0" spcFirstLastPara="1" vertOverflow="ellipsis" vert="horz" wrap="square" anchor="ctr" anchorCtr="1"/>
        <a:lstStyle/>
        <a:p>
          <a:pPr marL="0" marR="0" lvl="0" indent="0" algn="ctr" defTabSz="914400" rtl="0" eaLnBrk="1" fontAlgn="ctr" latinLnBrk="0" hangingPunct="1">
            <a:lnSpc>
              <a:spcPts val="2400"/>
            </a:lnSpc>
            <a:spcBef>
              <a:spcPts val="0"/>
            </a:spcBef>
            <a:spcAft>
              <a:spcPts val="0"/>
            </a:spcAft>
            <a:buClrTx/>
            <a:buSzTx/>
            <a:buFontTx/>
            <a:buNone/>
            <a:tabLst/>
            <a:defRPr sz="2128" b="1" i="0" u="none" strike="noStrike" kern="1200" spc="100" baseline="0">
              <a:solidFill>
                <a:schemeClr val="tx2"/>
              </a:solidFill>
              <a:effectLst/>
              <a:latin typeface="+mn-ea"/>
              <a:ea typeface="+mn-ea"/>
              <a:cs typeface="+mn-cs"/>
            </a:defRPr>
          </a:pPr>
          <a:endParaRPr lang="ko-KR"/>
        </a:p>
      </c:txPr>
    </c:title>
    <c:autoTitleDeleted val="0"/>
    <c:plotArea>
      <c:layout>
        <c:manualLayout>
          <c:layoutTarget val="inner"/>
          <c:xMode val="edge"/>
          <c:yMode val="edge"/>
          <c:x val="0.14511859953544967"/>
          <c:y val="8.0357483768263502E-2"/>
          <c:w val="0.71462881008487145"/>
          <c:h val="0.90623158910514756"/>
        </c:manualLayout>
      </c:layout>
      <c:doughnutChart>
        <c:varyColors val="1"/>
        <c:ser>
          <c:idx val="0"/>
          <c:order val="0"/>
          <c:tx>
            <c:strRef>
              <c:f>Sheet1!$B$1</c:f>
              <c:strCache>
                <c:ptCount val="1"/>
                <c:pt idx="0">
                  <c:v>Revenue Breakdown by Product</c:v>
                </c:pt>
              </c:strCache>
            </c:strRef>
          </c:tx>
          <c:spPr>
            <a:ln>
              <a:solidFill>
                <a:schemeClr val="bg1">
                  <a:lumMod val="75000"/>
                  <a:alpha val="94000"/>
                </a:schemeClr>
              </a:solidFill>
            </a:ln>
          </c:spPr>
          <c:explosion val="5"/>
          <c:dPt>
            <c:idx val="0"/>
            <c:bubble3D val="0"/>
            <c:spPr>
              <a:gradFill rotWithShape="1">
                <a:gsLst>
                  <a:gs pos="0">
                    <a:srgbClr val="123885"/>
                  </a:gs>
                  <a:gs pos="100000">
                    <a:srgbClr val="123885">
                      <a:lumMod val="70000"/>
                    </a:srgbClr>
                  </a:gs>
                </a:gsLst>
                <a:lin ang="2700000" scaled="0"/>
              </a:gradFill>
              <a:ln>
                <a:solidFill>
                  <a:schemeClr val="bg1">
                    <a:lumMod val="75000"/>
                    <a:alpha val="94000"/>
                  </a:schemeClr>
                </a:solid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2-37A3-428C-8F66-DF817C16FCF1}"/>
              </c:ext>
            </c:extLst>
          </c:dPt>
          <c:dPt>
            <c:idx val="1"/>
            <c:bubble3D val="0"/>
            <c:spPr>
              <a:gradFill rotWithShape="1">
                <a:gsLst>
                  <a:gs pos="0">
                    <a:srgbClr val="5B9BD5"/>
                  </a:gs>
                  <a:gs pos="100000">
                    <a:srgbClr val="5B9BD5">
                      <a:lumMod val="70000"/>
                    </a:srgbClr>
                  </a:gs>
                </a:gsLst>
                <a:lin ang="2700000" scaled="0"/>
              </a:gradFill>
              <a:ln>
                <a:solidFill>
                  <a:schemeClr val="bg1">
                    <a:lumMod val="75000"/>
                    <a:alpha val="94000"/>
                  </a:schemeClr>
                </a:solid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1-37A3-428C-8F66-DF817C16FCF1}"/>
              </c:ext>
            </c:extLst>
          </c:dPt>
          <c:dPt>
            <c:idx val="2"/>
            <c:bubble3D val="0"/>
            <c:spPr>
              <a:gradFill rotWithShape="1">
                <a:gsLst>
                  <a:gs pos="0">
                    <a:schemeClr val="tx1">
                      <a:lumMod val="20000"/>
                      <a:lumOff val="80000"/>
                    </a:schemeClr>
                  </a:gs>
                  <a:gs pos="100000">
                    <a:schemeClr val="tx1">
                      <a:lumMod val="50000"/>
                      <a:lumOff val="50000"/>
                    </a:schemeClr>
                  </a:gs>
                </a:gsLst>
                <a:lin ang="0" scaled="0"/>
              </a:gradFill>
              <a:ln>
                <a:solidFill>
                  <a:schemeClr val="bg1">
                    <a:lumMod val="75000"/>
                    <a:alpha val="94000"/>
                  </a:schemeClr>
                </a:solid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3-37A3-428C-8F66-DF817C16FCF1}"/>
              </c:ext>
            </c:extLst>
          </c:dPt>
          <c:dPt>
            <c:idx val="3"/>
            <c:bubble3D val="0"/>
            <c:spPr>
              <a:gradFill rotWithShape="1">
                <a:gsLst>
                  <a:gs pos="100000">
                    <a:schemeClr val="tx1">
                      <a:lumMod val="20000"/>
                      <a:lumOff val="80000"/>
                    </a:schemeClr>
                  </a:gs>
                  <a:gs pos="0">
                    <a:schemeClr val="bg1">
                      <a:lumMod val="85000"/>
                    </a:schemeClr>
                  </a:gs>
                </a:gsLst>
                <a:lin ang="0" scaled="0"/>
              </a:gradFill>
              <a:ln>
                <a:solidFill>
                  <a:schemeClr val="bg1">
                    <a:lumMod val="75000"/>
                    <a:alpha val="94000"/>
                  </a:schemeClr>
                </a:solid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5-37A3-428C-8F66-DF817C16FCF1}"/>
              </c:ext>
            </c:extLst>
          </c:dPt>
          <c:dLbls>
            <c:dLbl>
              <c:idx val="0"/>
              <c:layout>
                <c:manualLayout>
                  <c:x val="1.5414884952766121E-2"/>
                  <c:y val="-2.932181450064248E-2"/>
                </c:manualLayout>
              </c:layout>
              <c:numFmt formatCode="0.00%" sourceLinked="0"/>
              <c:spPr>
                <a:noFill/>
                <a:ln>
                  <a:noFill/>
                </a:ln>
                <a:effectLst/>
              </c:spPr>
              <c:txPr>
                <a:bodyPr rot="0" spcFirstLastPara="1" vertOverflow="ellipsis" vert="horz" wrap="square" anchor="ctr" anchorCtr="1"/>
                <a:lstStyle/>
                <a:p>
                  <a:pPr>
                    <a:lnSpc>
                      <a:spcPts val="1700"/>
                    </a:lnSpc>
                    <a:defRPr sz="1400" b="0" i="0" u="none" strike="noStrike" kern="1200" baseline="0">
                      <a:solidFill>
                        <a:schemeClr val="bg1"/>
                      </a:solidFill>
                      <a:effectLst/>
                      <a:latin typeface="+mj-ea"/>
                      <a:ea typeface="+mj-ea"/>
                      <a:cs typeface="+mn-cs"/>
                    </a:defRPr>
                  </a:pPr>
                  <a:endParaRPr lang="ko-KR"/>
                </a:p>
              </c:txPr>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2-37A3-428C-8F66-DF817C16FCF1}"/>
                </c:ext>
              </c:extLst>
            </c:dLbl>
            <c:dLbl>
              <c:idx val="1"/>
              <c:layout>
                <c:manualLayout>
                  <c:x val="-2.2303067576093473E-17"/>
                  <c:y val="3.085438213613877E-2"/>
                </c:manualLayout>
              </c:layout>
              <c:numFmt formatCode="0.00%" sourceLinked="0"/>
              <c:spPr>
                <a:noFill/>
                <a:ln>
                  <a:noFill/>
                </a:ln>
                <a:effectLst/>
              </c:spPr>
              <c:txPr>
                <a:bodyPr rot="0" spcFirstLastPara="1" vertOverflow="ellipsis" vert="horz" wrap="square" anchor="ctr" anchorCtr="1"/>
                <a:lstStyle/>
                <a:p>
                  <a:pPr>
                    <a:lnSpc>
                      <a:spcPts val="1700"/>
                    </a:lnSpc>
                    <a:defRPr sz="1400" b="0" i="0" u="none" strike="noStrike" kern="1200" baseline="0">
                      <a:solidFill>
                        <a:schemeClr val="bg1"/>
                      </a:solidFill>
                      <a:effectLst/>
                      <a:latin typeface="+mj-ea"/>
                      <a:ea typeface="+mj-ea"/>
                      <a:cs typeface="+mn-cs"/>
                    </a:defRPr>
                  </a:pPr>
                  <a:endParaRPr lang="ko-KR"/>
                </a:p>
              </c:txPr>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37A3-428C-8F66-DF817C16FCF1}"/>
                </c:ext>
              </c:extLst>
            </c:dLbl>
            <c:dLbl>
              <c:idx val="2"/>
              <c:layout>
                <c:manualLayout>
                  <c:x val="-0.17274947737066576"/>
                  <c:y val="-0.17945935720900733"/>
                </c:manualLayout>
              </c:layout>
              <c:numFmt formatCode="0.00%" sourceLinked="0"/>
              <c:spPr>
                <a:noFill/>
                <a:ln>
                  <a:noFill/>
                </a:ln>
                <a:effectLst/>
              </c:spPr>
              <c:txPr>
                <a:bodyPr rot="0" spcFirstLastPara="1" vertOverflow="ellipsis" vert="horz" wrap="square" anchor="ctr" anchorCtr="1"/>
                <a:lstStyle/>
                <a:p>
                  <a:pPr>
                    <a:lnSpc>
                      <a:spcPts val="1700"/>
                    </a:lnSpc>
                    <a:defRPr sz="1400" b="0" i="0" u="none" strike="noStrike" kern="1200" baseline="0">
                      <a:solidFill>
                        <a:schemeClr val="tx1">
                          <a:lumMod val="75000"/>
                          <a:lumOff val="25000"/>
                        </a:schemeClr>
                      </a:solidFill>
                      <a:effectLst/>
                      <a:latin typeface="+mj-ea"/>
                      <a:ea typeface="+mj-ea"/>
                      <a:cs typeface="+mn-cs"/>
                    </a:defRPr>
                  </a:pPr>
                  <a:endParaRPr lang="ko-KR"/>
                </a:p>
              </c:txPr>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3-37A3-428C-8F66-DF817C16FCF1}"/>
                </c:ext>
              </c:extLst>
            </c:dLbl>
            <c:dLbl>
              <c:idx val="3"/>
              <c:layout>
                <c:manualLayout>
                  <c:x val="-4.7100493246757126E-17"/>
                  <c:y val="-3.2579757555297101E-2"/>
                </c:manualLayout>
              </c:layout>
              <c:numFmt formatCode="0.00%" sourceLinked="0"/>
              <c:spPr>
                <a:noFill/>
                <a:ln>
                  <a:noFill/>
                </a:ln>
                <a:effectLst/>
              </c:spPr>
              <c:txPr>
                <a:bodyPr rot="0" spcFirstLastPara="1" vertOverflow="ellipsis" vert="horz" wrap="square" anchor="ctr" anchorCtr="1"/>
                <a:lstStyle/>
                <a:p>
                  <a:pPr>
                    <a:lnSpc>
                      <a:spcPts val="1700"/>
                    </a:lnSpc>
                    <a:defRPr sz="1400" b="0" i="0" u="none" strike="noStrike" kern="1200" baseline="0">
                      <a:solidFill>
                        <a:schemeClr val="tx1">
                          <a:lumMod val="75000"/>
                          <a:lumOff val="25000"/>
                        </a:schemeClr>
                      </a:solidFill>
                      <a:effectLst/>
                      <a:latin typeface="+mj-ea"/>
                      <a:ea typeface="+mj-ea"/>
                      <a:cs typeface="+mn-cs"/>
                    </a:defRPr>
                  </a:pPr>
                  <a:endParaRPr lang="ko-KR"/>
                </a:p>
              </c:txPr>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5-37A3-428C-8F66-DF817C16FCF1}"/>
                </c:ext>
              </c:extLst>
            </c:dLbl>
            <c:numFmt formatCode="0.00%" sourceLinked="0"/>
            <c:spPr>
              <a:noFill/>
              <a:ln>
                <a:noFill/>
              </a:ln>
              <a:effectLst/>
            </c:spPr>
            <c:txPr>
              <a:bodyPr rot="0" spcFirstLastPara="1" vertOverflow="ellipsis" vert="horz" wrap="square" anchor="ctr" anchorCtr="1"/>
              <a:lstStyle/>
              <a:p>
                <a:pPr>
                  <a:lnSpc>
                    <a:spcPts val="1700"/>
                  </a:lnSpc>
                  <a:defRPr sz="1400" b="0" i="0" u="none" strike="noStrike" kern="1200" baseline="0">
                    <a:solidFill>
                      <a:schemeClr val="tx2"/>
                    </a:solidFill>
                    <a:effectLst/>
                    <a:latin typeface="+mj-ea"/>
                    <a:ea typeface="+mj-ea"/>
                    <a:cs typeface="+mn-cs"/>
                  </a:defRPr>
                </a:pPr>
                <a:endParaRPr lang="ko-KR"/>
              </a:p>
            </c:txPr>
            <c:showLegendKey val="0"/>
            <c:showVal val="0"/>
            <c:showCatName val="1"/>
            <c:showSerName val="0"/>
            <c:showPercent val="1"/>
            <c:showBubbleSize val="0"/>
            <c:showLeaderLines val="0"/>
            <c:extLst>
              <c:ext xmlns:c15="http://schemas.microsoft.com/office/drawing/2012/chart" uri="{CE6537A1-D6FC-4f65-9D91-7224C49458BB}"/>
            </c:extLst>
          </c:dLbls>
          <c:cat>
            <c:strRef>
              <c:f>Sheet1!$A$2:$A$5</c:f>
              <c:strCache>
                <c:ptCount val="4"/>
                <c:pt idx="0">
                  <c:v>Semiconductor &amp; Electronic Materials</c:v>
                </c:pt>
                <c:pt idx="1">
                  <c:v>Display &amp; Electronic Materials</c:v>
                </c:pt>
                <c:pt idx="2">
                  <c:v>Energy Materials</c:v>
                </c:pt>
                <c:pt idx="3">
                  <c:v>Others</c:v>
                </c:pt>
              </c:strCache>
            </c:strRef>
          </c:cat>
          <c:val>
            <c:numRef>
              <c:f>Sheet1!$B$2:$B$5</c:f>
              <c:numCache>
                <c:formatCode>General</c:formatCode>
                <c:ptCount val="4"/>
                <c:pt idx="0">
                  <c:v>66.739999999999995</c:v>
                </c:pt>
                <c:pt idx="1">
                  <c:v>24.37</c:v>
                </c:pt>
                <c:pt idx="2">
                  <c:v>1.52</c:v>
                </c:pt>
                <c:pt idx="3">
                  <c:v>7.37</c:v>
                </c:pt>
              </c:numCache>
            </c:numRef>
          </c:val>
          <c:extLst>
            <c:ext xmlns:c16="http://schemas.microsoft.com/office/drawing/2014/chart" uri="{C3380CC4-5D6E-409C-BE32-E72D297353CC}">
              <c16:uniqueId val="{00000000-37A3-428C-8F66-DF817C16FCF1}"/>
            </c:ext>
          </c:extLst>
        </c:ser>
        <c:dLbls>
          <c:showLegendKey val="0"/>
          <c:showVal val="0"/>
          <c:showCatName val="0"/>
          <c:showSerName val="0"/>
          <c:showPercent val="1"/>
          <c:showBubbleSize val="0"/>
          <c:showLeaderLines val="0"/>
        </c:dLbls>
        <c:firstSliceAng val="0"/>
        <c:holeSize val="45"/>
      </c:doughnutChart>
      <c:spPr>
        <a:noFill/>
        <a:ln>
          <a:noFill/>
        </a:ln>
        <a:effectLst/>
      </c:spPr>
    </c:plotArea>
    <c:plotVisOnly val="1"/>
    <c:dispBlanksAs val="zero"/>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chemeClr val="tx2"/>
          </a:solidFill>
          <a:effectLst/>
          <a:latin typeface="+mn-ea"/>
          <a:ea typeface="+mn-ea"/>
        </a:defRPr>
      </a:pPr>
      <a:endParaRPr lang="ko-KR"/>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7">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lt1">
            <a:lumMod val="95000"/>
            <a:alpha val="10000"/>
          </a:schemeClr>
        </a:solidFill>
        <a:round/>
      </a:ln>
    </cs:spPr>
  </cs:gridlineMajor>
  <cs:gridlineMinor>
    <cs:lnRef idx="0"/>
    <cs:fillRef idx="0"/>
    <cs:effectRef idx="0"/>
    <cs:fontRef idx="minor">
      <a:schemeClr val="tx1"/>
    </cs:fontRef>
    <cs:spPr>
      <a:ln>
        <a:solidFill>
          <a:schemeClr val="lt1">
            <a:lumMod val="95000"/>
            <a:alpha val="5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tx1"/>
    </cs:fontRef>
  </cs:wall>
</cs:chartStyle>
</file>

<file path=ppt/drawings/drawing1.xml><?xml version="1.0" encoding="utf-8"?>
<c:userShapes xmlns:c="http://schemas.openxmlformats.org/drawingml/2006/chart">
  <cdr:relSizeAnchor xmlns:cdr="http://schemas.openxmlformats.org/drawingml/2006/chartDrawing">
    <cdr:from>
      <cdr:x>0.29682</cdr:x>
      <cdr:y>0.04582</cdr:y>
    </cdr:from>
    <cdr:to>
      <cdr:x>0.33089</cdr:x>
      <cdr:y>0.16665</cdr:y>
    </cdr:to>
    <cdr:sp macro="" textlink="">
      <cdr:nvSpPr>
        <cdr:cNvPr id="4" name="자유형: 도형 3">
          <a:extLst xmlns:a="http://schemas.openxmlformats.org/drawingml/2006/main">
            <a:ext uri="{FF2B5EF4-FFF2-40B4-BE49-F238E27FC236}">
              <a16:creationId xmlns:a16="http://schemas.microsoft.com/office/drawing/2014/main" id="{2A712994-E7F6-4F73-83FB-FF8283DDE252}"/>
            </a:ext>
          </a:extLst>
        </cdr:cNvPr>
        <cdr:cNvSpPr/>
      </cdr:nvSpPr>
      <cdr:spPr>
        <a:xfrm xmlns:a="http://schemas.openxmlformats.org/drawingml/2006/main">
          <a:off x="1467263" y="183605"/>
          <a:ext cx="168417" cy="484181"/>
        </a:xfrm>
        <a:custGeom xmlns:a="http://schemas.openxmlformats.org/drawingml/2006/main">
          <a:avLst/>
          <a:gdLst>
            <a:gd name="connsiteX0" fmla="*/ 177800 w 177800"/>
            <a:gd name="connsiteY0" fmla="*/ 444500 h 444500"/>
            <a:gd name="connsiteX1" fmla="*/ 177800 w 177800"/>
            <a:gd name="connsiteY1" fmla="*/ 0 h 444500"/>
            <a:gd name="connsiteX2" fmla="*/ 0 w 177800"/>
            <a:gd name="connsiteY2" fmla="*/ 0 h 444500"/>
          </a:gdLst>
          <a:ahLst/>
          <a:cxnLst>
            <a:cxn ang="0">
              <a:pos x="connsiteX0" y="connsiteY0"/>
            </a:cxn>
            <a:cxn ang="0">
              <a:pos x="connsiteX1" y="connsiteY1"/>
            </a:cxn>
            <a:cxn ang="0">
              <a:pos x="connsiteX2" y="connsiteY2"/>
            </a:cxn>
          </a:cxnLst>
          <a:rect l="l" t="t" r="r" b="b"/>
          <a:pathLst>
            <a:path w="177800" h="444500">
              <a:moveTo>
                <a:pt x="177800" y="444500"/>
              </a:moveTo>
              <a:lnTo>
                <a:pt x="177800" y="0"/>
              </a:lnTo>
              <a:lnTo>
                <a:pt x="0" y="0"/>
              </a:lnTo>
            </a:path>
          </a:pathLst>
        </a:custGeom>
        <a:noFill xmlns:a="http://schemas.openxmlformats.org/drawingml/2006/main"/>
        <a:ln xmlns:a="http://schemas.openxmlformats.org/drawingml/2006/main">
          <a:solidFill>
            <a:schemeClr val="bg1">
              <a:lumMod val="65000"/>
            </a:schemeClr>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rtlCol="0" anchor="ctr"/>
        <a:lstStyle xmlns:a="http://schemas.openxmlformats.org/drawingml/2006/main"/>
        <a:p xmlns:a="http://schemas.openxmlformats.org/drawingml/2006/main">
          <a:endParaRPr lang="ko-K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a:extLst>
              <a:ext uri="{FF2B5EF4-FFF2-40B4-BE49-F238E27FC236}">
                <a16:creationId xmlns:a16="http://schemas.microsoft.com/office/drawing/2014/main" id="{6B7CA6AE-E605-457D-A825-74C7B8E372D9}"/>
              </a:ext>
            </a:extLst>
          </p:cNvPr>
          <p:cNvSpPr>
            <a:spLocks noGrp="1"/>
          </p:cNvSpPr>
          <p:nvPr>
            <p:ph type="hdr" sz="quarter"/>
          </p:nvPr>
        </p:nvSpPr>
        <p:spPr>
          <a:xfrm>
            <a:off x="0" y="1"/>
            <a:ext cx="2773363" cy="588963"/>
          </a:xfrm>
          <a:prstGeom prst="rect">
            <a:avLst/>
          </a:prstGeom>
        </p:spPr>
        <p:txBody>
          <a:bodyPr vert="horz" lIns="91440" tIns="45720" rIns="91440" bIns="45720" rtlCol="0"/>
          <a:lstStyle>
            <a:lvl1pPr algn="l">
              <a:defRPr sz="1200"/>
            </a:lvl1pPr>
          </a:lstStyle>
          <a:p>
            <a:endParaRPr lang="ko-KR" altLang="en-US"/>
          </a:p>
        </p:txBody>
      </p:sp>
      <p:sp>
        <p:nvSpPr>
          <p:cNvPr id="3" name="날짜 개체 틀 2">
            <a:extLst>
              <a:ext uri="{FF2B5EF4-FFF2-40B4-BE49-F238E27FC236}">
                <a16:creationId xmlns:a16="http://schemas.microsoft.com/office/drawing/2014/main" id="{CE532FC4-243F-4500-A55D-2BD7C7E8EA75}"/>
              </a:ext>
            </a:extLst>
          </p:cNvPr>
          <p:cNvSpPr>
            <a:spLocks noGrp="1"/>
          </p:cNvSpPr>
          <p:nvPr>
            <p:ph type="dt" sz="quarter" idx="1"/>
          </p:nvPr>
        </p:nvSpPr>
        <p:spPr>
          <a:xfrm>
            <a:off x="3625851" y="1"/>
            <a:ext cx="2773363" cy="588963"/>
          </a:xfrm>
          <a:prstGeom prst="rect">
            <a:avLst/>
          </a:prstGeom>
        </p:spPr>
        <p:txBody>
          <a:bodyPr vert="horz" lIns="91440" tIns="45720" rIns="91440" bIns="45720" rtlCol="0"/>
          <a:lstStyle>
            <a:lvl1pPr algn="r">
              <a:defRPr sz="1200"/>
            </a:lvl1pPr>
          </a:lstStyle>
          <a:p>
            <a:fld id="{C858AC37-F06C-49D0-9713-D6217BA462D9}" type="datetimeFigureOut">
              <a:rPr lang="ko-KR" altLang="en-US" smtClean="0"/>
              <a:pPr/>
              <a:t>2026-09-09</a:t>
            </a:fld>
            <a:endParaRPr lang="ko-KR" altLang="en-US"/>
          </a:p>
        </p:txBody>
      </p:sp>
      <p:sp>
        <p:nvSpPr>
          <p:cNvPr id="4" name="바닥글 개체 틀 3">
            <a:extLst>
              <a:ext uri="{FF2B5EF4-FFF2-40B4-BE49-F238E27FC236}">
                <a16:creationId xmlns:a16="http://schemas.microsoft.com/office/drawing/2014/main" id="{15AC5DF6-B44E-4A5B-9976-F1DC071820F5}"/>
              </a:ext>
            </a:extLst>
          </p:cNvPr>
          <p:cNvSpPr>
            <a:spLocks noGrp="1"/>
          </p:cNvSpPr>
          <p:nvPr>
            <p:ph type="ftr" sz="quarter" idx="2"/>
          </p:nvPr>
        </p:nvSpPr>
        <p:spPr>
          <a:xfrm>
            <a:off x="0" y="11144251"/>
            <a:ext cx="2773363" cy="588963"/>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a:extLst>
              <a:ext uri="{FF2B5EF4-FFF2-40B4-BE49-F238E27FC236}">
                <a16:creationId xmlns:a16="http://schemas.microsoft.com/office/drawing/2014/main" id="{3D7AE5B7-09D1-46B3-9292-272F087C627B}"/>
              </a:ext>
            </a:extLst>
          </p:cNvPr>
          <p:cNvSpPr>
            <a:spLocks noGrp="1"/>
          </p:cNvSpPr>
          <p:nvPr>
            <p:ph type="sldNum" sz="quarter" idx="3"/>
          </p:nvPr>
        </p:nvSpPr>
        <p:spPr>
          <a:xfrm>
            <a:off x="3625851" y="11144251"/>
            <a:ext cx="2773363" cy="588963"/>
          </a:xfrm>
          <a:prstGeom prst="rect">
            <a:avLst/>
          </a:prstGeom>
        </p:spPr>
        <p:txBody>
          <a:bodyPr vert="horz" lIns="91440" tIns="45720" rIns="91440" bIns="45720" rtlCol="0" anchor="b"/>
          <a:lstStyle>
            <a:lvl1pPr algn="r">
              <a:defRPr sz="1200"/>
            </a:lvl1pPr>
          </a:lstStyle>
          <a:p>
            <a:fld id="{DDEC2D0D-2527-44D2-904A-501BF4D66AA3}" type="slidenum">
              <a:rPr lang="ko-KR" altLang="en-US" smtClean="0"/>
              <a:pPr/>
              <a:t>‹#›</a:t>
            </a:fld>
            <a:endParaRPr lang="ko-KR" altLang="en-US"/>
          </a:p>
        </p:txBody>
      </p:sp>
    </p:spTree>
    <p:extLst>
      <p:ext uri="{BB962C8B-B14F-4D97-AF65-F5344CB8AC3E}">
        <p14:creationId xmlns:p14="http://schemas.microsoft.com/office/powerpoint/2010/main" val="3498115468"/>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5"/>
            <a:ext cx="2773680" cy="588699"/>
          </a:xfrm>
          <a:prstGeom prst="rect">
            <a:avLst/>
          </a:prstGeom>
        </p:spPr>
        <p:txBody>
          <a:bodyPr vert="horz" lIns="96654" tIns="48327" rIns="96654" bIns="48327" rtlCol="0"/>
          <a:lstStyle>
            <a:lvl1pPr algn="l">
              <a:defRPr sz="1200"/>
            </a:lvl1pPr>
          </a:lstStyle>
          <a:p>
            <a:endParaRPr lang="ko-KR" altLang="en-US"/>
          </a:p>
        </p:txBody>
      </p:sp>
      <p:sp>
        <p:nvSpPr>
          <p:cNvPr id="3" name="날짜 개체 틀 2"/>
          <p:cNvSpPr>
            <a:spLocks noGrp="1"/>
          </p:cNvSpPr>
          <p:nvPr>
            <p:ph type="dt" idx="1"/>
          </p:nvPr>
        </p:nvSpPr>
        <p:spPr>
          <a:xfrm>
            <a:off x="3625640" y="5"/>
            <a:ext cx="2773680" cy="588699"/>
          </a:xfrm>
          <a:prstGeom prst="rect">
            <a:avLst/>
          </a:prstGeom>
        </p:spPr>
        <p:txBody>
          <a:bodyPr vert="horz" lIns="96654" tIns="48327" rIns="96654" bIns="48327" rtlCol="0"/>
          <a:lstStyle>
            <a:lvl1pPr algn="r">
              <a:defRPr sz="1200"/>
            </a:lvl1pPr>
          </a:lstStyle>
          <a:p>
            <a:fld id="{F6A4BEC1-A40C-41F1-BF7B-2825C9F3F884}" type="datetimeFigureOut">
              <a:rPr lang="ko-KR" altLang="en-US" smtClean="0"/>
              <a:pPr/>
              <a:t>2026-09-09</a:t>
            </a:fld>
            <a:endParaRPr lang="ko-KR" altLang="en-US"/>
          </a:p>
        </p:txBody>
      </p:sp>
      <p:sp>
        <p:nvSpPr>
          <p:cNvPr id="4" name="슬라이드 이미지 개체 틀 3"/>
          <p:cNvSpPr>
            <a:spLocks noGrp="1" noRot="1" noChangeAspect="1"/>
          </p:cNvSpPr>
          <p:nvPr>
            <p:ph type="sldImg" idx="2"/>
          </p:nvPr>
        </p:nvSpPr>
        <p:spPr>
          <a:xfrm>
            <a:off x="-322263" y="1466850"/>
            <a:ext cx="7045326" cy="3963988"/>
          </a:xfrm>
          <a:prstGeom prst="rect">
            <a:avLst/>
          </a:prstGeom>
          <a:noFill/>
          <a:ln w="12700">
            <a:solidFill>
              <a:prstClr val="black"/>
            </a:solidFill>
          </a:ln>
        </p:spPr>
        <p:txBody>
          <a:bodyPr vert="horz" lIns="96654" tIns="48327" rIns="96654" bIns="48327" rtlCol="0" anchor="ctr"/>
          <a:lstStyle/>
          <a:p>
            <a:endParaRPr lang="ko-KR" altLang="en-US"/>
          </a:p>
        </p:txBody>
      </p:sp>
      <p:sp>
        <p:nvSpPr>
          <p:cNvPr id="5" name="슬라이드 노트 개체 틀 4"/>
          <p:cNvSpPr>
            <a:spLocks noGrp="1"/>
          </p:cNvSpPr>
          <p:nvPr>
            <p:ph type="body" sz="quarter" idx="3"/>
          </p:nvPr>
        </p:nvSpPr>
        <p:spPr>
          <a:xfrm>
            <a:off x="640080" y="5646612"/>
            <a:ext cx="5120640" cy="4619953"/>
          </a:xfrm>
          <a:prstGeom prst="rect">
            <a:avLst/>
          </a:prstGeom>
        </p:spPr>
        <p:txBody>
          <a:bodyPr vert="horz" lIns="96654" tIns="48327" rIns="96654" bIns="48327" rtlCol="0"/>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0" y="11144522"/>
            <a:ext cx="2773680" cy="588697"/>
          </a:xfrm>
          <a:prstGeom prst="rect">
            <a:avLst/>
          </a:prstGeom>
        </p:spPr>
        <p:txBody>
          <a:bodyPr vert="horz" lIns="96654" tIns="48327" rIns="96654" bIns="48327"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625640" y="11144522"/>
            <a:ext cx="2773680" cy="588697"/>
          </a:xfrm>
          <a:prstGeom prst="rect">
            <a:avLst/>
          </a:prstGeom>
        </p:spPr>
        <p:txBody>
          <a:bodyPr vert="horz" lIns="96654" tIns="48327" rIns="96654" bIns="48327" rtlCol="0" anchor="b"/>
          <a:lstStyle>
            <a:lvl1pPr algn="r">
              <a:defRPr sz="1200"/>
            </a:lvl1pPr>
          </a:lstStyle>
          <a:p>
            <a:fld id="{69E22549-1DE5-44C6-908B-DFF724CC6468}" type="slidenum">
              <a:rPr lang="ko-KR" altLang="en-US" smtClean="0"/>
              <a:pPr/>
              <a:t>‹#›</a:t>
            </a:fld>
            <a:endParaRPr lang="ko-KR" altLang="en-US"/>
          </a:p>
        </p:txBody>
      </p:sp>
    </p:spTree>
    <p:extLst>
      <p:ext uri="{BB962C8B-B14F-4D97-AF65-F5344CB8AC3E}">
        <p14:creationId xmlns:p14="http://schemas.microsoft.com/office/powerpoint/2010/main" val="104533456"/>
      </p:ext>
    </p:extLst>
  </p:cSld>
  <p:clrMap bg1="lt1" tx1="dk1" bg2="lt2" tx2="dk2" accent1="accent1" accent2="accent2" accent3="accent3" accent4="accent4" accent5="accent5" accent6="accent6" hlink="hlink" folHlink="folHlink"/>
  <p:hf sldNum="0" hdr="0" ftr="0" dt="0"/>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Tree>
    <p:extLst>
      <p:ext uri="{BB962C8B-B14F-4D97-AF65-F5344CB8AC3E}">
        <p14:creationId xmlns:p14="http://schemas.microsoft.com/office/powerpoint/2010/main" val="6676785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Tree>
    <p:extLst>
      <p:ext uri="{BB962C8B-B14F-4D97-AF65-F5344CB8AC3E}">
        <p14:creationId xmlns:p14="http://schemas.microsoft.com/office/powerpoint/2010/main" val="40172329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dirty="0">
                <a:solidFill>
                  <a:schemeClr val="bg1"/>
                </a:solidFill>
              </a:rPr>
              <a:t>&lt;</a:t>
            </a:r>
            <a:r>
              <a:rPr lang="ko-KR" altLang="en-US" dirty="0">
                <a:solidFill>
                  <a:schemeClr val="bg1"/>
                </a:solidFill>
              </a:rPr>
              <a:t>이미지</a:t>
            </a:r>
            <a:r>
              <a:rPr lang="en-US" altLang="ko-KR" dirty="0">
                <a:solidFill>
                  <a:schemeClr val="bg1"/>
                </a:solidFill>
              </a:rPr>
              <a:t>&gt;</a:t>
            </a:r>
          </a:p>
          <a:p>
            <a:r>
              <a:rPr lang="ko-KR" altLang="en-US" dirty="0">
                <a:solidFill>
                  <a:schemeClr val="bg1"/>
                </a:solidFill>
              </a:rPr>
              <a:t>반도체 공정 과정 관련</a:t>
            </a:r>
            <a:endParaRPr lang="en-US" altLang="ko-KR" dirty="0">
              <a:solidFill>
                <a:schemeClr val="bg1"/>
              </a:solidFill>
            </a:endParaRPr>
          </a:p>
        </p:txBody>
      </p:sp>
    </p:spTree>
    <p:extLst>
      <p:ext uri="{BB962C8B-B14F-4D97-AF65-F5344CB8AC3E}">
        <p14:creationId xmlns:p14="http://schemas.microsoft.com/office/powerpoint/2010/main" val="34144553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defTabSz="966533">
              <a:defRPr/>
            </a:pPr>
            <a:r>
              <a:rPr lang="en-US" altLang="ko-KR" dirty="0">
                <a:solidFill>
                  <a:schemeClr val="tx1">
                    <a:lumMod val="85000"/>
                    <a:lumOff val="15000"/>
                  </a:schemeClr>
                </a:solidFill>
                <a:latin typeface="Pretendard" panose="02000503000000020004" pitchFamily="2" charset="-127"/>
                <a:ea typeface="Pretendard" panose="02000503000000020004" pitchFamily="2" charset="-127"/>
              </a:rPr>
              <a:t>&lt;</a:t>
            </a:r>
            <a:r>
              <a:rPr lang="ko-KR" altLang="en-US" dirty="0">
                <a:solidFill>
                  <a:schemeClr val="tx1">
                    <a:lumMod val="85000"/>
                    <a:lumOff val="15000"/>
                  </a:schemeClr>
                </a:solidFill>
                <a:latin typeface="Pretendard" panose="02000503000000020004" pitchFamily="2" charset="-127"/>
                <a:ea typeface="Pretendard" panose="02000503000000020004" pitchFamily="2" charset="-127"/>
              </a:rPr>
              <a:t>표로 만들어서</a:t>
            </a:r>
            <a:r>
              <a:rPr lang="en-US" altLang="ko-KR" dirty="0">
                <a:solidFill>
                  <a:schemeClr val="tx1">
                    <a:lumMod val="85000"/>
                    <a:lumOff val="15000"/>
                  </a:schemeClr>
                </a:solidFill>
                <a:latin typeface="Pretendard" panose="02000503000000020004" pitchFamily="2" charset="-127"/>
                <a:ea typeface="Pretendard" panose="02000503000000020004" pitchFamily="2" charset="-127"/>
              </a:rPr>
              <a:t>&gt; (</a:t>
            </a:r>
            <a:r>
              <a:rPr lang="ko-KR" altLang="en-US" dirty="0">
                <a:solidFill>
                  <a:schemeClr val="tx1">
                    <a:lumMod val="85000"/>
                    <a:lumOff val="15000"/>
                  </a:schemeClr>
                </a:solidFill>
                <a:latin typeface="Pretendard" panose="02000503000000020004" pitchFamily="2" charset="-127"/>
                <a:ea typeface="Pretendard" panose="02000503000000020004" pitchFamily="2" charset="-127"/>
              </a:rPr>
              <a:t>시대별 사진 추가</a:t>
            </a:r>
            <a:r>
              <a:rPr lang="en-US" altLang="ko-KR" dirty="0">
                <a:solidFill>
                  <a:schemeClr val="tx1">
                    <a:lumMod val="85000"/>
                    <a:lumOff val="15000"/>
                  </a:schemeClr>
                </a:solidFill>
                <a:latin typeface="Pretendard" panose="02000503000000020004" pitchFamily="2" charset="-127"/>
                <a:ea typeface="Pretendard" panose="02000503000000020004" pitchFamily="2" charset="-127"/>
              </a:rPr>
              <a:t>)</a:t>
            </a:r>
            <a:endParaRPr lang="ko-KR" altLang="en-US" dirty="0">
              <a:solidFill>
                <a:schemeClr val="tx1">
                  <a:lumMod val="85000"/>
                  <a:lumOff val="15000"/>
                </a:schemeClr>
              </a:solidFill>
              <a:latin typeface="Pretendard" panose="02000503000000020004" pitchFamily="2" charset="-127"/>
              <a:ea typeface="Pretendard" panose="02000503000000020004" pitchFamily="2" charset="-127"/>
            </a:endParaRPr>
          </a:p>
          <a:p>
            <a:endParaRPr lang="ko-KR" altLang="en-US" dirty="0"/>
          </a:p>
        </p:txBody>
      </p:sp>
    </p:spTree>
    <p:extLst>
      <p:ext uri="{BB962C8B-B14F-4D97-AF65-F5344CB8AC3E}">
        <p14:creationId xmlns:p14="http://schemas.microsoft.com/office/powerpoint/2010/main" val="3246069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defTabSz="966533">
              <a:defRPr/>
            </a:pPr>
            <a:r>
              <a:rPr lang="en-US" altLang="ko-KR" dirty="0">
                <a:solidFill>
                  <a:schemeClr val="tx1">
                    <a:lumMod val="85000"/>
                    <a:lumOff val="15000"/>
                  </a:schemeClr>
                </a:solidFill>
                <a:latin typeface="Pretendard" panose="02000503000000020004" pitchFamily="2" charset="-127"/>
                <a:ea typeface="Pretendard" panose="02000503000000020004" pitchFamily="2" charset="-127"/>
              </a:rPr>
              <a:t>&lt;</a:t>
            </a:r>
            <a:r>
              <a:rPr lang="ko-KR" altLang="en-US" dirty="0">
                <a:solidFill>
                  <a:schemeClr val="tx1">
                    <a:lumMod val="85000"/>
                    <a:lumOff val="15000"/>
                  </a:schemeClr>
                </a:solidFill>
                <a:latin typeface="Pretendard" panose="02000503000000020004" pitchFamily="2" charset="-127"/>
                <a:ea typeface="Pretendard" panose="02000503000000020004" pitchFamily="2" charset="-127"/>
              </a:rPr>
              <a:t>표로 만들어서</a:t>
            </a:r>
            <a:r>
              <a:rPr lang="en-US" altLang="ko-KR" dirty="0">
                <a:solidFill>
                  <a:schemeClr val="tx1">
                    <a:lumMod val="85000"/>
                    <a:lumOff val="15000"/>
                  </a:schemeClr>
                </a:solidFill>
                <a:latin typeface="Pretendard" panose="02000503000000020004" pitchFamily="2" charset="-127"/>
                <a:ea typeface="Pretendard" panose="02000503000000020004" pitchFamily="2" charset="-127"/>
              </a:rPr>
              <a:t>&gt; (</a:t>
            </a:r>
            <a:r>
              <a:rPr lang="ko-KR" altLang="en-US" dirty="0">
                <a:solidFill>
                  <a:schemeClr val="tx1">
                    <a:lumMod val="85000"/>
                    <a:lumOff val="15000"/>
                  </a:schemeClr>
                </a:solidFill>
                <a:latin typeface="Pretendard" panose="02000503000000020004" pitchFamily="2" charset="-127"/>
                <a:ea typeface="Pretendard" panose="02000503000000020004" pitchFamily="2" charset="-127"/>
              </a:rPr>
              <a:t>시대별 사진 추가</a:t>
            </a:r>
            <a:r>
              <a:rPr lang="en-US" altLang="ko-KR" dirty="0">
                <a:solidFill>
                  <a:schemeClr val="tx1">
                    <a:lumMod val="85000"/>
                    <a:lumOff val="15000"/>
                  </a:schemeClr>
                </a:solidFill>
                <a:latin typeface="Pretendard" panose="02000503000000020004" pitchFamily="2" charset="-127"/>
                <a:ea typeface="Pretendard" panose="02000503000000020004" pitchFamily="2" charset="-127"/>
              </a:rPr>
              <a:t>)</a:t>
            </a:r>
            <a:endParaRPr lang="ko-KR" altLang="en-US" dirty="0">
              <a:solidFill>
                <a:schemeClr val="tx1">
                  <a:lumMod val="85000"/>
                  <a:lumOff val="15000"/>
                </a:schemeClr>
              </a:solidFill>
              <a:latin typeface="Pretendard" panose="02000503000000020004" pitchFamily="2" charset="-127"/>
              <a:ea typeface="Pretendard" panose="02000503000000020004" pitchFamily="2" charset="-127"/>
            </a:endParaRPr>
          </a:p>
          <a:p>
            <a:endParaRPr lang="ko-KR" altLang="en-US" dirty="0"/>
          </a:p>
        </p:txBody>
      </p:sp>
    </p:spTree>
    <p:extLst>
      <p:ext uri="{BB962C8B-B14F-4D97-AF65-F5344CB8AC3E}">
        <p14:creationId xmlns:p14="http://schemas.microsoft.com/office/powerpoint/2010/main" val="37621988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Tree>
    <p:extLst>
      <p:ext uri="{BB962C8B-B14F-4D97-AF65-F5344CB8AC3E}">
        <p14:creationId xmlns:p14="http://schemas.microsoft.com/office/powerpoint/2010/main" val="31381660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6FC3C7-4661-BCB8-3795-9DA3B5E29E8A}"/>
            </a:ext>
          </a:extLst>
        </p:cNvPr>
        <p:cNvGrpSpPr/>
        <p:nvPr/>
      </p:nvGrpSpPr>
      <p:grpSpPr>
        <a:xfrm>
          <a:off x="0" y="0"/>
          <a:ext cx="0" cy="0"/>
          <a:chOff x="0" y="0"/>
          <a:chExt cx="0" cy="0"/>
        </a:xfrm>
      </p:grpSpPr>
      <p:sp>
        <p:nvSpPr>
          <p:cNvPr id="2" name="슬라이드 이미지 개체 틀 1">
            <a:extLst>
              <a:ext uri="{FF2B5EF4-FFF2-40B4-BE49-F238E27FC236}">
                <a16:creationId xmlns:a16="http://schemas.microsoft.com/office/drawing/2014/main" id="{3DD6AC32-4D9A-4788-F73D-D161975A16A7}"/>
              </a:ext>
            </a:extLst>
          </p:cNvPr>
          <p:cNvSpPr>
            <a:spLocks noGrp="1" noRot="1" noChangeAspect="1"/>
          </p:cNvSpPr>
          <p:nvPr>
            <p:ph type="sldImg"/>
          </p:nvPr>
        </p:nvSpPr>
        <p:spPr/>
      </p:sp>
      <p:sp>
        <p:nvSpPr>
          <p:cNvPr id="3" name="슬라이드 노트 개체 틀 2">
            <a:extLst>
              <a:ext uri="{FF2B5EF4-FFF2-40B4-BE49-F238E27FC236}">
                <a16:creationId xmlns:a16="http://schemas.microsoft.com/office/drawing/2014/main" id="{B7B6CCD3-FEDC-CBFE-2EC1-EF0468927A93}"/>
              </a:ext>
            </a:extLst>
          </p:cNvPr>
          <p:cNvSpPr>
            <a:spLocks noGrp="1"/>
          </p:cNvSpPr>
          <p:nvPr>
            <p:ph type="body" idx="1"/>
          </p:nvPr>
        </p:nvSpPr>
        <p:spPr/>
        <p:txBody>
          <a:bodyPr/>
          <a:lstStyle/>
          <a:p>
            <a:endParaRPr lang="ko-KR" altLang="en-US" dirty="0"/>
          </a:p>
        </p:txBody>
      </p:sp>
    </p:spTree>
    <p:extLst>
      <p:ext uri="{BB962C8B-B14F-4D97-AF65-F5344CB8AC3E}">
        <p14:creationId xmlns:p14="http://schemas.microsoft.com/office/powerpoint/2010/main" val="29599163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Tree>
    <p:extLst>
      <p:ext uri="{BB962C8B-B14F-4D97-AF65-F5344CB8AC3E}">
        <p14:creationId xmlns:p14="http://schemas.microsoft.com/office/powerpoint/2010/main" val="33965439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Tree>
    <p:extLst>
      <p:ext uri="{BB962C8B-B14F-4D97-AF65-F5344CB8AC3E}">
        <p14:creationId xmlns:p14="http://schemas.microsoft.com/office/powerpoint/2010/main" val="21807097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Tree>
    <p:extLst>
      <p:ext uri="{BB962C8B-B14F-4D97-AF65-F5344CB8AC3E}">
        <p14:creationId xmlns:p14="http://schemas.microsoft.com/office/powerpoint/2010/main" val="14911188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Tree>
    <p:extLst>
      <p:ext uri="{BB962C8B-B14F-4D97-AF65-F5344CB8AC3E}">
        <p14:creationId xmlns:p14="http://schemas.microsoft.com/office/powerpoint/2010/main" val="22630662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제목 슬라이드">
    <p:spTree>
      <p:nvGrpSpPr>
        <p:cNvPr id="1" name=""/>
        <p:cNvGrpSpPr/>
        <p:nvPr/>
      </p:nvGrpSpPr>
      <p:grpSpPr>
        <a:xfrm>
          <a:off x="0" y="0"/>
          <a:ext cx="0" cy="0"/>
          <a:chOff x="0" y="0"/>
          <a:chExt cx="0" cy="0"/>
        </a:xfrm>
      </p:grpSpPr>
    </p:spTree>
    <p:extLst>
      <p:ext uri="{BB962C8B-B14F-4D97-AF65-F5344CB8AC3E}">
        <p14:creationId xmlns:p14="http://schemas.microsoft.com/office/powerpoint/2010/main" val="895426849"/>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4F6F7"/>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2080614"/>
      </p:ext>
    </p:extLst>
  </p:cSld>
  <p:clrMap bg1="lt1" tx1="dk1" bg2="lt2" tx2="dk2" accent1="accent1" accent2="accent2" accent3="accent3" accent4="accent4" accent5="accent5" accent6="accent6" hlink="hlink" folHlink="folHlink"/>
  <p:sldLayoutIdLst>
    <p:sldLayoutId id="2147483663" r:id="rId1"/>
  </p:sldLayoutIdLst>
  <p:hf sldNum="0" hdr="0" ftr="0" dt="0"/>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orient="horz" pos="323">
          <p15:clr>
            <a:srgbClr val="F26B43"/>
          </p15:clr>
        </p15:guide>
        <p15:guide id="4" pos="438">
          <p15:clr>
            <a:srgbClr val="F26B43"/>
          </p15:clr>
        </p15:guide>
        <p15:guide id="5" pos="7242">
          <p15:clr>
            <a:srgbClr val="F26B43"/>
          </p15:clr>
        </p15:guide>
        <p15:guide id="6" orient="horz" pos="3974">
          <p15:clr>
            <a:srgbClr val="F26B43"/>
          </p15:clr>
        </p15:guide>
        <p15:guide id="7" orient="horz" pos="1139">
          <p15:clr>
            <a:srgbClr val="F26B43"/>
          </p15:clr>
        </p15:guide>
      </p15:sldGuideLst>
    </p:ext>
  </p:extLst>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emf"/><Relationship Id="rId5" Type="http://schemas.microsoft.com/office/2007/relationships/hdphoto" Target="../media/hdphoto2.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7.emf"/><Relationship Id="rId5" Type="http://schemas.openxmlformats.org/officeDocument/2006/relationships/image" Target="../media/image6.emf"/><Relationship Id="rId4" Type="http://schemas.microsoft.com/office/2007/relationships/hdphoto" Target="../media/hdphoto3.wdp"/></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12.emf"/><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png"/><Relationship Id="rId4" Type="http://schemas.microsoft.com/office/2007/relationships/hdphoto" Target="../media/hdphoto4.wdp"/></Relationships>
</file>

<file path=ppt/slides/_rels/slide9.xml.rels><?xml version="1.0" encoding="UTF-8" standalone="yes"?>
<Relationships xmlns="http://schemas.openxmlformats.org/package/2006/relationships"><Relationship Id="rId8" Type="http://schemas.openxmlformats.org/officeDocument/2006/relationships/image" Target="../media/image20.jpeg"/><Relationship Id="rId13" Type="http://schemas.openxmlformats.org/officeDocument/2006/relationships/image" Target="../media/image25.png"/><Relationship Id="rId3" Type="http://schemas.openxmlformats.org/officeDocument/2006/relationships/image" Target="../media/image15.jpeg"/><Relationship Id="rId7" Type="http://schemas.openxmlformats.org/officeDocument/2006/relationships/image" Target="../media/image19.png"/><Relationship Id="rId12" Type="http://schemas.openxmlformats.org/officeDocument/2006/relationships/image" Target="../media/image24.png"/><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18.png"/><Relationship Id="rId11" Type="http://schemas.openxmlformats.org/officeDocument/2006/relationships/image" Target="../media/image23.jpe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jpeg"/><Relationship Id="rId9" Type="http://schemas.openxmlformats.org/officeDocument/2006/relationships/image" Target="../media/image21.png"/></Relationships>
</file>

<file path=ppt/slides/_rels/slide1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0.png"/><Relationship Id="rId1" Type="http://schemas.openxmlformats.org/officeDocument/2006/relationships/slideLayout" Target="../slideLayouts/slideLayout1.xml"/><Relationship Id="rId5" Type="http://schemas.openxmlformats.org/officeDocument/2006/relationships/image" Target="../media/image29.svg"/><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0.png"/><Relationship Id="rId1" Type="http://schemas.openxmlformats.org/officeDocument/2006/relationships/slideLayout" Target="../slideLayouts/slideLayout1.xml"/><Relationship Id="rId6" Type="http://schemas.microsoft.com/office/2007/relationships/hdphoto" Target="../media/hdphoto5.wdp"/><Relationship Id="rId5" Type="http://schemas.openxmlformats.org/officeDocument/2006/relationships/image" Target="../media/image30.png"/><Relationship Id="rId4" Type="http://schemas.openxmlformats.org/officeDocument/2006/relationships/image" Target="../media/image29.svg"/></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27.png"/></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0.png"/><Relationship Id="rId1" Type="http://schemas.openxmlformats.org/officeDocument/2006/relationships/slideLayout" Target="../slideLayouts/slideLayout1.xml"/><Relationship Id="rId4" Type="http://schemas.openxmlformats.org/officeDocument/2006/relationships/image" Target="../media/image29.svg"/></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33.png"/><Relationship Id="rId4" Type="http://schemas.openxmlformats.org/officeDocument/2006/relationships/image" Target="../media/image32.png"/></Relationships>
</file>

<file path=ppt/slides/_rels/slide18.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35.svg"/><Relationship Id="rId7" Type="http://schemas.openxmlformats.org/officeDocument/2006/relationships/image" Target="../media/image39.svg"/><Relationship Id="rId2" Type="http://schemas.openxmlformats.org/officeDocument/2006/relationships/image" Target="../media/image34.png"/><Relationship Id="rId1" Type="http://schemas.openxmlformats.org/officeDocument/2006/relationships/slideLayout" Target="../slideLayouts/slideLayout1.xml"/><Relationship Id="rId6" Type="http://schemas.openxmlformats.org/officeDocument/2006/relationships/image" Target="../media/image38.png"/><Relationship Id="rId5" Type="http://schemas.openxmlformats.org/officeDocument/2006/relationships/image" Target="../media/image37.svg"/><Relationship Id="rId4" Type="http://schemas.openxmlformats.org/officeDocument/2006/relationships/image" Target="../media/image36.png"/></Relationships>
</file>

<file path=ppt/slides/_rels/slide1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29.svg"/><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8" Type="http://schemas.openxmlformats.org/officeDocument/2006/relationships/chart" Target="../charts/chart3.xml"/><Relationship Id="rId3" Type="http://schemas.openxmlformats.org/officeDocument/2006/relationships/image" Target="../media/image10.png"/><Relationship Id="rId7" Type="http://schemas.openxmlformats.org/officeDocument/2006/relationships/chart" Target="../charts/chart2.xml"/><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chart" Target="../charts/chart1.xml"/><Relationship Id="rId5" Type="http://schemas.openxmlformats.org/officeDocument/2006/relationships/image" Target="../media/image29.svg"/><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image" Target="../media/image42.svg"/><Relationship Id="rId2" Type="http://schemas.openxmlformats.org/officeDocument/2006/relationships/image" Target="../media/image41.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chart" Target="../charts/chart4.xml"/><Relationship Id="rId1" Type="http://schemas.openxmlformats.org/officeDocument/2006/relationships/slideLayout" Target="../slideLayouts/slideLayout1.xml"/><Relationship Id="rId5" Type="http://schemas.openxmlformats.org/officeDocument/2006/relationships/image" Target="../media/image29.svg"/><Relationship Id="rId4" Type="http://schemas.openxmlformats.org/officeDocument/2006/relationships/image" Target="../media/image28.png"/></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0.png"/><Relationship Id="rId1" Type="http://schemas.openxmlformats.org/officeDocument/2006/relationships/slideLayout" Target="../slideLayouts/slideLayout1.xml"/><Relationship Id="rId4" Type="http://schemas.openxmlformats.org/officeDocument/2006/relationships/image" Target="../media/image29.svg"/></Relationships>
</file>

<file path=ppt/slides/_rels/slide25.xml.rels><?xml version="1.0" encoding="UTF-8" standalone="yes"?>
<Relationships xmlns="http://schemas.openxmlformats.org/package/2006/relationships"><Relationship Id="rId3" Type="http://schemas.openxmlformats.org/officeDocument/2006/relationships/image" Target="../media/image43.emf"/><Relationship Id="rId2" Type="http://schemas.openxmlformats.org/officeDocument/2006/relationships/image" Target="../media/image10.png"/><Relationship Id="rId1" Type="http://schemas.openxmlformats.org/officeDocument/2006/relationships/slideLayout" Target="../slideLayouts/slideLayout1.xml"/><Relationship Id="rId4" Type="http://schemas.openxmlformats.org/officeDocument/2006/relationships/image" Target="../media/image44.emf"/></Relationships>
</file>

<file path=ppt/slides/_rels/slide2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46.emf"/><Relationship Id="rId4" Type="http://schemas.openxmlformats.org/officeDocument/2006/relationships/image" Target="../media/image45.emf"/></Relationships>
</file>

<file path=ppt/slides/_rels/slide29.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그림 9">
            <a:extLst>
              <a:ext uri="{FF2B5EF4-FFF2-40B4-BE49-F238E27FC236}">
                <a16:creationId xmlns:a16="http://schemas.microsoft.com/office/drawing/2014/main" id="{601B4262-FCE5-4804-80DE-2A02CC209CCB}"/>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200000"/>
                    </a14:imgEffect>
                  </a14:imgLayer>
                </a14:imgProps>
              </a:ext>
              <a:ext uri="{28A0092B-C50C-407E-A947-70E740481C1C}">
                <a14:useLocalDpi xmlns:a14="http://schemas.microsoft.com/office/drawing/2010/main" val="0"/>
              </a:ext>
            </a:extLst>
          </a:blip>
          <a:srcRect l="21194" t="8011" r="12387" b="17413"/>
          <a:stretch/>
        </p:blipFill>
        <p:spPr>
          <a:xfrm>
            <a:off x="0" y="0"/>
            <a:ext cx="12192000" cy="6858000"/>
          </a:xfrm>
          <a:prstGeom prst="rect">
            <a:avLst/>
          </a:prstGeom>
        </p:spPr>
      </p:pic>
      <p:sp>
        <p:nvSpPr>
          <p:cNvPr id="8" name="부제목 2"/>
          <p:cNvSpPr txBox="1">
            <a:spLocks/>
          </p:cNvSpPr>
          <p:nvPr/>
        </p:nvSpPr>
        <p:spPr>
          <a:xfrm>
            <a:off x="569781" y="445414"/>
            <a:ext cx="2363147" cy="300082"/>
          </a:xfrm>
          <a:prstGeom prst="rect">
            <a:avLst/>
          </a:prstGeom>
        </p:spPr>
        <p:txBody>
          <a:bodyPr vert="horz" wrap="none" lIns="91440" tIns="45720" rIns="91440" bIns="45720" rtlCol="0">
            <a:spAutoFit/>
          </a:bodyPr>
          <a:lstStyle>
            <a:lvl1pPr marL="0" indent="0" algn="ctr" defTabSz="914400" rtl="0" eaLnBrk="1" latinLnBrk="1"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1"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1"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ctr" defTabSz="914400" rtl="0" eaLnBrk="1" fontAlgn="auto" latinLnBrk="1" hangingPunct="1">
              <a:lnSpc>
                <a:spcPct val="90000"/>
              </a:lnSpc>
              <a:spcBef>
                <a:spcPts val="1000"/>
              </a:spcBef>
              <a:spcAft>
                <a:spcPts val="0"/>
              </a:spcAft>
              <a:buClrTx/>
              <a:buSzTx/>
              <a:buFont typeface="Arial" panose="020B0604020202020204" pitchFamily="34" charset="0"/>
              <a:buNone/>
              <a:tabLst/>
              <a:defRPr/>
            </a:pPr>
            <a:r>
              <a:rPr kumimoji="0" lang="en-US" altLang="ko-KR" sz="1500" b="0" i="0" u="none" strike="noStrike" kern="1200" cap="none" spc="0" normalizeH="0" baseline="0" noProof="0" dirty="0">
                <a:ln>
                  <a:noFill/>
                </a:ln>
                <a:solidFill>
                  <a:prstClr val="white"/>
                </a:solidFill>
                <a:effectLst/>
                <a:uLnTx/>
                <a:uFillTx/>
                <a:latin typeface="Pretendard SemiBold" panose="02000703000000020004" pitchFamily="2" charset="-127"/>
                <a:ea typeface="Pretendard SemiBold" panose="02000703000000020004" pitchFamily="2" charset="-127"/>
                <a:cs typeface="+mn-cs"/>
              </a:rPr>
              <a:t>2026 Investor Relations</a:t>
            </a:r>
            <a:endParaRPr kumimoji="0" lang="ko-KR" altLang="en-US" sz="1500" b="0" i="0" u="none" strike="noStrike" kern="1200" cap="none" spc="0" normalizeH="0" baseline="0" noProof="0" dirty="0">
              <a:ln>
                <a:noFill/>
              </a:ln>
              <a:solidFill>
                <a:prstClr val="white"/>
              </a:solidFill>
              <a:effectLst/>
              <a:uLnTx/>
              <a:uFillTx/>
              <a:latin typeface="Pretendard SemiBold" panose="02000703000000020004" pitchFamily="2" charset="-127"/>
              <a:ea typeface="Pretendard SemiBold" panose="02000703000000020004" pitchFamily="2" charset="-127"/>
              <a:cs typeface="+mn-cs"/>
            </a:endParaRPr>
          </a:p>
        </p:txBody>
      </p:sp>
      <p:pic>
        <p:nvPicPr>
          <p:cNvPr id="7" name="그림 6">
            <a:extLst>
              <a:ext uri="{FF2B5EF4-FFF2-40B4-BE49-F238E27FC236}">
                <a16:creationId xmlns:a16="http://schemas.microsoft.com/office/drawing/2014/main" id="{F146B8F0-A08E-4D3B-B589-3DBA6988A1F6}"/>
              </a:ext>
            </a:extLst>
          </p:cNvPr>
          <p:cNvPicPr>
            <a:picLocks noChangeAspect="1"/>
          </p:cNvPicPr>
          <p:nvPr/>
        </p:nvPicPr>
        <p:blipFill>
          <a:blip r:embed="rId4" cstate="print">
            <a:extLst>
              <a:ext uri="{BEBA8EAE-BF5A-486C-A8C5-ECC9F3942E4B}">
                <a14:imgProps xmlns:a14="http://schemas.microsoft.com/office/drawing/2010/main">
                  <a14:imgLayer r:embed="rId5">
                    <a14:imgEffect>
                      <a14:brightnessContrast bright="100000"/>
                    </a14:imgEffect>
                  </a14:imgLayer>
                </a14:imgProps>
              </a:ext>
            </a:extLst>
          </a:blip>
          <a:stretch>
            <a:fillRect/>
          </a:stretch>
        </p:blipFill>
        <p:spPr>
          <a:xfrm>
            <a:off x="587853" y="5821518"/>
            <a:ext cx="3381947" cy="273916"/>
          </a:xfrm>
          <a:prstGeom prst="rect">
            <a:avLst/>
          </a:prstGeom>
        </p:spPr>
      </p:pic>
      <p:pic>
        <p:nvPicPr>
          <p:cNvPr id="11" name="그림 10">
            <a:extLst>
              <a:ext uri="{FF2B5EF4-FFF2-40B4-BE49-F238E27FC236}">
                <a16:creationId xmlns:a16="http://schemas.microsoft.com/office/drawing/2014/main" id="{935C4B86-39CF-40AF-BEA8-4F0F172005DC}"/>
              </a:ext>
            </a:extLst>
          </p:cNvPr>
          <p:cNvPicPr>
            <a:picLocks noChangeAspect="1"/>
          </p:cNvPicPr>
          <p:nvPr/>
        </p:nvPicPr>
        <p:blipFill>
          <a:blip r:embed="rId6" cstate="print"/>
          <a:stretch>
            <a:fillRect/>
          </a:stretch>
        </p:blipFill>
        <p:spPr>
          <a:xfrm>
            <a:off x="688681" y="2728130"/>
            <a:ext cx="6156619" cy="519715"/>
          </a:xfrm>
          <a:prstGeom prst="rect">
            <a:avLst/>
          </a:prstGeom>
        </p:spPr>
      </p:pic>
      <p:sp>
        <p:nvSpPr>
          <p:cNvPr id="13" name="부제목 2">
            <a:extLst>
              <a:ext uri="{FF2B5EF4-FFF2-40B4-BE49-F238E27FC236}">
                <a16:creationId xmlns:a16="http://schemas.microsoft.com/office/drawing/2014/main" id="{2E942B4D-ECCB-411D-95AA-BF13B234E29B}"/>
              </a:ext>
            </a:extLst>
          </p:cNvPr>
          <p:cNvSpPr txBox="1">
            <a:spLocks/>
          </p:cNvSpPr>
          <p:nvPr/>
        </p:nvSpPr>
        <p:spPr>
          <a:xfrm>
            <a:off x="569781" y="2070442"/>
            <a:ext cx="4269117" cy="480131"/>
          </a:xfrm>
          <a:prstGeom prst="rect">
            <a:avLst/>
          </a:prstGeom>
        </p:spPr>
        <p:txBody>
          <a:bodyPr vert="horz" wrap="none" lIns="91440" tIns="45720" rIns="91440" bIns="45720" rtlCol="0">
            <a:spAutoFit/>
          </a:bodyPr>
          <a:lstStyle>
            <a:lvl1pPr marL="0" indent="0" algn="ctr" defTabSz="914400" rtl="0" eaLnBrk="1" latinLnBrk="1"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1"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1"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1" hangingPunct="1">
              <a:lnSpc>
                <a:spcPct val="90000"/>
              </a:lnSpc>
              <a:spcBef>
                <a:spcPts val="1000"/>
              </a:spcBef>
              <a:spcAft>
                <a:spcPts val="0"/>
              </a:spcAft>
              <a:buClrTx/>
              <a:buSzTx/>
              <a:buFont typeface="Arial" panose="020B0604020202020204" pitchFamily="34" charset="0"/>
              <a:buNone/>
              <a:tabLst/>
              <a:defRPr/>
            </a:pPr>
            <a:r>
              <a:rPr kumimoji="0" lang="en-US" altLang="ko-KR" sz="2800" b="0" i="0" u="none" strike="noStrike" kern="1200" cap="none" spc="0" normalizeH="0" baseline="0" noProof="0" dirty="0">
                <a:ln>
                  <a:noFill/>
                </a:ln>
                <a:solidFill>
                  <a:srgbClr val="00B0F0"/>
                </a:solidFill>
                <a:effectLst/>
                <a:uLnTx/>
                <a:uFillTx/>
                <a:latin typeface="Pretendard SemiBold" panose="02000703000000020004" pitchFamily="2" charset="-127"/>
                <a:ea typeface="Pretendard SemiBold" panose="02000703000000020004" pitchFamily="2" charset="-127"/>
                <a:cs typeface="+mn-cs"/>
              </a:rPr>
              <a:t>Global Solution Provider</a:t>
            </a:r>
          </a:p>
        </p:txBody>
      </p:sp>
    </p:spTree>
    <p:extLst>
      <p:ext uri="{BB962C8B-B14F-4D97-AF65-F5344CB8AC3E}">
        <p14:creationId xmlns:p14="http://schemas.microsoft.com/office/powerpoint/2010/main" val="16893101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그림 39">
            <a:extLst>
              <a:ext uri="{FF2B5EF4-FFF2-40B4-BE49-F238E27FC236}">
                <a16:creationId xmlns:a16="http://schemas.microsoft.com/office/drawing/2014/main" id="{1EB51ACB-49EB-4907-9A32-91C3FC12407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6454" t="-182" r="12930" b="15205"/>
          <a:stretch/>
        </p:blipFill>
        <p:spPr>
          <a:xfrm>
            <a:off x="-1" y="0"/>
            <a:ext cx="3321423" cy="6858000"/>
          </a:xfrm>
          <a:prstGeom prst="rect">
            <a:avLst/>
          </a:prstGeom>
        </p:spPr>
      </p:pic>
      <p:sp>
        <p:nvSpPr>
          <p:cNvPr id="39" name="직사각형 38">
            <a:extLst>
              <a:ext uri="{FF2B5EF4-FFF2-40B4-BE49-F238E27FC236}">
                <a16:creationId xmlns:a16="http://schemas.microsoft.com/office/drawing/2014/main" id="{C1974E2A-53F5-4362-B798-16FD4414C592}"/>
              </a:ext>
            </a:extLst>
          </p:cNvPr>
          <p:cNvSpPr/>
          <p:nvPr/>
        </p:nvSpPr>
        <p:spPr>
          <a:xfrm>
            <a:off x="0" y="0"/>
            <a:ext cx="3321423" cy="6858000"/>
          </a:xfrm>
          <a:prstGeom prst="rect">
            <a:avLst/>
          </a:prstGeom>
          <a:gradFill>
            <a:gsLst>
              <a:gs pos="55000">
                <a:srgbClr val="123885">
                  <a:alpha val="70000"/>
                </a:srgbClr>
              </a:gs>
              <a:gs pos="0">
                <a:srgbClr val="123885"/>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2" name="TextBox 1">
            <a:extLst>
              <a:ext uri="{FF2B5EF4-FFF2-40B4-BE49-F238E27FC236}">
                <a16:creationId xmlns:a16="http://schemas.microsoft.com/office/drawing/2014/main" id="{4F5F2014-0DDF-4B14-9235-4F91B2E7C0AB}"/>
              </a:ext>
            </a:extLst>
          </p:cNvPr>
          <p:cNvSpPr txBox="1"/>
          <p:nvPr/>
        </p:nvSpPr>
        <p:spPr>
          <a:xfrm>
            <a:off x="7285849" y="871758"/>
            <a:ext cx="2521844" cy="359009"/>
          </a:xfrm>
          <a:prstGeom prst="rect">
            <a:avLst/>
          </a:prstGeom>
          <a:noFill/>
        </p:spPr>
        <p:txBody>
          <a:bodyPr wrap="none" rtlCol="0">
            <a:spAutoFit/>
          </a:bodyP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altLang="ko-KR" sz="1300" b="0" i="0" u="none" strike="noStrike" kern="1200" cap="none" spc="0" normalizeH="0" baseline="0" noProof="0" dirty="0" err="1">
                <a:ln>
                  <a:noFill/>
                </a:ln>
                <a:solidFill>
                  <a:prstClr val="black">
                    <a:lumMod val="75000"/>
                    <a:lumOff val="25000"/>
                  </a:prstClr>
                </a:solidFill>
                <a:effectLst/>
                <a:uLnTx/>
                <a:uFillTx/>
                <a:latin typeface="Pretendard ExtraBold" panose="02000903000000020004" pitchFamily="2" charset="-127"/>
                <a:ea typeface="Pretendard ExtraBold" panose="02000903000000020004" pitchFamily="2" charset="-127"/>
                <a:cs typeface="+mn-cs"/>
              </a:rPr>
              <a:t>Dongjin</a:t>
            </a:r>
            <a:r>
              <a:rPr kumimoji="0" lang="en-US" altLang="ko-KR" sz="1300" b="0" i="0" u="none" strike="noStrike" kern="1200" cap="none" spc="0" normalizeH="0" baseline="0" noProof="0" dirty="0">
                <a:ln>
                  <a:noFill/>
                </a:ln>
                <a:solidFill>
                  <a:prstClr val="black">
                    <a:lumMod val="75000"/>
                    <a:lumOff val="25000"/>
                  </a:prstClr>
                </a:solidFill>
                <a:effectLst/>
                <a:uLnTx/>
                <a:uFillTx/>
                <a:latin typeface="Pretendard ExtraBold" panose="02000903000000020004" pitchFamily="2" charset="-127"/>
                <a:ea typeface="Pretendard ExtraBold" panose="02000903000000020004" pitchFamily="2" charset="-127"/>
                <a:cs typeface="+mn-cs"/>
              </a:rPr>
              <a:t> </a:t>
            </a:r>
            <a:r>
              <a:rPr kumimoji="0" lang="en-US" altLang="ko-KR" sz="1300" b="0" i="0" u="none" strike="noStrike" kern="1200" cap="none" spc="0" normalizeH="0" baseline="0" noProof="0" dirty="0" err="1">
                <a:ln>
                  <a:noFill/>
                </a:ln>
                <a:solidFill>
                  <a:prstClr val="black">
                    <a:lumMod val="75000"/>
                    <a:lumOff val="25000"/>
                  </a:prstClr>
                </a:solidFill>
                <a:effectLst/>
                <a:uLnTx/>
                <a:uFillTx/>
                <a:latin typeface="Pretendard ExtraBold" panose="02000903000000020004" pitchFamily="2" charset="-127"/>
                <a:ea typeface="Pretendard ExtraBold" panose="02000903000000020004" pitchFamily="2" charset="-127"/>
                <a:cs typeface="+mn-cs"/>
              </a:rPr>
              <a:t>Semichem</a:t>
            </a:r>
            <a:r>
              <a:rPr kumimoji="0" lang="en-US" altLang="ko-KR" sz="1300" b="0" i="0" u="none" strike="noStrike" kern="1200" cap="none" spc="0" normalizeH="0" baseline="0" noProof="0" dirty="0">
                <a:ln>
                  <a:noFill/>
                </a:ln>
                <a:solidFill>
                  <a:prstClr val="black">
                    <a:lumMod val="75000"/>
                    <a:lumOff val="25000"/>
                  </a:prstClr>
                </a:solidFill>
                <a:effectLst/>
                <a:uLnTx/>
                <a:uFillTx/>
                <a:latin typeface="Pretendard ExtraBold" panose="02000903000000020004" pitchFamily="2" charset="-127"/>
                <a:ea typeface="Pretendard ExtraBold" panose="02000903000000020004" pitchFamily="2" charset="-127"/>
                <a:cs typeface="+mn-cs"/>
              </a:rPr>
              <a:t> Highlight</a:t>
            </a:r>
            <a:endParaRPr kumimoji="0" lang="ko-KR" altLang="en-US" sz="1300" b="0" i="0" u="none" strike="noStrike" kern="1200" cap="none" spc="0" normalizeH="0" baseline="0" noProof="0" dirty="0">
              <a:ln>
                <a:noFill/>
              </a:ln>
              <a:solidFill>
                <a:prstClr val="black">
                  <a:lumMod val="75000"/>
                  <a:lumOff val="25000"/>
                </a:prstClr>
              </a:solidFill>
              <a:effectLst/>
              <a:uLnTx/>
              <a:uFillTx/>
              <a:latin typeface="Pretendard ExtraBold" panose="02000903000000020004" pitchFamily="2" charset="-127"/>
              <a:ea typeface="Pretendard ExtraBold" panose="02000903000000020004" pitchFamily="2" charset="-127"/>
              <a:cs typeface="+mn-cs"/>
            </a:endParaRPr>
          </a:p>
        </p:txBody>
      </p:sp>
      <p:sp>
        <p:nvSpPr>
          <p:cNvPr id="3" name="직사각형 2">
            <a:extLst>
              <a:ext uri="{FF2B5EF4-FFF2-40B4-BE49-F238E27FC236}">
                <a16:creationId xmlns:a16="http://schemas.microsoft.com/office/drawing/2014/main" id="{DC66444C-EA66-4525-9BEE-949E33701403}"/>
              </a:ext>
            </a:extLst>
          </p:cNvPr>
          <p:cNvSpPr/>
          <p:nvPr/>
        </p:nvSpPr>
        <p:spPr>
          <a:xfrm>
            <a:off x="268938" y="771223"/>
            <a:ext cx="2783544" cy="369332"/>
          </a:xfrm>
          <a:prstGeom prst="rect">
            <a:avLst/>
          </a:prstGeom>
        </p:spPr>
        <p:txBody>
          <a:bodyPr wrap="square">
            <a:sp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1800" b="0" i="0" u="none" strike="noStrike" kern="1200" cap="none" spc="0" normalizeH="0" baseline="0" noProof="0" dirty="0">
                <a:ln>
                  <a:noFill/>
                </a:ln>
                <a:solidFill>
                  <a:prstClr val="white"/>
                </a:solidFill>
                <a:effectLst/>
                <a:uLnTx/>
                <a:uFillTx/>
                <a:latin typeface="Pretendard ExtraBold" panose="02000903000000020004" pitchFamily="2" charset="-127"/>
                <a:ea typeface="Pretendard ExtraBold" panose="02000903000000020004" pitchFamily="2" charset="-127"/>
                <a:cs typeface="+mn-cs"/>
              </a:rPr>
              <a:t>Table of Contents</a:t>
            </a:r>
            <a:endParaRPr kumimoji="0" lang="en-US" altLang="ko-KR" sz="1800" b="0" i="0" u="none" strike="noStrike" kern="1200" cap="none" spc="0" normalizeH="0" baseline="0" noProof="0" dirty="0">
              <a:ln>
                <a:noFill/>
              </a:ln>
              <a:solidFill>
                <a:srgbClr val="4472C4">
                  <a:lumMod val="40000"/>
                  <a:lumOff val="60000"/>
                </a:srgbClr>
              </a:solidFill>
              <a:effectLst/>
              <a:uLnTx/>
              <a:uFillTx/>
              <a:latin typeface="Pretendard" panose="02000503000000020004" pitchFamily="2" charset="-127"/>
              <a:ea typeface="Pretendard" panose="02000503000000020004" pitchFamily="2" charset="-127"/>
              <a:cs typeface="+mn-cs"/>
            </a:endParaRPr>
          </a:p>
        </p:txBody>
      </p:sp>
      <p:sp>
        <p:nvSpPr>
          <p:cNvPr id="8" name="TextBox 7">
            <a:extLst>
              <a:ext uri="{FF2B5EF4-FFF2-40B4-BE49-F238E27FC236}">
                <a16:creationId xmlns:a16="http://schemas.microsoft.com/office/drawing/2014/main" id="{A8644D50-11E6-44CB-BA84-532BD0ABC395}"/>
              </a:ext>
            </a:extLst>
          </p:cNvPr>
          <p:cNvSpPr txBox="1"/>
          <p:nvPr/>
        </p:nvSpPr>
        <p:spPr>
          <a:xfrm>
            <a:off x="4656207" y="713094"/>
            <a:ext cx="662361" cy="646331"/>
          </a:xfrm>
          <a:prstGeom prst="rect">
            <a:avLst/>
          </a:prstGeom>
          <a:noFill/>
        </p:spPr>
        <p:txBody>
          <a:bodyPr wrap="none" rtlCol="0">
            <a:sp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3600" b="0" i="0" u="none" strike="noStrike" kern="1200" cap="none" spc="0" normalizeH="0" baseline="0" noProof="0" dirty="0">
                <a:ln>
                  <a:noFill/>
                </a:ln>
                <a:solidFill>
                  <a:srgbClr val="123885"/>
                </a:solidFill>
                <a:effectLst/>
                <a:uLnTx/>
                <a:uFillTx/>
                <a:latin typeface="Pretendard" panose="02000503000000020004" pitchFamily="2" charset="-127"/>
                <a:ea typeface="Pretendard" panose="02000503000000020004" pitchFamily="2" charset="-127"/>
                <a:cs typeface="+mn-cs"/>
              </a:rPr>
              <a:t>01</a:t>
            </a:r>
            <a:endParaRPr kumimoji="0" lang="ko-KR" altLang="en-US" sz="3600" b="0" i="0" u="none" strike="noStrike" kern="1200" cap="none" spc="0" normalizeH="0" baseline="0" noProof="0" dirty="0">
              <a:ln>
                <a:noFill/>
              </a:ln>
              <a:solidFill>
                <a:srgbClr val="123885"/>
              </a:solidFill>
              <a:effectLst/>
              <a:uLnTx/>
              <a:uFillTx/>
              <a:latin typeface="Pretendard" panose="02000503000000020004" pitchFamily="2" charset="-127"/>
              <a:ea typeface="Pretendard" panose="02000503000000020004" pitchFamily="2" charset="-127"/>
              <a:cs typeface="+mn-cs"/>
            </a:endParaRPr>
          </a:p>
        </p:txBody>
      </p:sp>
      <p:sp>
        <p:nvSpPr>
          <p:cNvPr id="41" name="TextBox 40">
            <a:extLst>
              <a:ext uri="{FF2B5EF4-FFF2-40B4-BE49-F238E27FC236}">
                <a16:creationId xmlns:a16="http://schemas.microsoft.com/office/drawing/2014/main" id="{A2149BD9-C229-49D0-9570-76ED3B61A90E}"/>
              </a:ext>
            </a:extLst>
          </p:cNvPr>
          <p:cNvSpPr txBox="1"/>
          <p:nvPr/>
        </p:nvSpPr>
        <p:spPr>
          <a:xfrm>
            <a:off x="4656207" y="1612669"/>
            <a:ext cx="752130" cy="646331"/>
          </a:xfrm>
          <a:prstGeom prst="rect">
            <a:avLst/>
          </a:prstGeom>
          <a:noFill/>
        </p:spPr>
        <p:txBody>
          <a:bodyPr wrap="none" rtlCol="0">
            <a:sp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3600" b="0" i="0" u="none" strike="noStrike" kern="1200" cap="none" spc="0" normalizeH="0" baseline="0" noProof="0" dirty="0">
                <a:ln>
                  <a:noFill/>
                </a:ln>
                <a:solidFill>
                  <a:srgbClr val="123885"/>
                </a:solidFill>
                <a:effectLst/>
                <a:uLnTx/>
                <a:uFillTx/>
                <a:latin typeface="Pretendard" panose="02000503000000020004" pitchFamily="2" charset="-127"/>
                <a:ea typeface="Pretendard" panose="02000503000000020004" pitchFamily="2" charset="-127"/>
                <a:cs typeface="+mn-cs"/>
              </a:rPr>
              <a:t>02</a:t>
            </a:r>
            <a:endParaRPr kumimoji="0" lang="ko-KR" altLang="en-US" sz="3600" b="0" i="0" u="none" strike="noStrike" kern="1200" cap="none" spc="0" normalizeH="0" baseline="0" noProof="0" dirty="0">
              <a:ln>
                <a:noFill/>
              </a:ln>
              <a:solidFill>
                <a:srgbClr val="123885"/>
              </a:solidFill>
              <a:effectLst/>
              <a:uLnTx/>
              <a:uFillTx/>
              <a:latin typeface="Pretendard" panose="02000503000000020004" pitchFamily="2" charset="-127"/>
              <a:ea typeface="Pretendard" panose="02000503000000020004" pitchFamily="2" charset="-127"/>
              <a:cs typeface="+mn-cs"/>
            </a:endParaRPr>
          </a:p>
        </p:txBody>
      </p:sp>
      <p:sp>
        <p:nvSpPr>
          <p:cNvPr id="42" name="TextBox 41">
            <a:extLst>
              <a:ext uri="{FF2B5EF4-FFF2-40B4-BE49-F238E27FC236}">
                <a16:creationId xmlns:a16="http://schemas.microsoft.com/office/drawing/2014/main" id="{35A6DB92-E98E-4B5A-B188-8A58011ED61D}"/>
              </a:ext>
            </a:extLst>
          </p:cNvPr>
          <p:cNvSpPr txBox="1"/>
          <p:nvPr/>
        </p:nvSpPr>
        <p:spPr>
          <a:xfrm>
            <a:off x="4656207" y="2659519"/>
            <a:ext cx="752130" cy="646331"/>
          </a:xfrm>
          <a:prstGeom prst="rect">
            <a:avLst/>
          </a:prstGeom>
          <a:noFill/>
        </p:spPr>
        <p:txBody>
          <a:bodyPr wrap="none" rtlCol="0">
            <a:sp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3600" b="0" i="0" u="none" strike="noStrike" kern="1200" cap="none" spc="0" normalizeH="0" baseline="0" noProof="0" dirty="0">
                <a:ln>
                  <a:noFill/>
                </a:ln>
                <a:solidFill>
                  <a:srgbClr val="123885"/>
                </a:solidFill>
                <a:effectLst/>
                <a:uLnTx/>
                <a:uFillTx/>
                <a:latin typeface="Pretendard" panose="02000503000000020004" pitchFamily="2" charset="-127"/>
                <a:ea typeface="Pretendard" panose="02000503000000020004" pitchFamily="2" charset="-127"/>
                <a:cs typeface="+mn-cs"/>
              </a:rPr>
              <a:t>03</a:t>
            </a:r>
            <a:endParaRPr kumimoji="0" lang="ko-KR" altLang="en-US" sz="3600" b="0" i="0" u="none" strike="noStrike" kern="1200" cap="none" spc="0" normalizeH="0" baseline="0" noProof="0" dirty="0">
              <a:ln>
                <a:noFill/>
              </a:ln>
              <a:solidFill>
                <a:srgbClr val="123885"/>
              </a:solidFill>
              <a:effectLst/>
              <a:uLnTx/>
              <a:uFillTx/>
              <a:latin typeface="Pretendard" panose="02000503000000020004" pitchFamily="2" charset="-127"/>
              <a:ea typeface="Pretendard" panose="02000503000000020004" pitchFamily="2" charset="-127"/>
              <a:cs typeface="+mn-cs"/>
            </a:endParaRPr>
          </a:p>
        </p:txBody>
      </p:sp>
      <p:sp>
        <p:nvSpPr>
          <p:cNvPr id="43" name="TextBox 42">
            <a:extLst>
              <a:ext uri="{FF2B5EF4-FFF2-40B4-BE49-F238E27FC236}">
                <a16:creationId xmlns:a16="http://schemas.microsoft.com/office/drawing/2014/main" id="{91BA4150-8E2C-41F8-B79E-D09E76C9E3F4}"/>
              </a:ext>
            </a:extLst>
          </p:cNvPr>
          <p:cNvSpPr txBox="1"/>
          <p:nvPr/>
        </p:nvSpPr>
        <p:spPr>
          <a:xfrm>
            <a:off x="4656207" y="4352700"/>
            <a:ext cx="752130" cy="646331"/>
          </a:xfrm>
          <a:prstGeom prst="rect">
            <a:avLst/>
          </a:prstGeom>
          <a:noFill/>
        </p:spPr>
        <p:txBody>
          <a:bodyPr wrap="none" rtlCol="0">
            <a:sp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3600" b="0" i="0" u="none" strike="noStrike" kern="1200" cap="none" spc="0" normalizeH="0" baseline="0" noProof="0" dirty="0">
                <a:ln>
                  <a:noFill/>
                </a:ln>
                <a:solidFill>
                  <a:srgbClr val="123885"/>
                </a:solidFill>
                <a:effectLst/>
                <a:uLnTx/>
                <a:uFillTx/>
                <a:latin typeface="Pretendard" panose="02000503000000020004" pitchFamily="2" charset="-127"/>
                <a:ea typeface="Pretendard" panose="02000503000000020004" pitchFamily="2" charset="-127"/>
                <a:cs typeface="+mn-cs"/>
              </a:rPr>
              <a:t>04</a:t>
            </a:r>
            <a:endParaRPr kumimoji="0" lang="ko-KR" altLang="en-US" sz="3600" b="0" i="0" u="none" strike="noStrike" kern="1200" cap="none" spc="0" normalizeH="0" baseline="0" noProof="0" dirty="0">
              <a:ln>
                <a:noFill/>
              </a:ln>
              <a:solidFill>
                <a:srgbClr val="123885"/>
              </a:solidFill>
              <a:effectLst/>
              <a:uLnTx/>
              <a:uFillTx/>
              <a:latin typeface="Pretendard" panose="02000503000000020004" pitchFamily="2" charset="-127"/>
              <a:ea typeface="Pretendard" panose="02000503000000020004" pitchFamily="2" charset="-127"/>
              <a:cs typeface="+mn-cs"/>
            </a:endParaRPr>
          </a:p>
        </p:txBody>
      </p:sp>
      <p:sp>
        <p:nvSpPr>
          <p:cNvPr id="44" name="TextBox 43">
            <a:extLst>
              <a:ext uri="{FF2B5EF4-FFF2-40B4-BE49-F238E27FC236}">
                <a16:creationId xmlns:a16="http://schemas.microsoft.com/office/drawing/2014/main" id="{4F00671C-673A-4B31-BE62-92CA71D95F9D}"/>
              </a:ext>
            </a:extLst>
          </p:cNvPr>
          <p:cNvSpPr txBox="1"/>
          <p:nvPr/>
        </p:nvSpPr>
        <p:spPr>
          <a:xfrm>
            <a:off x="4656207" y="5591168"/>
            <a:ext cx="752130" cy="646331"/>
          </a:xfrm>
          <a:prstGeom prst="rect">
            <a:avLst/>
          </a:prstGeom>
          <a:noFill/>
        </p:spPr>
        <p:txBody>
          <a:bodyPr wrap="none" rtlCol="0">
            <a:sp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3600" b="0" i="0" u="none" strike="noStrike" kern="1200" cap="none" spc="0" normalizeH="0" baseline="0" noProof="0" dirty="0">
                <a:ln>
                  <a:noFill/>
                </a:ln>
                <a:solidFill>
                  <a:srgbClr val="123885"/>
                </a:solidFill>
                <a:effectLst/>
                <a:uLnTx/>
                <a:uFillTx/>
                <a:latin typeface="Pretendard" panose="02000503000000020004" pitchFamily="2" charset="-127"/>
                <a:ea typeface="Pretendard" panose="02000503000000020004" pitchFamily="2" charset="-127"/>
                <a:cs typeface="+mn-cs"/>
              </a:rPr>
              <a:t>05</a:t>
            </a:r>
            <a:endParaRPr kumimoji="0" lang="ko-KR" altLang="en-US" sz="3600" b="0" i="0" u="none" strike="noStrike" kern="1200" cap="none" spc="0" normalizeH="0" baseline="0" noProof="0" dirty="0">
              <a:ln>
                <a:noFill/>
              </a:ln>
              <a:solidFill>
                <a:srgbClr val="123885"/>
              </a:solidFill>
              <a:effectLst/>
              <a:uLnTx/>
              <a:uFillTx/>
              <a:latin typeface="Pretendard" panose="02000503000000020004" pitchFamily="2" charset="-127"/>
              <a:ea typeface="Pretendard" panose="02000503000000020004" pitchFamily="2" charset="-127"/>
              <a:cs typeface="+mn-cs"/>
            </a:endParaRPr>
          </a:p>
        </p:txBody>
      </p:sp>
      <p:cxnSp>
        <p:nvCxnSpPr>
          <p:cNvPr id="10" name="직선 연결선 9">
            <a:extLst>
              <a:ext uri="{FF2B5EF4-FFF2-40B4-BE49-F238E27FC236}">
                <a16:creationId xmlns:a16="http://schemas.microsoft.com/office/drawing/2014/main" id="{0B6BA304-EB20-49A7-B020-8ED4B4A3DCEE}"/>
              </a:ext>
            </a:extLst>
          </p:cNvPr>
          <p:cNvCxnSpPr>
            <a:cxnSpLocks/>
          </p:cNvCxnSpPr>
          <p:nvPr/>
        </p:nvCxnSpPr>
        <p:spPr>
          <a:xfrm>
            <a:off x="5543730" y="1036260"/>
            <a:ext cx="1548996" cy="0"/>
          </a:xfrm>
          <a:prstGeom prst="line">
            <a:avLst/>
          </a:prstGeom>
          <a:ln>
            <a:solidFill>
              <a:schemeClr val="bg1">
                <a:lumMod val="7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45" name="직선 연결선 44">
            <a:extLst>
              <a:ext uri="{FF2B5EF4-FFF2-40B4-BE49-F238E27FC236}">
                <a16:creationId xmlns:a16="http://schemas.microsoft.com/office/drawing/2014/main" id="{10B2E634-5339-414F-96FB-4B0B960B7940}"/>
              </a:ext>
            </a:extLst>
          </p:cNvPr>
          <p:cNvCxnSpPr>
            <a:cxnSpLocks/>
          </p:cNvCxnSpPr>
          <p:nvPr/>
        </p:nvCxnSpPr>
        <p:spPr>
          <a:xfrm flipV="1">
            <a:off x="5606290" y="1822904"/>
            <a:ext cx="1531322" cy="1"/>
          </a:xfrm>
          <a:prstGeom prst="line">
            <a:avLst/>
          </a:prstGeom>
          <a:ln>
            <a:solidFill>
              <a:schemeClr val="bg1">
                <a:lumMod val="7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46" name="직선 연결선 45">
            <a:extLst>
              <a:ext uri="{FF2B5EF4-FFF2-40B4-BE49-F238E27FC236}">
                <a16:creationId xmlns:a16="http://schemas.microsoft.com/office/drawing/2014/main" id="{D0A55084-E4EB-410E-8E80-D767B1157F8D}"/>
              </a:ext>
            </a:extLst>
          </p:cNvPr>
          <p:cNvCxnSpPr>
            <a:cxnSpLocks/>
          </p:cNvCxnSpPr>
          <p:nvPr/>
        </p:nvCxnSpPr>
        <p:spPr>
          <a:xfrm flipV="1">
            <a:off x="5606290" y="2973887"/>
            <a:ext cx="1531322" cy="1"/>
          </a:xfrm>
          <a:prstGeom prst="line">
            <a:avLst/>
          </a:prstGeom>
          <a:ln>
            <a:solidFill>
              <a:schemeClr val="bg1">
                <a:lumMod val="7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47" name="직선 연결선 46">
            <a:extLst>
              <a:ext uri="{FF2B5EF4-FFF2-40B4-BE49-F238E27FC236}">
                <a16:creationId xmlns:a16="http://schemas.microsoft.com/office/drawing/2014/main" id="{D8C2D63F-6D30-4FCB-9922-BB08A8926AC0}"/>
              </a:ext>
            </a:extLst>
          </p:cNvPr>
          <p:cNvCxnSpPr>
            <a:cxnSpLocks/>
          </p:cNvCxnSpPr>
          <p:nvPr/>
        </p:nvCxnSpPr>
        <p:spPr>
          <a:xfrm flipV="1">
            <a:off x="5606290" y="4610090"/>
            <a:ext cx="1531322" cy="1"/>
          </a:xfrm>
          <a:prstGeom prst="line">
            <a:avLst/>
          </a:prstGeom>
          <a:ln>
            <a:solidFill>
              <a:schemeClr val="bg1">
                <a:lumMod val="7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48" name="직선 연결선 47">
            <a:extLst>
              <a:ext uri="{FF2B5EF4-FFF2-40B4-BE49-F238E27FC236}">
                <a16:creationId xmlns:a16="http://schemas.microsoft.com/office/drawing/2014/main" id="{851FDD90-923B-4FC1-9643-A2CD1A08FEE6}"/>
              </a:ext>
            </a:extLst>
          </p:cNvPr>
          <p:cNvCxnSpPr>
            <a:cxnSpLocks/>
          </p:cNvCxnSpPr>
          <p:nvPr/>
        </p:nvCxnSpPr>
        <p:spPr>
          <a:xfrm flipV="1">
            <a:off x="5606290" y="5914332"/>
            <a:ext cx="1531322" cy="1"/>
          </a:xfrm>
          <a:prstGeom prst="line">
            <a:avLst/>
          </a:prstGeom>
          <a:ln>
            <a:solidFill>
              <a:schemeClr val="bg1">
                <a:lumMod val="7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49" name="직선 연결선 48">
            <a:extLst>
              <a:ext uri="{FF2B5EF4-FFF2-40B4-BE49-F238E27FC236}">
                <a16:creationId xmlns:a16="http://schemas.microsoft.com/office/drawing/2014/main" id="{B5A6B613-3B22-476B-9E37-70285B13DD3A}"/>
              </a:ext>
            </a:extLst>
          </p:cNvPr>
          <p:cNvCxnSpPr>
            <a:cxnSpLocks/>
          </p:cNvCxnSpPr>
          <p:nvPr/>
        </p:nvCxnSpPr>
        <p:spPr>
          <a:xfrm flipV="1">
            <a:off x="5606290" y="5914331"/>
            <a:ext cx="1531322" cy="1"/>
          </a:xfrm>
          <a:prstGeom prst="line">
            <a:avLst/>
          </a:prstGeom>
          <a:ln>
            <a:solidFill>
              <a:schemeClr val="bg1">
                <a:lumMod val="75000"/>
              </a:schemeClr>
            </a:solidFill>
            <a:tailEnd type="none"/>
          </a:ln>
        </p:spPr>
        <p:style>
          <a:lnRef idx="1">
            <a:schemeClr val="accent1"/>
          </a:lnRef>
          <a:fillRef idx="0">
            <a:schemeClr val="accent1"/>
          </a:fillRef>
          <a:effectRef idx="0">
            <a:schemeClr val="accent1"/>
          </a:effectRef>
          <a:fontRef idx="minor">
            <a:schemeClr val="tx1"/>
          </a:fontRef>
        </p:style>
      </p:cxnSp>
      <p:sp>
        <p:nvSpPr>
          <p:cNvPr id="51" name="TextBox 50">
            <a:extLst>
              <a:ext uri="{FF2B5EF4-FFF2-40B4-BE49-F238E27FC236}">
                <a16:creationId xmlns:a16="http://schemas.microsoft.com/office/drawing/2014/main" id="{95067AC9-172A-4073-8FFF-BD96AB1AD9A2}"/>
              </a:ext>
            </a:extLst>
          </p:cNvPr>
          <p:cNvSpPr txBox="1"/>
          <p:nvPr/>
        </p:nvSpPr>
        <p:spPr>
          <a:xfrm>
            <a:off x="7330734" y="1612669"/>
            <a:ext cx="2007281" cy="958019"/>
          </a:xfrm>
          <a:prstGeom prst="rect">
            <a:avLst/>
          </a:prstGeom>
          <a:noFill/>
        </p:spPr>
        <p:txBody>
          <a:bodyPr wrap="none" rtlCol="0">
            <a:spAutoFit/>
          </a:bodyPr>
          <a:lstStyle/>
          <a:p>
            <a:pPr marL="196850" marR="0" lvl="0" indent="-196850" algn="l" defTabSz="914400" rtl="0" eaLnBrk="1" fontAlgn="auto" latinLnBrk="1" hangingPunct="1">
              <a:lnSpc>
                <a:spcPct val="150000"/>
              </a:lnSpc>
              <a:spcBef>
                <a:spcPts val="0"/>
              </a:spcBef>
              <a:spcAft>
                <a:spcPts val="0"/>
              </a:spcAft>
              <a:buClrTx/>
              <a:buSzTx/>
              <a:buFontTx/>
              <a:buNone/>
              <a:tabLst/>
              <a:defRPr/>
            </a:pPr>
            <a:r>
              <a:rPr kumimoji="0" lang="en-US" altLang="ko-KR" sz="1300" b="0" i="0" u="none" strike="noStrike" kern="1200" cap="none" spc="0" normalizeH="0" baseline="0" noProof="0" dirty="0">
                <a:ln>
                  <a:noFill/>
                </a:ln>
                <a:solidFill>
                  <a:prstClr val="black">
                    <a:lumMod val="75000"/>
                    <a:lumOff val="25000"/>
                  </a:prstClr>
                </a:solidFill>
                <a:effectLst/>
                <a:uLnTx/>
                <a:uFillTx/>
                <a:latin typeface="Pretendard ExtraBold" panose="02000903000000020004" pitchFamily="2" charset="-127"/>
                <a:ea typeface="Pretendard ExtraBold" panose="02000903000000020004" pitchFamily="2" charset="-127"/>
                <a:cs typeface="+mn-cs"/>
              </a:rPr>
              <a:t>Prologue</a:t>
            </a:r>
          </a:p>
          <a:p>
            <a:pPr marL="196850" marR="0" lvl="0" indent="-196850" algn="l" defTabSz="914400" rtl="0" eaLnBrk="1" fontAlgn="auto" latinLnBrk="1" hangingPunct="1">
              <a:lnSpc>
                <a:spcPct val="150000"/>
              </a:lnSpc>
              <a:spcBef>
                <a:spcPts val="0"/>
              </a:spcBef>
              <a:spcAft>
                <a:spcPts val="0"/>
              </a:spcAft>
              <a:buClrTx/>
              <a:buSzTx/>
              <a:buFont typeface="Arial" panose="020B0604020202020204" pitchFamily="34" charset="0"/>
              <a:buChar char="•"/>
              <a:tabLst/>
              <a:defRPr/>
            </a:pPr>
            <a:r>
              <a:rPr kumimoji="0" lang="en-US" altLang="ko-KR" sz="1300" b="0" i="0" u="none" strike="noStrike" kern="1200" cap="none" normalizeH="0" noProof="0" dirty="0">
                <a:ln>
                  <a:noFill/>
                </a:ln>
                <a:solidFill>
                  <a:prstClr val="black">
                    <a:lumMod val="75000"/>
                    <a:lumOff val="25000"/>
                  </a:prstClr>
                </a:solidFill>
                <a:effectLst/>
                <a:uLnTx/>
                <a:uFillTx/>
                <a:latin typeface="Pretendard" panose="02000503000000020004" pitchFamily="2" charset="-127"/>
                <a:ea typeface="Pretendard" panose="02000503000000020004" pitchFamily="2" charset="-127"/>
                <a:cs typeface="Pretendard" panose="02000503000000020004" pitchFamily="2" charset="-127"/>
              </a:rPr>
              <a:t>History &amp; Governance</a:t>
            </a:r>
          </a:p>
          <a:p>
            <a:pPr marL="196850" marR="0" lvl="0" indent="-196850" algn="l" defTabSz="914400" rtl="0" eaLnBrk="1" fontAlgn="auto" latinLnBrk="1" hangingPunct="1">
              <a:lnSpc>
                <a:spcPct val="150000"/>
              </a:lnSpc>
              <a:spcBef>
                <a:spcPts val="0"/>
              </a:spcBef>
              <a:spcAft>
                <a:spcPts val="0"/>
              </a:spcAft>
              <a:buClrTx/>
              <a:buSzTx/>
              <a:buFont typeface="Arial" panose="020B0604020202020204" pitchFamily="34" charset="0"/>
              <a:buChar char="•"/>
              <a:tabLst/>
              <a:defRPr/>
            </a:pPr>
            <a:r>
              <a:rPr kumimoji="0" lang="en-US" altLang="ko-KR" sz="1300" b="0" i="0" u="none" strike="noStrike" kern="1200" cap="none" normalizeH="0" noProof="0" dirty="0">
                <a:ln>
                  <a:noFill/>
                </a:ln>
                <a:solidFill>
                  <a:prstClr val="black">
                    <a:lumMod val="75000"/>
                    <a:lumOff val="25000"/>
                  </a:prstClr>
                </a:solidFill>
                <a:effectLst/>
                <a:uLnTx/>
                <a:uFillTx/>
                <a:latin typeface="Pretendard" panose="02000503000000020004" pitchFamily="2" charset="-127"/>
                <a:ea typeface="Pretendard" panose="02000503000000020004" pitchFamily="2" charset="-127"/>
                <a:cs typeface="Pretendard" panose="02000503000000020004" pitchFamily="2" charset="-127"/>
              </a:rPr>
              <a:t>Global Network</a:t>
            </a:r>
          </a:p>
        </p:txBody>
      </p:sp>
      <p:sp>
        <p:nvSpPr>
          <p:cNvPr id="52" name="TextBox 51">
            <a:extLst>
              <a:ext uri="{FF2B5EF4-FFF2-40B4-BE49-F238E27FC236}">
                <a16:creationId xmlns:a16="http://schemas.microsoft.com/office/drawing/2014/main" id="{58EEDC90-0F14-44CC-AF5E-2B859CD3DC2A}"/>
              </a:ext>
            </a:extLst>
          </p:cNvPr>
          <p:cNvSpPr txBox="1"/>
          <p:nvPr/>
        </p:nvSpPr>
        <p:spPr>
          <a:xfrm>
            <a:off x="7330734" y="2763753"/>
            <a:ext cx="2884123" cy="1554080"/>
          </a:xfrm>
          <a:prstGeom prst="rect">
            <a:avLst/>
          </a:prstGeom>
          <a:noFill/>
        </p:spPr>
        <p:txBody>
          <a:bodyPr wrap="none" rtlCol="0">
            <a:spAutoFit/>
          </a:bodyP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altLang="ko-KR" sz="1300" b="0" i="0" u="none" strike="noStrike" kern="1200" cap="none" spc="0" normalizeH="0" baseline="0" noProof="0" dirty="0">
                <a:ln>
                  <a:noFill/>
                </a:ln>
                <a:solidFill>
                  <a:prstClr val="black">
                    <a:lumMod val="75000"/>
                    <a:lumOff val="25000"/>
                  </a:prstClr>
                </a:solidFill>
                <a:effectLst/>
                <a:uLnTx/>
                <a:uFillTx/>
                <a:latin typeface="Pretendard ExtraBold" panose="02000903000000020004" pitchFamily="2" charset="-127"/>
                <a:ea typeface="Pretendard ExtraBold" panose="02000903000000020004" pitchFamily="2" charset="-127"/>
                <a:cs typeface="+mn-cs"/>
              </a:rPr>
              <a:t>Core Business &amp; Competitiveness</a:t>
            </a:r>
          </a:p>
          <a:p>
            <a:pPr marL="196850" marR="0" lvl="0" indent="-196850" algn="l" defTabSz="914400" rtl="0" eaLnBrk="1" fontAlgn="auto" latinLnBrk="1" hangingPunct="1">
              <a:lnSpc>
                <a:spcPct val="150000"/>
              </a:lnSpc>
              <a:spcBef>
                <a:spcPts val="0"/>
              </a:spcBef>
              <a:spcAft>
                <a:spcPts val="0"/>
              </a:spcAft>
              <a:buClrTx/>
              <a:buSzTx/>
              <a:buFont typeface="Arial" panose="020B0604020202020204" pitchFamily="34" charset="0"/>
              <a:buChar char="•"/>
              <a:tabLst/>
              <a:defRPr/>
            </a:pPr>
            <a:r>
              <a:rPr kumimoji="0" lang="en-US" altLang="ko-KR" sz="1300" b="0" i="0" u="none" strike="noStrike" kern="1200" cap="none" spc="0" normalizeH="0" baseline="0" noProof="0" dirty="0">
                <a:ln>
                  <a:noFill/>
                </a:ln>
                <a:solidFill>
                  <a:prstClr val="black">
                    <a:lumMod val="75000"/>
                    <a:lumOff val="25000"/>
                  </a:prstClr>
                </a:solidFill>
                <a:effectLst/>
                <a:uLnTx/>
                <a:uFillTx/>
                <a:latin typeface="Pretendard" panose="02000503000000020004" pitchFamily="2" charset="-127"/>
                <a:ea typeface="Pretendard" panose="02000503000000020004" pitchFamily="2" charset="-127"/>
                <a:cs typeface="+mn-cs"/>
              </a:rPr>
              <a:t>Semiconductor Materials</a:t>
            </a:r>
          </a:p>
          <a:p>
            <a:pPr marL="196850" marR="0" lvl="0" indent="-196850" algn="l" defTabSz="914400" rtl="0" eaLnBrk="1" fontAlgn="auto" latinLnBrk="1" hangingPunct="1">
              <a:lnSpc>
                <a:spcPct val="150000"/>
              </a:lnSpc>
              <a:spcBef>
                <a:spcPts val="0"/>
              </a:spcBef>
              <a:spcAft>
                <a:spcPts val="0"/>
              </a:spcAft>
              <a:buClrTx/>
              <a:buSzTx/>
              <a:buFont typeface="Arial" panose="020B0604020202020204" pitchFamily="34" charset="0"/>
              <a:buChar char="•"/>
              <a:tabLst/>
              <a:defRPr/>
            </a:pPr>
            <a:r>
              <a:rPr kumimoji="0" lang="en-US" altLang="ko-KR" sz="1300" b="0" i="0" u="none" strike="noStrike" kern="1200" cap="none" spc="0" normalizeH="0" baseline="0" noProof="0" dirty="0">
                <a:ln>
                  <a:noFill/>
                </a:ln>
                <a:solidFill>
                  <a:prstClr val="black">
                    <a:lumMod val="75000"/>
                    <a:lumOff val="25000"/>
                  </a:prstClr>
                </a:solidFill>
                <a:effectLst/>
                <a:uLnTx/>
                <a:uFillTx/>
                <a:latin typeface="Pretendard" panose="02000503000000020004" pitchFamily="2" charset="-127"/>
                <a:ea typeface="Pretendard" panose="02000503000000020004" pitchFamily="2" charset="-127"/>
                <a:cs typeface="+mn-cs"/>
              </a:rPr>
              <a:t>Display Materials</a:t>
            </a:r>
          </a:p>
          <a:p>
            <a:pPr marL="196850" marR="0" lvl="0" indent="-196850" algn="l" defTabSz="914400" rtl="0" eaLnBrk="1" fontAlgn="auto" latinLnBrk="1" hangingPunct="1">
              <a:lnSpc>
                <a:spcPct val="150000"/>
              </a:lnSpc>
              <a:spcBef>
                <a:spcPts val="0"/>
              </a:spcBef>
              <a:spcAft>
                <a:spcPts val="0"/>
              </a:spcAft>
              <a:buClrTx/>
              <a:buSzTx/>
              <a:buFont typeface="Arial" panose="020B0604020202020204" pitchFamily="34" charset="0"/>
              <a:buChar char="•"/>
              <a:tabLst/>
              <a:defRPr/>
            </a:pPr>
            <a:r>
              <a:rPr kumimoji="0" lang="en-US" altLang="ko-KR" sz="1300" b="0" i="0" u="none" strike="noStrike" kern="1200" cap="none" spc="0" normalizeH="0" baseline="0" noProof="0" dirty="0">
                <a:ln>
                  <a:noFill/>
                </a:ln>
                <a:solidFill>
                  <a:prstClr val="black">
                    <a:lumMod val="75000"/>
                    <a:lumOff val="25000"/>
                  </a:prstClr>
                </a:solidFill>
                <a:effectLst/>
                <a:uLnTx/>
                <a:uFillTx/>
                <a:latin typeface="Pretendard" panose="02000503000000020004" pitchFamily="2" charset="-127"/>
                <a:ea typeface="Pretendard" panose="02000503000000020004" pitchFamily="2" charset="-127"/>
                <a:cs typeface="+mn-cs"/>
              </a:rPr>
              <a:t>Green Energy</a:t>
            </a:r>
          </a:p>
          <a:p>
            <a:pPr marL="196850" marR="0" lvl="0" indent="-196850" algn="l" defTabSz="914400" rtl="0" eaLnBrk="1" fontAlgn="auto" latinLnBrk="1" hangingPunct="1">
              <a:lnSpc>
                <a:spcPct val="150000"/>
              </a:lnSpc>
              <a:spcBef>
                <a:spcPts val="0"/>
              </a:spcBef>
              <a:spcAft>
                <a:spcPts val="0"/>
              </a:spcAft>
              <a:buClrTx/>
              <a:buSzTx/>
              <a:buFont typeface="Arial" panose="020B0604020202020204" pitchFamily="34" charset="0"/>
              <a:buChar char="•"/>
              <a:tabLst/>
              <a:defRPr/>
            </a:pPr>
            <a:r>
              <a:rPr kumimoji="0" lang="en-US" altLang="ko-KR" sz="1300" b="0" i="0" u="none" strike="noStrike" kern="1200" cap="none" spc="0" normalizeH="0" baseline="0" noProof="0" dirty="0">
                <a:ln>
                  <a:noFill/>
                </a:ln>
                <a:solidFill>
                  <a:prstClr val="black">
                    <a:lumMod val="75000"/>
                    <a:lumOff val="25000"/>
                  </a:prstClr>
                </a:solidFill>
                <a:effectLst/>
                <a:uLnTx/>
                <a:uFillTx/>
                <a:latin typeface="Pretendard" panose="02000503000000020004" pitchFamily="2" charset="-127"/>
                <a:ea typeface="Pretendard" panose="02000503000000020004" pitchFamily="2" charset="-127"/>
                <a:cs typeface="+mn-cs"/>
              </a:rPr>
              <a:t>Growth Strategy &amp; Momentum</a:t>
            </a:r>
          </a:p>
        </p:txBody>
      </p:sp>
      <p:sp>
        <p:nvSpPr>
          <p:cNvPr id="53" name="TextBox 52">
            <a:extLst>
              <a:ext uri="{FF2B5EF4-FFF2-40B4-BE49-F238E27FC236}">
                <a16:creationId xmlns:a16="http://schemas.microsoft.com/office/drawing/2014/main" id="{B3455AD2-0449-4EAC-80AD-08DC04E48739}"/>
              </a:ext>
            </a:extLst>
          </p:cNvPr>
          <p:cNvSpPr txBox="1"/>
          <p:nvPr/>
        </p:nvSpPr>
        <p:spPr>
          <a:xfrm>
            <a:off x="7330734" y="4417385"/>
            <a:ext cx="1976823" cy="1258101"/>
          </a:xfrm>
          <a:prstGeom prst="rect">
            <a:avLst/>
          </a:prstGeom>
          <a:noFill/>
        </p:spPr>
        <p:txBody>
          <a:bodyPr wrap="none" rtlCol="0">
            <a:spAutoFit/>
          </a:bodyP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altLang="ko-KR" sz="1300" b="0" i="0" u="none" strike="noStrike" kern="1200" cap="none" spc="0" normalizeH="0" baseline="0" noProof="0" dirty="0">
                <a:ln>
                  <a:noFill/>
                </a:ln>
                <a:solidFill>
                  <a:prstClr val="black">
                    <a:lumMod val="75000"/>
                    <a:lumOff val="25000"/>
                  </a:prstClr>
                </a:solidFill>
                <a:effectLst/>
                <a:uLnTx/>
                <a:uFillTx/>
                <a:latin typeface="Pretendard ExtraBold" panose="02000903000000020004" pitchFamily="2" charset="-127"/>
                <a:ea typeface="Pretendard ExtraBold" panose="02000903000000020004" pitchFamily="2" charset="-127"/>
                <a:cs typeface="+mn-cs"/>
              </a:rPr>
              <a:t>Financial Performance</a:t>
            </a:r>
          </a:p>
          <a:p>
            <a:pPr marL="196850" marR="0" lvl="0" indent="-196850" algn="l" defTabSz="914400" rtl="0" eaLnBrk="1" fontAlgn="auto" latinLnBrk="1" hangingPunct="1">
              <a:lnSpc>
                <a:spcPct val="150000"/>
              </a:lnSpc>
              <a:spcBef>
                <a:spcPts val="0"/>
              </a:spcBef>
              <a:spcAft>
                <a:spcPts val="0"/>
              </a:spcAft>
              <a:buClrTx/>
              <a:buSzTx/>
              <a:buFont typeface="Arial" panose="020B0604020202020204" pitchFamily="34" charset="0"/>
              <a:buChar char="•"/>
              <a:tabLst/>
              <a:defRPr/>
            </a:pPr>
            <a:r>
              <a:rPr kumimoji="0" lang="en-US" altLang="ko-KR" sz="1300" b="0" i="0" u="none" strike="noStrike" kern="1200" cap="none" spc="0" normalizeH="0" baseline="0" noProof="0" dirty="0">
                <a:ln>
                  <a:noFill/>
                </a:ln>
                <a:solidFill>
                  <a:prstClr val="black">
                    <a:lumMod val="75000"/>
                    <a:lumOff val="25000"/>
                  </a:prstClr>
                </a:solidFill>
                <a:effectLst/>
                <a:uLnTx/>
                <a:uFillTx/>
                <a:latin typeface="Pretendard" panose="02000503000000020004" pitchFamily="2" charset="-127"/>
                <a:ea typeface="Pretendard" panose="02000503000000020004" pitchFamily="2" charset="-127"/>
                <a:cs typeface="+mn-cs"/>
              </a:rPr>
              <a:t>Financial Summary</a:t>
            </a:r>
          </a:p>
          <a:p>
            <a:pPr marL="196850" marR="0" lvl="0" indent="-196850" algn="l" defTabSz="914400" rtl="0" eaLnBrk="1" fontAlgn="auto" latinLnBrk="1" hangingPunct="1">
              <a:lnSpc>
                <a:spcPct val="150000"/>
              </a:lnSpc>
              <a:spcBef>
                <a:spcPts val="0"/>
              </a:spcBef>
              <a:spcAft>
                <a:spcPts val="0"/>
              </a:spcAft>
              <a:buClrTx/>
              <a:buSzTx/>
              <a:buFont typeface="Arial" panose="020B0604020202020204" pitchFamily="34" charset="0"/>
              <a:buChar char="•"/>
              <a:tabLst/>
              <a:defRPr/>
            </a:pPr>
            <a:r>
              <a:rPr kumimoji="0" lang="en-US" altLang="ko-KR" sz="1300" b="0" i="0" u="none" strike="noStrike" kern="1200" cap="none" spc="0" normalizeH="0" baseline="0" noProof="0" dirty="0">
                <a:ln>
                  <a:noFill/>
                </a:ln>
                <a:solidFill>
                  <a:prstClr val="black">
                    <a:lumMod val="75000"/>
                    <a:lumOff val="25000"/>
                  </a:prstClr>
                </a:solidFill>
                <a:effectLst/>
                <a:uLnTx/>
                <a:uFillTx/>
                <a:latin typeface="Pretendard" panose="02000503000000020004" pitchFamily="2" charset="-127"/>
                <a:ea typeface="Pretendard" panose="02000503000000020004" pitchFamily="2" charset="-127"/>
                <a:cs typeface="+mn-cs"/>
              </a:rPr>
              <a:t>Financial Structure</a:t>
            </a:r>
          </a:p>
          <a:p>
            <a:pPr marL="196850" marR="0" lvl="0" indent="-196850" algn="l" defTabSz="914400" rtl="0" eaLnBrk="1" fontAlgn="auto" latinLnBrk="1" hangingPunct="1">
              <a:lnSpc>
                <a:spcPct val="150000"/>
              </a:lnSpc>
              <a:spcBef>
                <a:spcPts val="0"/>
              </a:spcBef>
              <a:spcAft>
                <a:spcPts val="0"/>
              </a:spcAft>
              <a:buClrTx/>
              <a:buSzTx/>
              <a:buFont typeface="Arial" panose="020B0604020202020204" pitchFamily="34" charset="0"/>
              <a:buChar char="•"/>
              <a:tabLst/>
              <a:defRPr/>
            </a:pPr>
            <a:r>
              <a:rPr kumimoji="0" lang="en-US" altLang="ko-KR" sz="1300" b="0" i="0" u="none" strike="noStrike" kern="1200" cap="none" spc="0" normalizeH="0" baseline="0" noProof="0" dirty="0">
                <a:ln>
                  <a:noFill/>
                </a:ln>
                <a:solidFill>
                  <a:prstClr val="black">
                    <a:lumMod val="75000"/>
                    <a:lumOff val="25000"/>
                  </a:prstClr>
                </a:solidFill>
                <a:effectLst/>
                <a:uLnTx/>
                <a:uFillTx/>
                <a:latin typeface="Pretendard" panose="02000503000000020004" pitchFamily="2" charset="-127"/>
                <a:ea typeface="Pretendard" panose="02000503000000020004" pitchFamily="2" charset="-127"/>
                <a:cs typeface="+mn-cs"/>
              </a:rPr>
              <a:t>Shareholder Return</a:t>
            </a:r>
          </a:p>
        </p:txBody>
      </p:sp>
      <p:sp>
        <p:nvSpPr>
          <p:cNvPr id="54" name="TextBox 53">
            <a:extLst>
              <a:ext uri="{FF2B5EF4-FFF2-40B4-BE49-F238E27FC236}">
                <a16:creationId xmlns:a16="http://schemas.microsoft.com/office/drawing/2014/main" id="{BEF00D71-CD4E-4F1E-B7E9-669244E4C0A2}"/>
              </a:ext>
            </a:extLst>
          </p:cNvPr>
          <p:cNvSpPr txBox="1"/>
          <p:nvPr/>
        </p:nvSpPr>
        <p:spPr>
          <a:xfrm>
            <a:off x="7330734" y="5680454"/>
            <a:ext cx="960519" cy="359009"/>
          </a:xfrm>
          <a:prstGeom prst="rect">
            <a:avLst/>
          </a:prstGeom>
          <a:noFill/>
        </p:spPr>
        <p:txBody>
          <a:bodyPr wrap="none" rtlCol="0">
            <a:spAutoFit/>
          </a:bodyP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altLang="ko-KR" sz="1300" b="0" i="0" u="none" strike="noStrike" kern="1200" cap="none" spc="0" normalizeH="0" baseline="0" noProof="0" dirty="0">
                <a:ln>
                  <a:noFill/>
                </a:ln>
                <a:solidFill>
                  <a:prstClr val="black">
                    <a:lumMod val="75000"/>
                    <a:lumOff val="25000"/>
                  </a:prstClr>
                </a:solidFill>
                <a:effectLst/>
                <a:uLnTx/>
                <a:uFillTx/>
                <a:latin typeface="Pretendard ExtraBold" panose="02000903000000020004" pitchFamily="2" charset="-127"/>
                <a:ea typeface="Pretendard ExtraBold" panose="02000903000000020004" pitchFamily="2" charset="-127"/>
                <a:cs typeface="+mn-cs"/>
              </a:rPr>
              <a:t>Appendix</a:t>
            </a:r>
            <a:endParaRPr kumimoji="0" lang="en-US" altLang="ko-KR" sz="1300" b="0" i="0" u="none" strike="noStrike" kern="1200" cap="none" spc="0" normalizeH="0" baseline="0" noProof="0" dirty="0">
              <a:ln>
                <a:noFill/>
              </a:ln>
              <a:solidFill>
                <a:prstClr val="black">
                  <a:lumMod val="75000"/>
                  <a:lumOff val="25000"/>
                </a:prstClr>
              </a:solidFill>
              <a:effectLst/>
              <a:uLnTx/>
              <a:uFillTx/>
              <a:latin typeface="Pretendard" panose="02000503000000020004" pitchFamily="2" charset="-127"/>
              <a:ea typeface="Pretendard" panose="02000503000000020004" pitchFamily="2" charset="-127"/>
              <a:cs typeface="+mn-cs"/>
            </a:endParaRPr>
          </a:p>
        </p:txBody>
      </p:sp>
    </p:spTree>
    <p:extLst>
      <p:ext uri="{BB962C8B-B14F-4D97-AF65-F5344CB8AC3E}">
        <p14:creationId xmlns:p14="http://schemas.microsoft.com/office/powerpoint/2010/main" val="29485155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사각형: 둥근 모서리 1">
            <a:extLst>
              <a:ext uri="{FF2B5EF4-FFF2-40B4-BE49-F238E27FC236}">
                <a16:creationId xmlns:a16="http://schemas.microsoft.com/office/drawing/2014/main" id="{15DC8CA2-4870-0B54-9092-6219E90652CC}"/>
              </a:ext>
            </a:extLst>
          </p:cNvPr>
          <p:cNvSpPr/>
          <p:nvPr/>
        </p:nvSpPr>
        <p:spPr>
          <a:xfrm>
            <a:off x="792230" y="2690268"/>
            <a:ext cx="5034976" cy="3701820"/>
          </a:xfrm>
          <a:prstGeom prst="roundRect">
            <a:avLst>
              <a:gd name="adj" fmla="val 3234"/>
            </a:avLst>
          </a:prstGeom>
          <a:solidFill>
            <a:schemeClr val="bg1"/>
          </a:solidFill>
          <a:ln>
            <a:noFill/>
          </a:ln>
          <a:effectLst>
            <a:outerShdw blurRad="152400" dist="76200" dir="2700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lang="en-US" altLang="ko-KR" sz="1300" dirty="0">
              <a:solidFill>
                <a:prstClr val="white"/>
              </a:solidFill>
              <a:latin typeface="Pretendard" panose="02000503000000020004" pitchFamily="2" charset="-127"/>
              <a:ea typeface="Pretendard" panose="02000503000000020004" pitchFamily="2" charset="-127"/>
            </a:endParaRPr>
          </a:p>
        </p:txBody>
      </p:sp>
      <p:sp>
        <p:nvSpPr>
          <p:cNvPr id="3" name="사각형: 둥근 모서리 2">
            <a:extLst>
              <a:ext uri="{FF2B5EF4-FFF2-40B4-BE49-F238E27FC236}">
                <a16:creationId xmlns:a16="http://schemas.microsoft.com/office/drawing/2014/main" id="{3FC90C66-1180-4798-AD1F-E6F964C5E716}"/>
              </a:ext>
            </a:extLst>
          </p:cNvPr>
          <p:cNvSpPr/>
          <p:nvPr/>
        </p:nvSpPr>
        <p:spPr>
          <a:xfrm>
            <a:off x="6364794" y="2690268"/>
            <a:ext cx="5034976" cy="3701820"/>
          </a:xfrm>
          <a:prstGeom prst="roundRect">
            <a:avLst>
              <a:gd name="adj" fmla="val 3099"/>
            </a:avLst>
          </a:prstGeom>
          <a:solidFill>
            <a:schemeClr val="bg1"/>
          </a:solidFill>
          <a:ln>
            <a:noFill/>
          </a:ln>
          <a:effectLst>
            <a:outerShdw blurRad="152400" dist="76200" dir="2700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ko-KR" altLang="en-US" sz="1300" b="0" i="0" u="none" strike="noStrike" kern="1200" cap="none" spc="0" normalizeH="0" baseline="0" noProof="0" dirty="0" err="1">
                <a:ln>
                  <a:noFill/>
                </a:ln>
                <a:solidFill>
                  <a:prstClr val="white"/>
                </a:solidFill>
                <a:effectLst/>
                <a:uLnTx/>
                <a:uFillTx/>
                <a:latin typeface="Pretendard" panose="02000503000000020004" pitchFamily="2" charset="-127"/>
                <a:ea typeface="Pretendard" panose="02000503000000020004" pitchFamily="2" charset="-127"/>
                <a:cs typeface="+mn-cs"/>
              </a:rPr>
              <a:t>ㅋ</a:t>
            </a:r>
            <a:endParaRPr kumimoji="0" lang="ko-KR" altLang="en-US" sz="13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endParaRPr>
          </a:p>
        </p:txBody>
      </p:sp>
      <p:sp>
        <p:nvSpPr>
          <p:cNvPr id="5" name="직사각형 4">
            <a:extLst>
              <a:ext uri="{FF2B5EF4-FFF2-40B4-BE49-F238E27FC236}">
                <a16:creationId xmlns:a16="http://schemas.microsoft.com/office/drawing/2014/main" id="{ED9CDA25-F735-6F99-AAAC-9ACF01F71C72}"/>
              </a:ext>
            </a:extLst>
          </p:cNvPr>
          <p:cNvSpPr/>
          <p:nvPr/>
        </p:nvSpPr>
        <p:spPr>
          <a:xfrm>
            <a:off x="0" y="0"/>
            <a:ext cx="12195412" cy="719613"/>
          </a:xfrm>
          <a:prstGeom prst="rect">
            <a:avLst/>
          </a:prstGeom>
          <a:solidFill>
            <a:srgbClr val="123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6" name="직사각형 5">
            <a:extLst>
              <a:ext uri="{FF2B5EF4-FFF2-40B4-BE49-F238E27FC236}">
                <a16:creationId xmlns:a16="http://schemas.microsoft.com/office/drawing/2014/main" id="{AB94225A-F053-72B0-FD26-59FD579A1832}"/>
              </a:ext>
            </a:extLst>
          </p:cNvPr>
          <p:cNvSpPr/>
          <p:nvPr/>
        </p:nvSpPr>
        <p:spPr>
          <a:xfrm>
            <a:off x="494687" y="930673"/>
            <a:ext cx="11202625" cy="1384995"/>
          </a:xfrm>
          <a:prstGeom prst="rect">
            <a:avLst/>
          </a:prstGeom>
        </p:spPr>
        <p:txBody>
          <a:bodyPr wrap="square">
            <a:spAutoFit/>
          </a:bodyPr>
          <a:lstStyle/>
          <a:p>
            <a:pPr lvl="0" algn="ctr">
              <a:defRPr/>
            </a:pPr>
            <a:r>
              <a:rPr lang="en-US" altLang="ko-KR" sz="2800" b="1" dirty="0"/>
              <a:t>Breaking Through the Limits of Sub-Nanometer Processing</a:t>
            </a:r>
          </a:p>
          <a:p>
            <a:pPr lvl="0" algn="ctr">
              <a:defRPr/>
            </a:pPr>
            <a:r>
              <a:rPr lang="en-US" altLang="ko-KR" sz="2800" dirty="0"/>
              <a:t>Dongjin </a:t>
            </a:r>
            <a:r>
              <a:rPr lang="en-US" altLang="ko-KR" sz="2800" dirty="0" err="1"/>
              <a:t>Semichem</a:t>
            </a:r>
            <a:r>
              <a:rPr lang="en-US" altLang="ko-KR" sz="2800" dirty="0"/>
              <a:t>, A Global Advanced </a:t>
            </a:r>
          </a:p>
          <a:p>
            <a:pPr lvl="0" algn="ctr">
              <a:defRPr/>
            </a:pPr>
            <a:r>
              <a:rPr lang="en-US" altLang="ko-KR" sz="2800" dirty="0"/>
              <a:t>Materials Solutions Provider</a:t>
            </a:r>
            <a:endParaRPr kumimoji="0" lang="ko-KR" altLang="en-US" sz="2800" b="0" i="0" u="none" strike="noStrike" kern="1200" cap="none" spc="-40" normalizeH="0" noProof="0" dirty="0">
              <a:ln>
                <a:noFill/>
              </a:ln>
              <a:solidFill>
                <a:prstClr val="black">
                  <a:lumMod val="75000"/>
                  <a:lumOff val="25000"/>
                </a:prstClr>
              </a:solidFill>
              <a:effectLst/>
              <a:uLnTx/>
              <a:uFillTx/>
              <a:latin typeface="Pretendard" panose="02000503000000020004" pitchFamily="2" charset="-127"/>
              <a:ea typeface="Pretendard" panose="02000503000000020004" pitchFamily="2" charset="-127"/>
              <a:cs typeface="+mn-cs"/>
            </a:endParaRPr>
          </a:p>
        </p:txBody>
      </p:sp>
      <p:sp>
        <p:nvSpPr>
          <p:cNvPr id="7" name="직사각형 6">
            <a:extLst>
              <a:ext uri="{FF2B5EF4-FFF2-40B4-BE49-F238E27FC236}">
                <a16:creationId xmlns:a16="http://schemas.microsoft.com/office/drawing/2014/main" id="{D771769B-6E40-6183-3249-DAE633145032}"/>
              </a:ext>
            </a:extLst>
          </p:cNvPr>
          <p:cNvSpPr/>
          <p:nvPr/>
        </p:nvSpPr>
        <p:spPr>
          <a:xfrm>
            <a:off x="658712" y="179794"/>
            <a:ext cx="3602268" cy="338554"/>
          </a:xfrm>
          <a:prstGeom prst="rect">
            <a:avLst/>
          </a:prstGeom>
        </p:spPr>
        <p:txBody>
          <a:bodyPr wrap="square">
            <a:spAutoFit/>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kumimoji="0" lang="en-US" altLang="ko-KR" sz="1600" b="0" i="0" u="none" strike="noStrike" kern="1200" cap="none" spc="0" normalizeH="0" baseline="0" noProof="0" dirty="0" err="1">
                <a:ln>
                  <a:noFill/>
                </a:ln>
                <a:solidFill>
                  <a:prstClr val="white"/>
                </a:solidFill>
                <a:effectLst/>
                <a:uLnTx/>
                <a:uFillTx/>
                <a:latin typeface="Pretendard ExtraBold" panose="02000903000000020004" pitchFamily="2" charset="-127"/>
                <a:ea typeface="Pretendard ExtraBold" panose="02000903000000020004" pitchFamily="2" charset="-127"/>
                <a:cs typeface="+mn-cs"/>
              </a:rPr>
              <a:t>Dongjin</a:t>
            </a:r>
            <a:r>
              <a:rPr kumimoji="0" lang="en-US" altLang="ko-KR" sz="1600" b="0" i="0" u="none" strike="noStrike" kern="1200" cap="none" spc="0" normalizeH="0" baseline="0" noProof="0" dirty="0">
                <a:ln>
                  <a:noFill/>
                </a:ln>
                <a:solidFill>
                  <a:prstClr val="white"/>
                </a:solidFill>
                <a:effectLst/>
                <a:uLnTx/>
                <a:uFillTx/>
                <a:latin typeface="Pretendard ExtraBold" panose="02000903000000020004" pitchFamily="2" charset="-127"/>
                <a:ea typeface="Pretendard ExtraBold" panose="02000903000000020004" pitchFamily="2" charset="-127"/>
                <a:cs typeface="+mn-cs"/>
              </a:rPr>
              <a:t> </a:t>
            </a:r>
            <a:r>
              <a:rPr kumimoji="0" lang="en-US" altLang="ko-KR" sz="1600" b="0" i="0" u="none" strike="noStrike" kern="1200" cap="none" spc="0" normalizeH="0" baseline="0" noProof="0" dirty="0" err="1">
                <a:ln>
                  <a:noFill/>
                </a:ln>
                <a:solidFill>
                  <a:prstClr val="white"/>
                </a:solidFill>
                <a:effectLst/>
                <a:uLnTx/>
                <a:uFillTx/>
                <a:latin typeface="Pretendard ExtraBold" panose="02000903000000020004" pitchFamily="2" charset="-127"/>
                <a:ea typeface="Pretendard ExtraBold" panose="02000903000000020004" pitchFamily="2" charset="-127"/>
                <a:cs typeface="+mn-cs"/>
              </a:rPr>
              <a:t>Semichem</a:t>
            </a:r>
            <a:r>
              <a:rPr kumimoji="0" lang="en-US" altLang="ko-KR" sz="1600" b="0" i="0" u="none" strike="noStrike" kern="1200" cap="none" spc="0" normalizeH="0" baseline="0" noProof="0" dirty="0">
                <a:ln>
                  <a:noFill/>
                </a:ln>
                <a:solidFill>
                  <a:prstClr val="white"/>
                </a:solidFill>
                <a:effectLst/>
                <a:uLnTx/>
                <a:uFillTx/>
                <a:latin typeface="Pretendard ExtraBold" panose="02000903000000020004" pitchFamily="2" charset="-127"/>
                <a:ea typeface="Pretendard ExtraBold" panose="02000903000000020004" pitchFamily="2" charset="-127"/>
                <a:cs typeface="+mn-cs"/>
              </a:rPr>
              <a:t> Highlight </a:t>
            </a:r>
            <a:endParaRPr kumimoji="0" lang="ko-KR" altLang="en-US" sz="1600" b="0" i="0" u="none" strike="noStrike" kern="1200" cap="none" spc="0" normalizeH="0" baseline="0" noProof="0" dirty="0">
              <a:ln>
                <a:noFill/>
              </a:ln>
              <a:solidFill>
                <a:prstClr val="black"/>
              </a:solidFill>
              <a:effectLst/>
              <a:uLnTx/>
              <a:uFillTx/>
              <a:latin typeface="맑은 고딕" panose="020F0502020204030204"/>
              <a:ea typeface="맑은 고딕" panose="020B0503020000020004" pitchFamily="50" charset="-127"/>
              <a:cs typeface="+mn-cs"/>
            </a:endParaRPr>
          </a:p>
        </p:txBody>
      </p:sp>
      <p:pic>
        <p:nvPicPr>
          <p:cNvPr id="9" name="그림 8">
            <a:extLst>
              <a:ext uri="{FF2B5EF4-FFF2-40B4-BE49-F238E27FC236}">
                <a16:creationId xmlns:a16="http://schemas.microsoft.com/office/drawing/2014/main" id="{CBE5FEB6-B6BB-A499-05E6-445B9E6ED8F5}"/>
              </a:ext>
            </a:extLst>
          </p:cNvPr>
          <p:cNvPicPr>
            <a:picLocks noChangeAspect="1"/>
          </p:cNvPicPr>
          <p:nvPr/>
        </p:nvPicPr>
        <p:blipFill>
          <a:blip r:embed="rId3" cstate="print">
            <a:extLst>
              <a:ext uri="{BEBA8EAE-BF5A-486C-A8C5-ECC9F3942E4B}">
                <a14:imgProps xmlns:a14="http://schemas.microsoft.com/office/drawing/2010/main">
                  <a14:imgLayer r:embed="rId4">
                    <a14:imgEffect>
                      <a14:brightnessContrast bright="100000"/>
                    </a14:imgEffect>
                  </a14:imgLayer>
                </a14:imgProps>
              </a:ext>
            </a:extLst>
          </a:blip>
          <a:stretch>
            <a:fillRect/>
          </a:stretch>
        </p:blipFill>
        <p:spPr>
          <a:xfrm>
            <a:off x="10918703" y="220102"/>
            <a:ext cx="577972" cy="302889"/>
          </a:xfrm>
          <a:prstGeom prst="rect">
            <a:avLst/>
          </a:prstGeom>
        </p:spPr>
      </p:pic>
      <p:sp>
        <p:nvSpPr>
          <p:cNvPr id="10" name="TextBox 9">
            <a:extLst>
              <a:ext uri="{FF2B5EF4-FFF2-40B4-BE49-F238E27FC236}">
                <a16:creationId xmlns:a16="http://schemas.microsoft.com/office/drawing/2014/main" id="{1928AE06-1716-CF43-BA3E-617A60C1E49E}"/>
              </a:ext>
            </a:extLst>
          </p:cNvPr>
          <p:cNvSpPr txBox="1"/>
          <p:nvPr/>
        </p:nvSpPr>
        <p:spPr>
          <a:xfrm>
            <a:off x="1058928" y="2891533"/>
            <a:ext cx="4378203" cy="986232"/>
          </a:xfrm>
          <a:prstGeom prst="rect">
            <a:avLst/>
          </a:prstGeom>
          <a:noFill/>
        </p:spPr>
        <p:txBody>
          <a:bodyPr wrap="square" rtlCol="0">
            <a:spAutoFit/>
          </a:bodyPr>
          <a:lstStyle/>
          <a:p>
            <a:pPr lvl="0" latinLnBrk="0">
              <a:lnSpc>
                <a:spcPct val="110000"/>
              </a:lnSpc>
              <a:defRPr/>
            </a:pPr>
            <a:r>
              <a:rPr lang="en-US" altLang="ko-KR" spc="-40" dirty="0">
                <a:solidFill>
                  <a:srgbClr val="123885"/>
                </a:solidFill>
                <a:latin typeface="Pretendard SemiBold" panose="02000703000000020004" pitchFamily="2" charset="-127"/>
                <a:ea typeface="Pretendard SemiBold" panose="02000703000000020004" pitchFamily="2" charset="-127"/>
              </a:rPr>
              <a:t>Sole-Source Supplier with a Strong Technology Moat (Commercial </a:t>
            </a:r>
          </a:p>
          <a:p>
            <a:pPr lvl="0" latinLnBrk="0">
              <a:lnSpc>
                <a:spcPct val="110000"/>
              </a:lnSpc>
              <a:defRPr/>
            </a:pPr>
            <a:r>
              <a:rPr lang="en-US" altLang="ko-KR" spc="-40" dirty="0">
                <a:solidFill>
                  <a:srgbClr val="123885"/>
                </a:solidFill>
                <a:latin typeface="Pretendard SemiBold" panose="02000703000000020004" pitchFamily="2" charset="-127"/>
                <a:ea typeface="Pretendard SemiBold" panose="02000703000000020004" pitchFamily="2" charset="-127"/>
              </a:rPr>
              <a:t>Production of EUV Photoresist)</a:t>
            </a:r>
            <a:endParaRPr kumimoji="0" lang="ko-KR" altLang="en-US" sz="1200" b="0" i="0" u="none" strike="noStrike" kern="1200" cap="none" spc="-30" normalizeH="0" noProof="0" dirty="0">
              <a:ln>
                <a:noFill/>
              </a:ln>
              <a:solidFill>
                <a:prstClr val="black">
                  <a:lumMod val="75000"/>
                  <a:lumOff val="25000"/>
                </a:prstClr>
              </a:solidFill>
              <a:effectLst/>
              <a:uLnTx/>
              <a:uFillTx/>
              <a:latin typeface="Pretendard" panose="02000503000000020004" pitchFamily="2" charset="-127"/>
              <a:ea typeface="Pretendard" panose="02000503000000020004" pitchFamily="2" charset="-127"/>
              <a:cs typeface="+mn-cs"/>
            </a:endParaRPr>
          </a:p>
        </p:txBody>
      </p:sp>
      <p:cxnSp>
        <p:nvCxnSpPr>
          <p:cNvPr id="16" name="직선 연결선 15">
            <a:extLst>
              <a:ext uri="{FF2B5EF4-FFF2-40B4-BE49-F238E27FC236}">
                <a16:creationId xmlns:a16="http://schemas.microsoft.com/office/drawing/2014/main" id="{2AB464C3-B56E-592E-F689-9EB8D4C4F620}"/>
              </a:ext>
            </a:extLst>
          </p:cNvPr>
          <p:cNvCxnSpPr>
            <a:cxnSpLocks/>
          </p:cNvCxnSpPr>
          <p:nvPr/>
        </p:nvCxnSpPr>
        <p:spPr>
          <a:xfrm>
            <a:off x="1058929" y="3806187"/>
            <a:ext cx="4378203" cy="0"/>
          </a:xfrm>
          <a:prstGeom prst="line">
            <a:avLst/>
          </a:prstGeom>
          <a:ln w="12700">
            <a:solidFill>
              <a:srgbClr val="123885"/>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903C4D2F-B274-3476-2D26-CDB3FC0420C1}"/>
              </a:ext>
            </a:extLst>
          </p:cNvPr>
          <p:cNvSpPr txBox="1"/>
          <p:nvPr/>
        </p:nvSpPr>
        <p:spPr>
          <a:xfrm>
            <a:off x="6713469" y="2891533"/>
            <a:ext cx="4378203" cy="986232"/>
          </a:xfrm>
          <a:prstGeom prst="rect">
            <a:avLst/>
          </a:prstGeom>
          <a:noFill/>
        </p:spPr>
        <p:txBody>
          <a:bodyPr wrap="square" rtlCol="0">
            <a:spAutoFit/>
          </a:bodyPr>
          <a:lstStyle/>
          <a:p>
            <a:pPr lvl="0" latinLnBrk="0">
              <a:lnSpc>
                <a:spcPct val="110000"/>
              </a:lnSpc>
              <a:defRPr/>
            </a:pPr>
            <a:r>
              <a:rPr lang="en-US" altLang="ko-KR" spc="-40" dirty="0">
                <a:solidFill>
                  <a:srgbClr val="123885"/>
                </a:solidFill>
                <a:latin typeface="Pretendard SemiBold" panose="02000703000000020004" pitchFamily="2" charset="-127"/>
                <a:ea typeface="Pretendard SemiBold" panose="02000703000000020004" pitchFamily="2" charset="-127"/>
              </a:rPr>
              <a:t>U.S. Market Expansion: </a:t>
            </a:r>
            <a:br>
              <a:rPr lang="en-US" altLang="ko-KR" spc="-40" dirty="0">
                <a:solidFill>
                  <a:srgbClr val="123885"/>
                </a:solidFill>
                <a:latin typeface="Pretendard SemiBold" panose="02000703000000020004" pitchFamily="2" charset="-127"/>
                <a:ea typeface="Pretendard SemiBold" panose="02000703000000020004" pitchFamily="2" charset="-127"/>
              </a:rPr>
            </a:br>
            <a:r>
              <a:rPr lang="en-US" altLang="ko-KR" spc="-40" dirty="0">
                <a:solidFill>
                  <a:srgbClr val="123885"/>
                </a:solidFill>
                <a:latin typeface="Pretendard SemiBold" panose="02000703000000020004" pitchFamily="2" charset="-127"/>
                <a:ea typeface="Pretendard SemiBold" panose="02000703000000020004" pitchFamily="2" charset="-127"/>
              </a:rPr>
              <a:t>Unlocking Long-Term Secular</a:t>
            </a:r>
            <a:br>
              <a:rPr lang="en-US" altLang="ko-KR" spc="-40" dirty="0">
                <a:solidFill>
                  <a:srgbClr val="123885"/>
                </a:solidFill>
                <a:latin typeface="Pretendard SemiBold" panose="02000703000000020004" pitchFamily="2" charset="-127"/>
                <a:ea typeface="Pretendard SemiBold" panose="02000703000000020004" pitchFamily="2" charset="-127"/>
              </a:rPr>
            </a:br>
            <a:r>
              <a:rPr lang="en-US" altLang="ko-KR" spc="-40" dirty="0">
                <a:solidFill>
                  <a:srgbClr val="123885"/>
                </a:solidFill>
                <a:latin typeface="Pretendard SemiBold" panose="02000703000000020004" pitchFamily="2" charset="-127"/>
                <a:ea typeface="Pretendard SemiBold" panose="02000703000000020004" pitchFamily="2" charset="-127"/>
              </a:rPr>
              <a:t>Growth Drivers</a:t>
            </a:r>
            <a:endParaRPr lang="ko-KR" altLang="en-US" sz="1200" spc="-30" dirty="0">
              <a:solidFill>
                <a:prstClr val="black">
                  <a:lumMod val="75000"/>
                  <a:lumOff val="25000"/>
                </a:prstClr>
              </a:solidFill>
              <a:latin typeface="Pretendard" panose="02000503000000020004" pitchFamily="2" charset="-127"/>
              <a:ea typeface="Pretendard" panose="02000503000000020004" pitchFamily="2" charset="-127"/>
            </a:endParaRPr>
          </a:p>
        </p:txBody>
      </p:sp>
      <p:cxnSp>
        <p:nvCxnSpPr>
          <p:cNvPr id="20" name="직선 연결선 19">
            <a:extLst>
              <a:ext uri="{FF2B5EF4-FFF2-40B4-BE49-F238E27FC236}">
                <a16:creationId xmlns:a16="http://schemas.microsoft.com/office/drawing/2014/main" id="{AEDC93CC-C943-7419-7C55-CF0D4305691C}"/>
              </a:ext>
            </a:extLst>
          </p:cNvPr>
          <p:cNvCxnSpPr>
            <a:cxnSpLocks/>
          </p:cNvCxnSpPr>
          <p:nvPr/>
        </p:nvCxnSpPr>
        <p:spPr>
          <a:xfrm>
            <a:off x="6713470" y="3806187"/>
            <a:ext cx="4378203" cy="0"/>
          </a:xfrm>
          <a:prstGeom prst="line">
            <a:avLst/>
          </a:prstGeom>
          <a:ln w="12700">
            <a:solidFill>
              <a:srgbClr val="123885"/>
            </a:solidFill>
          </a:ln>
        </p:spPr>
        <p:style>
          <a:lnRef idx="1">
            <a:schemeClr val="accent1"/>
          </a:lnRef>
          <a:fillRef idx="0">
            <a:schemeClr val="accent1"/>
          </a:fillRef>
          <a:effectRef idx="0">
            <a:schemeClr val="accent1"/>
          </a:effectRef>
          <a:fontRef idx="minor">
            <a:schemeClr val="tx1"/>
          </a:fontRef>
        </p:style>
      </p:cxnSp>
      <p:pic>
        <p:nvPicPr>
          <p:cNvPr id="21" name="그림 20">
            <a:extLst>
              <a:ext uri="{FF2B5EF4-FFF2-40B4-BE49-F238E27FC236}">
                <a16:creationId xmlns:a16="http://schemas.microsoft.com/office/drawing/2014/main" id="{6296545D-33FA-6CD8-E907-1BA5530D5772}"/>
              </a:ext>
            </a:extLst>
          </p:cNvPr>
          <p:cNvPicPr>
            <a:picLocks noChangeAspect="1"/>
          </p:cNvPicPr>
          <p:nvPr/>
        </p:nvPicPr>
        <p:blipFill>
          <a:blip r:embed="rId5" cstate="print"/>
          <a:stretch>
            <a:fillRect/>
          </a:stretch>
        </p:blipFill>
        <p:spPr>
          <a:xfrm>
            <a:off x="10493538" y="2997589"/>
            <a:ext cx="598134" cy="598134"/>
          </a:xfrm>
          <a:prstGeom prst="rect">
            <a:avLst/>
          </a:prstGeom>
        </p:spPr>
      </p:pic>
      <p:pic>
        <p:nvPicPr>
          <p:cNvPr id="22" name="그림 21">
            <a:extLst>
              <a:ext uri="{FF2B5EF4-FFF2-40B4-BE49-F238E27FC236}">
                <a16:creationId xmlns:a16="http://schemas.microsoft.com/office/drawing/2014/main" id="{5F37F22E-A0E9-1F64-1520-502F536B6401}"/>
              </a:ext>
            </a:extLst>
          </p:cNvPr>
          <p:cNvPicPr>
            <a:picLocks noChangeAspect="1"/>
          </p:cNvPicPr>
          <p:nvPr/>
        </p:nvPicPr>
        <p:blipFill>
          <a:blip r:embed="rId6" cstate="print"/>
          <a:stretch>
            <a:fillRect/>
          </a:stretch>
        </p:blipFill>
        <p:spPr>
          <a:xfrm>
            <a:off x="4869119" y="2924592"/>
            <a:ext cx="638725" cy="615357"/>
          </a:xfrm>
          <a:prstGeom prst="rect">
            <a:avLst/>
          </a:prstGeom>
        </p:spPr>
      </p:pic>
      <p:sp>
        <p:nvSpPr>
          <p:cNvPr id="23" name="TextBox 22">
            <a:extLst>
              <a:ext uri="{FF2B5EF4-FFF2-40B4-BE49-F238E27FC236}">
                <a16:creationId xmlns:a16="http://schemas.microsoft.com/office/drawing/2014/main" id="{CAB9BB8A-1DDC-2A3F-6E95-3EEA34B3A480}"/>
              </a:ext>
            </a:extLst>
          </p:cNvPr>
          <p:cNvSpPr txBox="1"/>
          <p:nvPr/>
        </p:nvSpPr>
        <p:spPr>
          <a:xfrm>
            <a:off x="1100328" y="3853140"/>
            <a:ext cx="4378203" cy="2634567"/>
          </a:xfrm>
          <a:prstGeom prst="rect">
            <a:avLst/>
          </a:prstGeom>
          <a:noFill/>
        </p:spPr>
        <p:txBody>
          <a:bodyPr wrap="square" rtlCol="0">
            <a:spAutoFit/>
          </a:bodyPr>
          <a:lstStyle/>
          <a:p>
            <a:pPr marL="266700" marR="0" lvl="0" indent="-266700" defTabSz="1325548" fontAlgn="ctr" latinLnBrk="0">
              <a:lnSpc>
                <a:spcPct val="110000"/>
              </a:lnSpc>
              <a:spcBef>
                <a:spcPts val="0"/>
              </a:spcBef>
              <a:spcAft>
                <a:spcPts val="1200"/>
              </a:spcAft>
              <a:buClrTx/>
              <a:buSzPct val="140000"/>
              <a:buBlip>
                <a:blip r:embed="rId7"/>
              </a:buBlip>
              <a:tabLst/>
              <a:defRPr/>
            </a:pPr>
            <a:r>
              <a:rPr lang="en-US" altLang="ko-KR" sz="1200" spc="-30" dirty="0">
                <a:solidFill>
                  <a:schemeClr val="tx1">
                    <a:lumMod val="65000"/>
                    <a:lumOff val="35000"/>
                  </a:schemeClr>
                </a:solidFill>
                <a:latin typeface="Pretendard" panose="02000503000000020004" pitchFamily="2" charset="-127"/>
                <a:ea typeface="Pretendard" panose="02000503000000020004" pitchFamily="2" charset="-127"/>
              </a:rPr>
              <a:t>Successfully achieved Korea's first commercial-scale production of EUV photoresist, establishing a strong technology moat in a market historically dominated by Japanese suppliers.</a:t>
            </a:r>
          </a:p>
          <a:p>
            <a:pPr marL="266700" marR="0" lvl="0" indent="-266700" defTabSz="1325548" fontAlgn="ctr" latinLnBrk="0">
              <a:lnSpc>
                <a:spcPct val="110000"/>
              </a:lnSpc>
              <a:spcBef>
                <a:spcPts val="0"/>
              </a:spcBef>
              <a:spcAft>
                <a:spcPts val="1200"/>
              </a:spcAft>
              <a:buClrTx/>
              <a:buSzPct val="140000"/>
              <a:buBlip>
                <a:blip r:embed="rId7"/>
              </a:buBlip>
              <a:tabLst/>
              <a:defRPr/>
            </a:pPr>
            <a:r>
              <a:rPr lang="en-US" altLang="ko-KR" sz="1200" spc="-30" dirty="0">
                <a:solidFill>
                  <a:schemeClr val="tx1">
                    <a:lumMod val="65000"/>
                    <a:lumOff val="35000"/>
                  </a:schemeClr>
                </a:solidFill>
                <a:latin typeface="Pretendard" panose="02000503000000020004" pitchFamily="2" charset="-127"/>
                <a:ea typeface="Pretendard" panose="02000503000000020004" pitchFamily="2" charset="-127"/>
              </a:rPr>
              <a:t>Our flagship </a:t>
            </a:r>
            <a:r>
              <a:rPr lang="en-US" altLang="ko-KR" sz="1200" spc="-30" dirty="0" err="1">
                <a:solidFill>
                  <a:schemeClr val="tx1">
                    <a:lumMod val="65000"/>
                    <a:lumOff val="35000"/>
                  </a:schemeClr>
                </a:solidFill>
                <a:latin typeface="Pretendard" panose="02000503000000020004" pitchFamily="2" charset="-127"/>
                <a:ea typeface="Pretendard" panose="02000503000000020004" pitchFamily="2" charset="-127"/>
              </a:rPr>
              <a:t>KrF</a:t>
            </a:r>
            <a:r>
              <a:rPr lang="en-US" altLang="ko-KR" sz="1200" spc="-30" dirty="0">
                <a:solidFill>
                  <a:schemeClr val="tx1">
                    <a:lumMod val="65000"/>
                    <a:lumOff val="35000"/>
                  </a:schemeClr>
                </a:solidFill>
                <a:latin typeface="Pretendard" panose="02000503000000020004" pitchFamily="2" charset="-127"/>
                <a:ea typeface="Pretendard" panose="02000503000000020004" pitchFamily="2" charset="-127"/>
              </a:rPr>
              <a:t> photoresist holds a dominant market position, with demand supported by the increasing layer counts of 3D NAND.</a:t>
            </a:r>
          </a:p>
          <a:p>
            <a:pPr marL="266700" marR="0" lvl="0" indent="-266700" defTabSz="1325548" fontAlgn="ctr" latinLnBrk="0">
              <a:lnSpc>
                <a:spcPct val="110000"/>
              </a:lnSpc>
              <a:spcBef>
                <a:spcPts val="0"/>
              </a:spcBef>
              <a:spcAft>
                <a:spcPts val="1200"/>
              </a:spcAft>
              <a:buClrTx/>
              <a:buSzPct val="140000"/>
              <a:buBlip>
                <a:blip r:embed="rId7"/>
              </a:buBlip>
              <a:tabLst/>
              <a:defRPr/>
            </a:pPr>
            <a:r>
              <a:rPr lang="en-US" altLang="ko-KR" sz="1200" spc="-30" dirty="0">
                <a:solidFill>
                  <a:schemeClr val="tx1">
                    <a:lumMod val="65000"/>
                    <a:lumOff val="35000"/>
                  </a:schemeClr>
                </a:solidFill>
                <a:latin typeface="Pretendard" panose="02000503000000020004" pitchFamily="2" charset="-127"/>
                <a:ea typeface="Pretendard" panose="02000503000000020004" pitchFamily="2" charset="-127"/>
              </a:rPr>
              <a:t>Our general-purpose thinner benefited from the semiconductor upcycle, supporting resilient growth in semiconductor materials despite weaker NAND demand in 2024–2025.</a:t>
            </a:r>
            <a:endParaRPr lang="ko-KR" altLang="en-US" sz="1200" spc="-30" dirty="0">
              <a:solidFill>
                <a:schemeClr val="tx1">
                  <a:lumMod val="65000"/>
                  <a:lumOff val="35000"/>
                </a:schemeClr>
              </a:solidFill>
              <a:latin typeface="Pretendard" panose="02000503000000020004" pitchFamily="2" charset="-127"/>
              <a:ea typeface="Pretendard" panose="02000503000000020004" pitchFamily="2" charset="-127"/>
            </a:endParaRPr>
          </a:p>
        </p:txBody>
      </p:sp>
      <p:sp>
        <p:nvSpPr>
          <p:cNvPr id="24" name="TextBox 23">
            <a:extLst>
              <a:ext uri="{FF2B5EF4-FFF2-40B4-BE49-F238E27FC236}">
                <a16:creationId xmlns:a16="http://schemas.microsoft.com/office/drawing/2014/main" id="{729537AE-A8D5-79EF-669C-B3F08DC59D4B}"/>
              </a:ext>
            </a:extLst>
          </p:cNvPr>
          <p:cNvSpPr txBox="1"/>
          <p:nvPr/>
        </p:nvSpPr>
        <p:spPr>
          <a:xfrm>
            <a:off x="6754869" y="3853140"/>
            <a:ext cx="4378203" cy="2431435"/>
          </a:xfrm>
          <a:prstGeom prst="rect">
            <a:avLst/>
          </a:prstGeom>
          <a:noFill/>
        </p:spPr>
        <p:txBody>
          <a:bodyPr wrap="square" rtlCol="0">
            <a:spAutoFit/>
          </a:bodyPr>
          <a:lstStyle/>
          <a:p>
            <a:pPr marL="266700" indent="-266700" defTabSz="1325548" fontAlgn="ctr" latinLnBrk="0">
              <a:lnSpc>
                <a:spcPct val="110000"/>
              </a:lnSpc>
              <a:spcAft>
                <a:spcPts val="1200"/>
              </a:spcAft>
              <a:buSzPct val="140000"/>
              <a:buBlip>
                <a:blip r:embed="rId7"/>
              </a:buBlip>
              <a:defRPr/>
            </a:pPr>
            <a:r>
              <a:rPr lang="en-US" altLang="ko-KR" sz="1200" spc="-30" dirty="0">
                <a:solidFill>
                  <a:schemeClr val="tx1">
                    <a:lumMod val="65000"/>
                    <a:lumOff val="35000"/>
                  </a:schemeClr>
                </a:solidFill>
                <a:latin typeface="Pretendard" panose="02000503000000020004" pitchFamily="2" charset="-127"/>
                <a:ea typeface="Pretendard" panose="02000503000000020004" pitchFamily="2" charset="-127"/>
              </a:rPr>
              <a:t>We are strengthening our position in the global semiconductor supply chain via establishing both thinners and ultra-high-purity sulfuric acid facilities by investing approximately USD186m(KRW260bn) since 2H22.</a:t>
            </a:r>
          </a:p>
          <a:p>
            <a:pPr marL="266700" indent="-266700" defTabSz="1325548" fontAlgn="ctr" latinLnBrk="0">
              <a:lnSpc>
                <a:spcPct val="110000"/>
              </a:lnSpc>
              <a:spcAft>
                <a:spcPts val="1200"/>
              </a:spcAft>
              <a:buSzPct val="140000"/>
              <a:buBlip>
                <a:blip r:embed="rId7"/>
              </a:buBlip>
              <a:defRPr/>
            </a:pPr>
            <a:r>
              <a:rPr lang="en-US" altLang="ko-KR" sz="1200" spc="-30" dirty="0">
                <a:solidFill>
                  <a:schemeClr val="tx1">
                    <a:lumMod val="65000"/>
                    <a:lumOff val="35000"/>
                  </a:schemeClr>
                </a:solidFill>
                <a:latin typeface="Pretendard" panose="02000503000000020004" pitchFamily="2" charset="-127"/>
                <a:ea typeface="Pretendard" panose="02000503000000020004" pitchFamily="2" charset="-127"/>
              </a:rPr>
              <a:t>Scheduled to begin commercial production in 2H26, the Texas thinner facility is expected to supply to foundry customer's local fab.</a:t>
            </a:r>
          </a:p>
          <a:p>
            <a:pPr marL="266700" indent="-266700" defTabSz="1325548" fontAlgn="ctr" latinLnBrk="0">
              <a:lnSpc>
                <a:spcPct val="110000"/>
              </a:lnSpc>
              <a:spcAft>
                <a:spcPts val="1200"/>
              </a:spcAft>
              <a:buSzPct val="140000"/>
              <a:buBlip>
                <a:blip r:embed="rId7"/>
              </a:buBlip>
              <a:defRPr/>
            </a:pPr>
            <a:r>
              <a:rPr lang="en-US" altLang="ko-KR" sz="1200" spc="-30" dirty="0">
                <a:solidFill>
                  <a:schemeClr val="tx1">
                    <a:lumMod val="65000"/>
                    <a:lumOff val="35000"/>
                  </a:schemeClr>
                </a:solidFill>
                <a:latin typeface="Pretendard" panose="02000503000000020004" pitchFamily="2" charset="-127"/>
                <a:ea typeface="Pretendard" panose="02000503000000020004" pitchFamily="2" charset="-127"/>
              </a:rPr>
              <a:t>Our joint venture with Samsung C&amp;T and Martin for high-purity sulfuric acid is well positioned to benefit from U.S. policies promoting domestic supply-chain localization.</a:t>
            </a:r>
            <a:endParaRPr lang="ko-KR" altLang="en-US" sz="1200" spc="-30" dirty="0">
              <a:solidFill>
                <a:schemeClr val="tx1">
                  <a:lumMod val="65000"/>
                  <a:lumOff val="35000"/>
                </a:schemeClr>
              </a:solidFill>
              <a:latin typeface="Pretendard" panose="02000503000000020004" pitchFamily="2" charset="-127"/>
              <a:ea typeface="Pretendard" panose="02000503000000020004" pitchFamily="2" charset="-127"/>
            </a:endParaRPr>
          </a:p>
        </p:txBody>
      </p:sp>
      <p:sp>
        <p:nvSpPr>
          <p:cNvPr id="25" name="슬라이드 번호 개체 틀 5">
            <a:extLst>
              <a:ext uri="{FF2B5EF4-FFF2-40B4-BE49-F238E27FC236}">
                <a16:creationId xmlns:a16="http://schemas.microsoft.com/office/drawing/2014/main" id="{96A827EE-BA71-C723-1945-6E22B1D23BA7}"/>
              </a:ext>
            </a:extLst>
          </p:cNvPr>
          <p:cNvSpPr txBox="1">
            <a:spLocks/>
          </p:cNvSpPr>
          <p:nvPr/>
        </p:nvSpPr>
        <p:spPr>
          <a:xfrm>
            <a:off x="695325" y="6392088"/>
            <a:ext cx="2124299" cy="276999"/>
          </a:xfrm>
          <a:prstGeom prst="rect">
            <a:avLst/>
          </a:prstGeom>
        </p:spPr>
        <p:txBody>
          <a:bodyPr wrap="none">
            <a:spAutoFit/>
          </a:bodyPr>
          <a:lstStyle>
            <a:defPPr>
              <a:defRPr lang="ko-KR"/>
            </a:defPPr>
            <a:lvl1pPr marL="0" algn="r" defTabSz="914400" rtl="0" eaLnBrk="1" latinLnBrk="1" hangingPunct="1">
              <a:defRPr sz="1200" kern="1200">
                <a:solidFill>
                  <a:schemeClr val="tx1">
                    <a:lumMod val="50000"/>
                    <a:lumOff val="50000"/>
                  </a:schemeClr>
                </a:solidFill>
                <a:latin typeface="+mn-ea"/>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l"/>
            <a:fld id="{C4C4C93A-0052-4C0A-AFCD-69C966F821AE}" type="slidenum">
              <a:rPr lang="ko-KR" altLang="en-US" smtClean="0">
                <a:latin typeface="+mj-ea"/>
                <a:ea typeface="+mj-ea"/>
              </a:rPr>
              <a:pPr algn="l"/>
              <a:t>3</a:t>
            </a:fld>
            <a:r>
              <a:rPr lang="ko-KR" altLang="en-US" dirty="0">
                <a:latin typeface="+mj-ea"/>
                <a:ea typeface="+mj-ea"/>
              </a:rPr>
              <a:t>   </a:t>
            </a:r>
            <a:r>
              <a:rPr lang="en-US" altLang="ko-KR" dirty="0"/>
              <a:t>2026 Investor Relations </a:t>
            </a:r>
            <a:endParaRPr lang="ko-KR" altLang="en-US" dirty="0"/>
          </a:p>
        </p:txBody>
      </p:sp>
    </p:spTree>
    <p:extLst>
      <p:ext uri="{BB962C8B-B14F-4D97-AF65-F5344CB8AC3E}">
        <p14:creationId xmlns:p14="http://schemas.microsoft.com/office/powerpoint/2010/main" val="32590543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object 9">
            <a:extLst>
              <a:ext uri="{FF2B5EF4-FFF2-40B4-BE49-F238E27FC236}">
                <a16:creationId xmlns:a16="http://schemas.microsoft.com/office/drawing/2014/main" id="{DB075B52-11CF-4CB6-BB40-13884BE3212C}"/>
              </a:ext>
            </a:extLst>
          </p:cNvPr>
          <p:cNvPicPr/>
          <p:nvPr/>
        </p:nvPicPr>
        <p:blipFill>
          <a:blip r:embed="rId3" cstate="print">
            <a:duotone>
              <a:prstClr val="black"/>
              <a:schemeClr val="accent1">
                <a:tint val="45000"/>
                <a:satMod val="400000"/>
              </a:schemeClr>
            </a:duotone>
          </a:blip>
          <a:stretch>
            <a:fillRect/>
          </a:stretch>
        </p:blipFill>
        <p:spPr>
          <a:xfrm>
            <a:off x="2907339" y="1"/>
            <a:ext cx="9286367" cy="6858000"/>
          </a:xfrm>
          <a:prstGeom prst="rect">
            <a:avLst/>
          </a:prstGeom>
        </p:spPr>
      </p:pic>
      <p:sp>
        <p:nvSpPr>
          <p:cNvPr id="4" name="직사각형 3">
            <a:extLst>
              <a:ext uri="{FF2B5EF4-FFF2-40B4-BE49-F238E27FC236}">
                <a16:creationId xmlns:a16="http://schemas.microsoft.com/office/drawing/2014/main" id="{6036A64C-7776-4D5D-B0DA-CEA2A49438DA}"/>
              </a:ext>
            </a:extLst>
          </p:cNvPr>
          <p:cNvSpPr/>
          <p:nvPr/>
        </p:nvSpPr>
        <p:spPr>
          <a:xfrm>
            <a:off x="-3412" y="0"/>
            <a:ext cx="12195412" cy="6857999"/>
          </a:xfrm>
          <a:prstGeom prst="rect">
            <a:avLst/>
          </a:prstGeom>
          <a:gradFill>
            <a:gsLst>
              <a:gs pos="100000">
                <a:srgbClr val="123885">
                  <a:alpha val="50000"/>
                </a:srgbClr>
              </a:gs>
              <a:gs pos="34000">
                <a:srgbClr val="123885"/>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2" name="TextBox 1">
            <a:extLst>
              <a:ext uri="{FF2B5EF4-FFF2-40B4-BE49-F238E27FC236}">
                <a16:creationId xmlns:a16="http://schemas.microsoft.com/office/drawing/2014/main" id="{4F5F2014-0DDF-4B14-9235-4F91B2E7C0AB}"/>
              </a:ext>
            </a:extLst>
          </p:cNvPr>
          <p:cNvSpPr txBox="1"/>
          <p:nvPr/>
        </p:nvSpPr>
        <p:spPr>
          <a:xfrm>
            <a:off x="1596403" y="3532635"/>
            <a:ext cx="2239716" cy="622799"/>
          </a:xfrm>
          <a:prstGeom prst="rect">
            <a:avLst/>
          </a:prstGeom>
          <a:noFill/>
        </p:spPr>
        <p:txBody>
          <a:bodyPr wrap="none" rtlCol="0">
            <a:spAutoFit/>
          </a:bodyPr>
          <a:lstStyle/>
          <a:p>
            <a:pPr marL="174625" marR="0" lvl="0" indent="-174625" algn="l" defTabSz="914400" rtl="0" eaLnBrk="1" fontAlgn="auto" latinLnBrk="1" hangingPunct="1">
              <a:lnSpc>
                <a:spcPct val="120000"/>
              </a:lnSpc>
              <a:spcBef>
                <a:spcPts val="0"/>
              </a:spcBef>
              <a:spcAft>
                <a:spcPts val="0"/>
              </a:spcAft>
              <a:buClrTx/>
              <a:buSzTx/>
              <a:buFont typeface="Arial" panose="020B0604020202020204" pitchFamily="34" charset="0"/>
              <a:buChar char="•"/>
              <a:tabLst/>
              <a:defRPr/>
            </a:pPr>
            <a:r>
              <a:rPr kumimoji="0" lang="en-US" altLang="ko-KR" sz="15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rPr>
              <a:t>History &amp; Governance</a:t>
            </a:r>
          </a:p>
          <a:p>
            <a:pPr marL="174625" marR="0" lvl="0" indent="-174625" algn="l" defTabSz="914400" rtl="0" eaLnBrk="1" fontAlgn="auto" latinLnBrk="1" hangingPunct="1">
              <a:lnSpc>
                <a:spcPct val="120000"/>
              </a:lnSpc>
              <a:spcBef>
                <a:spcPts val="0"/>
              </a:spcBef>
              <a:spcAft>
                <a:spcPts val="0"/>
              </a:spcAft>
              <a:buClrTx/>
              <a:buSzTx/>
              <a:buFont typeface="Arial" panose="020B0604020202020204" pitchFamily="34" charset="0"/>
              <a:buChar char="•"/>
              <a:tabLst/>
              <a:defRPr/>
            </a:pPr>
            <a:r>
              <a:rPr kumimoji="0" lang="en-US" altLang="ko-KR" sz="15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rPr>
              <a:t>Global Network</a:t>
            </a:r>
            <a:endParaRPr kumimoji="0" lang="ko-KR" altLang="en-US" sz="1500" b="0" i="0" u="none" strike="noStrike" kern="1200" cap="none" spc="0" normalizeH="0" baseline="0" noProof="0" dirty="0">
              <a:ln>
                <a:noFill/>
              </a:ln>
              <a:solidFill>
                <a:prstClr val="white"/>
              </a:solidFill>
              <a:effectLst/>
              <a:uLnTx/>
              <a:uFillTx/>
              <a:latin typeface="맑은 고딕" panose="020F0502020204030204"/>
              <a:ea typeface="맑은 고딕" panose="020B0503020000020004" pitchFamily="50" charset="-127"/>
              <a:cs typeface="+mn-cs"/>
            </a:endParaRPr>
          </a:p>
        </p:txBody>
      </p:sp>
      <p:grpSp>
        <p:nvGrpSpPr>
          <p:cNvPr id="38" name="그룹 37">
            <a:extLst>
              <a:ext uri="{FF2B5EF4-FFF2-40B4-BE49-F238E27FC236}">
                <a16:creationId xmlns:a16="http://schemas.microsoft.com/office/drawing/2014/main" id="{F6A1FB53-9463-4CB0-AB76-C4623780D21D}"/>
              </a:ext>
            </a:extLst>
          </p:cNvPr>
          <p:cNvGrpSpPr/>
          <p:nvPr/>
        </p:nvGrpSpPr>
        <p:grpSpPr>
          <a:xfrm>
            <a:off x="1530001" y="3390531"/>
            <a:ext cx="3059999" cy="1015663"/>
            <a:chOff x="673100" y="2673699"/>
            <a:chExt cx="3059999" cy="1204849"/>
          </a:xfrm>
        </p:grpSpPr>
        <p:cxnSp>
          <p:nvCxnSpPr>
            <p:cNvPr id="22" name="직선 연결선 21">
              <a:extLst>
                <a:ext uri="{FF2B5EF4-FFF2-40B4-BE49-F238E27FC236}">
                  <a16:creationId xmlns:a16="http://schemas.microsoft.com/office/drawing/2014/main" id="{9ED862D6-5CF4-4B93-8F6D-72F06F291867}"/>
                </a:ext>
              </a:extLst>
            </p:cNvPr>
            <p:cNvCxnSpPr/>
            <p:nvPr/>
          </p:nvCxnSpPr>
          <p:spPr>
            <a:xfrm>
              <a:off x="673100" y="2673699"/>
              <a:ext cx="3059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 name="직선 연결선 22">
              <a:extLst>
                <a:ext uri="{FF2B5EF4-FFF2-40B4-BE49-F238E27FC236}">
                  <a16:creationId xmlns:a16="http://schemas.microsoft.com/office/drawing/2014/main" id="{1575474C-8593-40B7-9BF4-4066E4612629}"/>
                </a:ext>
              </a:extLst>
            </p:cNvPr>
            <p:cNvCxnSpPr/>
            <p:nvPr/>
          </p:nvCxnSpPr>
          <p:spPr>
            <a:xfrm>
              <a:off x="673100" y="3878548"/>
              <a:ext cx="3059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 name="직사각형 4">
            <a:extLst>
              <a:ext uri="{FF2B5EF4-FFF2-40B4-BE49-F238E27FC236}">
                <a16:creationId xmlns:a16="http://schemas.microsoft.com/office/drawing/2014/main" id="{15E706F0-60C2-425B-B8DF-A0DB816F2F5B}"/>
              </a:ext>
            </a:extLst>
          </p:cNvPr>
          <p:cNvSpPr/>
          <p:nvPr/>
        </p:nvSpPr>
        <p:spPr>
          <a:xfrm>
            <a:off x="1530001" y="2155299"/>
            <a:ext cx="3602268" cy="1015663"/>
          </a:xfrm>
          <a:prstGeom prst="rect">
            <a:avLst/>
          </a:prstGeom>
        </p:spPr>
        <p:txBody>
          <a:bodyPr wrap="none">
            <a:spAutoFit/>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kumimoji="0" lang="en-US" altLang="ko-KR" sz="6000" b="0" i="0" u="none" strike="noStrike" kern="1200" cap="none" spc="0" normalizeH="0" baseline="0" noProof="0" dirty="0">
                <a:ln>
                  <a:noFill/>
                </a:ln>
                <a:solidFill>
                  <a:prstClr val="white"/>
                </a:solidFill>
                <a:effectLst/>
                <a:uLnTx/>
                <a:uFillTx/>
                <a:latin typeface="Pretendard ExtraBold" panose="02000903000000020004" pitchFamily="2" charset="-127"/>
                <a:ea typeface="Pretendard ExtraBold" panose="02000903000000020004" pitchFamily="2" charset="-127"/>
                <a:cs typeface="+mn-cs"/>
              </a:rPr>
              <a:t>Prologue</a:t>
            </a:r>
            <a:endParaRPr kumimoji="0" lang="ko-KR" altLang="en-US" sz="6000" b="0" i="0" u="none" strike="noStrike" kern="1200" cap="none" spc="0" normalizeH="0" baseline="0" noProof="0" dirty="0">
              <a:ln>
                <a:noFill/>
              </a:ln>
              <a:solidFill>
                <a:prstClr val="black"/>
              </a:solidFill>
              <a:effectLst/>
              <a:uLnTx/>
              <a:uFillTx/>
              <a:latin typeface="맑은 고딕" panose="020F0502020204030204"/>
              <a:ea typeface="맑은 고딕" panose="020B0503020000020004" pitchFamily="50" charset="-127"/>
              <a:cs typeface="+mn-cs"/>
            </a:endParaRPr>
          </a:p>
        </p:txBody>
      </p:sp>
    </p:spTree>
    <p:extLst>
      <p:ext uri="{BB962C8B-B14F-4D97-AF65-F5344CB8AC3E}">
        <p14:creationId xmlns:p14="http://schemas.microsoft.com/office/powerpoint/2010/main" val="31539289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그룹 1">
            <a:extLst>
              <a:ext uri="{FF2B5EF4-FFF2-40B4-BE49-F238E27FC236}">
                <a16:creationId xmlns:a16="http://schemas.microsoft.com/office/drawing/2014/main" id="{069ED171-F6E7-5028-7E05-1C75293CC6EA}"/>
              </a:ext>
            </a:extLst>
          </p:cNvPr>
          <p:cNvGrpSpPr/>
          <p:nvPr/>
        </p:nvGrpSpPr>
        <p:grpSpPr>
          <a:xfrm>
            <a:off x="2103960" y="4898360"/>
            <a:ext cx="8368310" cy="307777"/>
            <a:chOff x="1604309" y="2880870"/>
            <a:chExt cx="8368310" cy="307777"/>
          </a:xfrm>
        </p:grpSpPr>
        <p:sp>
          <p:nvSpPr>
            <p:cNvPr id="3" name="TextBox 2">
              <a:extLst>
                <a:ext uri="{FF2B5EF4-FFF2-40B4-BE49-F238E27FC236}">
                  <a16:creationId xmlns:a16="http://schemas.microsoft.com/office/drawing/2014/main" id="{67D223AB-CA68-E58B-85EC-175EC1A3692F}"/>
                </a:ext>
              </a:extLst>
            </p:cNvPr>
            <p:cNvSpPr txBox="1"/>
            <p:nvPr/>
          </p:nvSpPr>
          <p:spPr>
            <a:xfrm>
              <a:off x="1604309" y="2880870"/>
              <a:ext cx="596637" cy="307777"/>
            </a:xfrm>
            <a:prstGeom prst="rect">
              <a:avLst/>
            </a:prstGeom>
            <a:noFill/>
          </p:spPr>
          <p:txBody>
            <a:bodyPr wrap="none" rtlCol="0" anchor="ctr">
              <a:sp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1400" b="0" i="0" u="none" strike="noStrike" kern="1200" cap="none" spc="0" normalizeH="0" baseline="0" noProof="0" dirty="0">
                  <a:ln>
                    <a:noFill/>
                  </a:ln>
                  <a:solidFill>
                    <a:prstClr val="black">
                      <a:lumMod val="75000"/>
                      <a:lumOff val="25000"/>
                    </a:prstClr>
                  </a:solidFill>
                  <a:effectLst/>
                  <a:uLnTx/>
                  <a:uFillTx/>
                  <a:latin typeface="Pretendard SemiBold" panose="02000703000000020004" pitchFamily="2" charset="-127"/>
                  <a:ea typeface="Pretendard SemiBold" panose="02000703000000020004" pitchFamily="2" charset="-127"/>
                  <a:cs typeface="+mn-cs"/>
                </a:rPr>
                <a:t>1967</a:t>
              </a:r>
              <a:endParaRPr kumimoji="0" lang="ko-KR" altLang="en-US" sz="1400" b="0" i="0" u="none" strike="noStrike" kern="1200" cap="none" spc="0" normalizeH="0" baseline="0" noProof="0" dirty="0">
                <a:ln>
                  <a:noFill/>
                </a:ln>
                <a:solidFill>
                  <a:prstClr val="black">
                    <a:lumMod val="75000"/>
                    <a:lumOff val="25000"/>
                  </a:prstClr>
                </a:solidFill>
                <a:effectLst/>
                <a:uLnTx/>
                <a:uFillTx/>
                <a:latin typeface="Pretendard SemiBold" panose="02000703000000020004" pitchFamily="2" charset="-127"/>
                <a:ea typeface="Pretendard SemiBold" panose="02000703000000020004" pitchFamily="2" charset="-127"/>
                <a:cs typeface="+mn-cs"/>
              </a:endParaRPr>
            </a:p>
          </p:txBody>
        </p:sp>
        <p:sp>
          <p:nvSpPr>
            <p:cNvPr id="5" name="TextBox 4">
              <a:extLst>
                <a:ext uri="{FF2B5EF4-FFF2-40B4-BE49-F238E27FC236}">
                  <a16:creationId xmlns:a16="http://schemas.microsoft.com/office/drawing/2014/main" id="{8BE71D00-AFF1-01D5-6C55-225DA8B2C291}"/>
                </a:ext>
              </a:extLst>
            </p:cNvPr>
            <p:cNvSpPr txBox="1"/>
            <p:nvPr/>
          </p:nvSpPr>
          <p:spPr>
            <a:xfrm>
              <a:off x="4129680" y="2880870"/>
              <a:ext cx="607859" cy="307777"/>
            </a:xfrm>
            <a:prstGeom prst="rect">
              <a:avLst/>
            </a:prstGeom>
            <a:noFill/>
          </p:spPr>
          <p:txBody>
            <a:bodyPr wrap="none" rtlCol="0" anchor="ctr">
              <a:sp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1400" b="0" i="0" u="none" strike="noStrike" kern="1200" cap="none" spc="0" normalizeH="0" baseline="0" noProof="0" dirty="0">
                  <a:ln>
                    <a:noFill/>
                  </a:ln>
                  <a:solidFill>
                    <a:prstClr val="black">
                      <a:lumMod val="75000"/>
                      <a:lumOff val="25000"/>
                    </a:prstClr>
                  </a:solidFill>
                  <a:effectLst/>
                  <a:uLnTx/>
                  <a:uFillTx/>
                  <a:latin typeface="Pretendard SemiBold" panose="02000703000000020004" pitchFamily="2" charset="-127"/>
                  <a:ea typeface="Pretendard SemiBold" panose="02000703000000020004" pitchFamily="2" charset="-127"/>
                  <a:cs typeface="+mn-cs"/>
                </a:rPr>
                <a:t>1989</a:t>
              </a:r>
              <a:endParaRPr kumimoji="0" lang="ko-KR" altLang="en-US" sz="1400" b="0" i="0" u="none" strike="noStrike" kern="1200" cap="none" spc="0" normalizeH="0" baseline="0" noProof="0" dirty="0">
                <a:ln>
                  <a:noFill/>
                </a:ln>
                <a:solidFill>
                  <a:prstClr val="black">
                    <a:lumMod val="75000"/>
                    <a:lumOff val="25000"/>
                  </a:prstClr>
                </a:solidFill>
                <a:effectLst/>
                <a:uLnTx/>
                <a:uFillTx/>
                <a:latin typeface="Pretendard SemiBold" panose="02000703000000020004" pitchFamily="2" charset="-127"/>
                <a:ea typeface="Pretendard SemiBold" panose="02000703000000020004" pitchFamily="2" charset="-127"/>
                <a:cs typeface="+mn-cs"/>
              </a:endParaRPr>
            </a:p>
          </p:txBody>
        </p:sp>
        <p:sp>
          <p:nvSpPr>
            <p:cNvPr id="6" name="TextBox 5">
              <a:extLst>
                <a:ext uri="{FF2B5EF4-FFF2-40B4-BE49-F238E27FC236}">
                  <a16:creationId xmlns:a16="http://schemas.microsoft.com/office/drawing/2014/main" id="{5165AFB2-1E55-9D93-F570-E8D7A22F567B}"/>
                </a:ext>
              </a:extLst>
            </p:cNvPr>
            <p:cNvSpPr txBox="1"/>
            <p:nvPr/>
          </p:nvSpPr>
          <p:spPr>
            <a:xfrm>
              <a:off x="6621801" y="2880870"/>
              <a:ext cx="633507" cy="307777"/>
            </a:xfrm>
            <a:prstGeom prst="rect">
              <a:avLst/>
            </a:prstGeom>
            <a:noFill/>
          </p:spPr>
          <p:txBody>
            <a:bodyPr wrap="none" rtlCol="0" anchor="ctr">
              <a:sp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1400" b="0" i="0" u="none" strike="noStrike" kern="1200" cap="none" spc="0" normalizeH="0" baseline="0" noProof="0" dirty="0">
                  <a:ln>
                    <a:noFill/>
                  </a:ln>
                  <a:solidFill>
                    <a:prstClr val="black">
                      <a:lumMod val="75000"/>
                      <a:lumOff val="25000"/>
                    </a:prstClr>
                  </a:solidFill>
                  <a:effectLst/>
                  <a:uLnTx/>
                  <a:uFillTx/>
                  <a:latin typeface="Pretendard SemiBold" panose="02000703000000020004" pitchFamily="2" charset="-127"/>
                  <a:ea typeface="Pretendard SemiBold" panose="02000703000000020004" pitchFamily="2" charset="-127"/>
                  <a:cs typeface="+mn-cs"/>
                </a:rPr>
                <a:t>2007</a:t>
              </a:r>
              <a:endParaRPr kumimoji="0" lang="ko-KR" altLang="en-US" sz="1400" b="0" i="0" u="none" strike="noStrike" kern="1200" cap="none" spc="0" normalizeH="0" baseline="0" noProof="0" dirty="0">
                <a:ln>
                  <a:noFill/>
                </a:ln>
                <a:solidFill>
                  <a:prstClr val="black">
                    <a:lumMod val="75000"/>
                    <a:lumOff val="25000"/>
                  </a:prstClr>
                </a:solidFill>
                <a:effectLst/>
                <a:uLnTx/>
                <a:uFillTx/>
                <a:latin typeface="Pretendard SemiBold" panose="02000703000000020004" pitchFamily="2" charset="-127"/>
                <a:ea typeface="Pretendard SemiBold" panose="02000703000000020004" pitchFamily="2" charset="-127"/>
                <a:cs typeface="+mn-cs"/>
              </a:endParaRPr>
            </a:p>
          </p:txBody>
        </p:sp>
        <p:sp>
          <p:nvSpPr>
            <p:cNvPr id="9" name="TextBox 8">
              <a:extLst>
                <a:ext uri="{FF2B5EF4-FFF2-40B4-BE49-F238E27FC236}">
                  <a16:creationId xmlns:a16="http://schemas.microsoft.com/office/drawing/2014/main" id="{470FA81E-4993-9116-2F65-B7EF962AC21B}"/>
                </a:ext>
              </a:extLst>
            </p:cNvPr>
            <p:cNvSpPr txBox="1"/>
            <p:nvPr/>
          </p:nvSpPr>
          <p:spPr>
            <a:xfrm>
              <a:off x="9180414" y="2880870"/>
              <a:ext cx="792205" cy="307777"/>
            </a:xfrm>
            <a:prstGeom prst="rect">
              <a:avLst/>
            </a:prstGeom>
            <a:noFill/>
          </p:spPr>
          <p:txBody>
            <a:bodyPr wrap="none" rtlCol="0" anchor="ctr">
              <a:sp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1400" b="0" i="0" u="none" strike="noStrike" kern="1200" cap="none" spc="0" normalizeH="0" baseline="0" noProof="0" dirty="0">
                  <a:ln>
                    <a:noFill/>
                  </a:ln>
                  <a:solidFill>
                    <a:prstClr val="black">
                      <a:lumMod val="75000"/>
                      <a:lumOff val="25000"/>
                    </a:prstClr>
                  </a:solidFill>
                  <a:effectLst/>
                  <a:uLnTx/>
                  <a:uFillTx/>
                  <a:latin typeface="Pretendard SemiBold" panose="02000703000000020004" pitchFamily="2" charset="-127"/>
                  <a:ea typeface="Pretendard SemiBold" panose="02000703000000020004" pitchFamily="2" charset="-127"/>
                  <a:cs typeface="+mn-cs"/>
                </a:rPr>
                <a:t>2020 ~</a:t>
              </a:r>
              <a:endParaRPr kumimoji="0" lang="ko-KR" altLang="en-US" sz="1400" b="0" i="0" u="none" strike="noStrike" kern="1200" cap="none" spc="0" normalizeH="0" baseline="0" noProof="0" dirty="0">
                <a:ln>
                  <a:noFill/>
                </a:ln>
                <a:solidFill>
                  <a:prstClr val="black">
                    <a:lumMod val="75000"/>
                    <a:lumOff val="25000"/>
                  </a:prstClr>
                </a:solidFill>
                <a:effectLst/>
                <a:uLnTx/>
                <a:uFillTx/>
                <a:latin typeface="Pretendard SemiBold" panose="02000703000000020004" pitchFamily="2" charset="-127"/>
                <a:ea typeface="Pretendard SemiBold" panose="02000703000000020004" pitchFamily="2" charset="-127"/>
                <a:cs typeface="+mn-cs"/>
              </a:endParaRPr>
            </a:p>
          </p:txBody>
        </p:sp>
      </p:grpSp>
      <p:cxnSp>
        <p:nvCxnSpPr>
          <p:cNvPr id="10" name="직선 연결선 9">
            <a:extLst>
              <a:ext uri="{FF2B5EF4-FFF2-40B4-BE49-F238E27FC236}">
                <a16:creationId xmlns:a16="http://schemas.microsoft.com/office/drawing/2014/main" id="{0FF41A17-4B5D-0FEC-2C94-06D9BFE172C5}"/>
              </a:ext>
            </a:extLst>
          </p:cNvPr>
          <p:cNvCxnSpPr>
            <a:cxnSpLocks/>
          </p:cNvCxnSpPr>
          <p:nvPr/>
        </p:nvCxnSpPr>
        <p:spPr>
          <a:xfrm>
            <a:off x="637944" y="4597405"/>
            <a:ext cx="11554056" cy="0"/>
          </a:xfrm>
          <a:prstGeom prst="line">
            <a:avLst/>
          </a:prstGeom>
          <a:ln w="9525">
            <a:solidFill>
              <a:schemeClr val="bg1">
                <a:lumMod val="75000"/>
              </a:schemeClr>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11" name="타원 10">
            <a:extLst>
              <a:ext uri="{FF2B5EF4-FFF2-40B4-BE49-F238E27FC236}">
                <a16:creationId xmlns:a16="http://schemas.microsoft.com/office/drawing/2014/main" id="{A1344567-E833-5D78-F9D7-6A8224B54247}"/>
              </a:ext>
            </a:extLst>
          </p:cNvPr>
          <p:cNvSpPr/>
          <p:nvPr/>
        </p:nvSpPr>
        <p:spPr>
          <a:xfrm flipV="1">
            <a:off x="2338253" y="4517517"/>
            <a:ext cx="144000" cy="144000"/>
          </a:xfrm>
          <a:prstGeom prst="ellipse">
            <a:avLst/>
          </a:prstGeom>
          <a:solidFill>
            <a:srgbClr val="123885"/>
          </a:solidFill>
          <a:ln w="63500">
            <a:solidFill>
              <a:schemeClr val="bg1"/>
            </a:solidFill>
          </a:ln>
          <a:effectLst>
            <a:outerShdw blurRad="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12" name="타원 11">
            <a:extLst>
              <a:ext uri="{FF2B5EF4-FFF2-40B4-BE49-F238E27FC236}">
                <a16:creationId xmlns:a16="http://schemas.microsoft.com/office/drawing/2014/main" id="{AC8FC2EC-D9C0-E6E2-33BF-BAE3442BA9D2}"/>
              </a:ext>
            </a:extLst>
          </p:cNvPr>
          <p:cNvSpPr/>
          <p:nvPr/>
        </p:nvSpPr>
        <p:spPr>
          <a:xfrm flipV="1">
            <a:off x="4860752" y="4517517"/>
            <a:ext cx="144000" cy="144000"/>
          </a:xfrm>
          <a:prstGeom prst="ellipse">
            <a:avLst/>
          </a:prstGeom>
          <a:solidFill>
            <a:srgbClr val="123885"/>
          </a:solidFill>
          <a:ln w="63500">
            <a:solidFill>
              <a:schemeClr val="bg1"/>
            </a:solidFill>
          </a:ln>
          <a:effectLst>
            <a:outerShdw blurRad="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13" name="타원 12">
            <a:extLst>
              <a:ext uri="{FF2B5EF4-FFF2-40B4-BE49-F238E27FC236}">
                <a16:creationId xmlns:a16="http://schemas.microsoft.com/office/drawing/2014/main" id="{62A3DA7A-B480-D30C-404A-B3B4214DA9DF}"/>
              </a:ext>
            </a:extLst>
          </p:cNvPr>
          <p:cNvSpPr/>
          <p:nvPr/>
        </p:nvSpPr>
        <p:spPr>
          <a:xfrm flipV="1">
            <a:off x="7383251" y="4517517"/>
            <a:ext cx="144000" cy="144000"/>
          </a:xfrm>
          <a:prstGeom prst="ellipse">
            <a:avLst/>
          </a:prstGeom>
          <a:solidFill>
            <a:srgbClr val="123885"/>
          </a:solidFill>
          <a:ln w="63500">
            <a:solidFill>
              <a:schemeClr val="bg1"/>
            </a:solidFill>
          </a:ln>
          <a:effectLst>
            <a:outerShdw blurRad="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14" name="타원 13">
            <a:extLst>
              <a:ext uri="{FF2B5EF4-FFF2-40B4-BE49-F238E27FC236}">
                <a16:creationId xmlns:a16="http://schemas.microsoft.com/office/drawing/2014/main" id="{A0FD450A-1BA1-E8DE-B2C6-973352825989}"/>
              </a:ext>
            </a:extLst>
          </p:cNvPr>
          <p:cNvSpPr/>
          <p:nvPr/>
        </p:nvSpPr>
        <p:spPr>
          <a:xfrm flipV="1">
            <a:off x="9905749" y="4517517"/>
            <a:ext cx="144000" cy="144000"/>
          </a:xfrm>
          <a:prstGeom prst="ellipse">
            <a:avLst/>
          </a:prstGeom>
          <a:solidFill>
            <a:srgbClr val="123885"/>
          </a:solidFill>
          <a:ln w="63500">
            <a:solidFill>
              <a:schemeClr val="bg1"/>
            </a:solidFill>
          </a:ln>
          <a:effectLst>
            <a:outerShdw blurRad="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grpSp>
        <p:nvGrpSpPr>
          <p:cNvPr id="15" name="그룹 14">
            <a:extLst>
              <a:ext uri="{FF2B5EF4-FFF2-40B4-BE49-F238E27FC236}">
                <a16:creationId xmlns:a16="http://schemas.microsoft.com/office/drawing/2014/main" id="{ED08738D-F10C-66FD-7348-C4421BF7F3E4}"/>
              </a:ext>
            </a:extLst>
          </p:cNvPr>
          <p:cNvGrpSpPr/>
          <p:nvPr/>
        </p:nvGrpSpPr>
        <p:grpSpPr>
          <a:xfrm>
            <a:off x="8808257" y="2081081"/>
            <a:ext cx="2340000" cy="2233638"/>
            <a:chOff x="8308606" y="1954172"/>
            <a:chExt cx="2340000" cy="2432796"/>
          </a:xfrm>
        </p:grpSpPr>
        <p:sp>
          <p:nvSpPr>
            <p:cNvPr id="16" name="사각형: 둥근 모서리 15">
              <a:extLst>
                <a:ext uri="{FF2B5EF4-FFF2-40B4-BE49-F238E27FC236}">
                  <a16:creationId xmlns:a16="http://schemas.microsoft.com/office/drawing/2014/main" id="{40D88131-9D46-D01A-4C1A-2AC1C97F4418}"/>
                </a:ext>
              </a:extLst>
            </p:cNvPr>
            <p:cNvSpPr/>
            <p:nvPr/>
          </p:nvSpPr>
          <p:spPr>
            <a:xfrm>
              <a:off x="8308606" y="1954172"/>
              <a:ext cx="2340000" cy="2160000"/>
            </a:xfrm>
            <a:prstGeom prst="roundRect">
              <a:avLst>
                <a:gd name="adj" fmla="val 8523"/>
              </a:avLst>
            </a:prstGeom>
            <a:solidFill>
              <a:srgbClr val="123885"/>
            </a:solidFill>
            <a:ln>
              <a:noFill/>
            </a:ln>
            <a:effectLst>
              <a:outerShdw blurRad="152400" dist="76200" dir="2700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3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endParaRPr>
            </a:p>
          </p:txBody>
        </p:sp>
        <p:sp>
          <p:nvSpPr>
            <p:cNvPr id="17" name="이등변 삼각형 16">
              <a:extLst>
                <a:ext uri="{FF2B5EF4-FFF2-40B4-BE49-F238E27FC236}">
                  <a16:creationId xmlns:a16="http://schemas.microsoft.com/office/drawing/2014/main" id="{19CA2F84-3518-1946-44C4-719A4375C6F8}"/>
                </a:ext>
              </a:extLst>
            </p:cNvPr>
            <p:cNvSpPr/>
            <p:nvPr/>
          </p:nvSpPr>
          <p:spPr>
            <a:xfrm rot="10800000">
              <a:off x="9281756" y="4047571"/>
              <a:ext cx="393700" cy="339397"/>
            </a:xfrm>
            <a:prstGeom prst="triangle">
              <a:avLst/>
            </a:prstGeom>
            <a:solidFill>
              <a:srgbClr val="12388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3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endParaRPr>
            </a:p>
          </p:txBody>
        </p:sp>
      </p:grpSp>
      <p:grpSp>
        <p:nvGrpSpPr>
          <p:cNvPr id="18" name="그룹 17">
            <a:extLst>
              <a:ext uri="{FF2B5EF4-FFF2-40B4-BE49-F238E27FC236}">
                <a16:creationId xmlns:a16="http://schemas.microsoft.com/office/drawing/2014/main" id="{4446A132-8E61-E4E8-9AE6-E7AA5ACC336F}"/>
              </a:ext>
            </a:extLst>
          </p:cNvPr>
          <p:cNvGrpSpPr/>
          <p:nvPr/>
        </p:nvGrpSpPr>
        <p:grpSpPr>
          <a:xfrm>
            <a:off x="6290615" y="2081081"/>
            <a:ext cx="2340000" cy="2233638"/>
            <a:chOff x="8308607" y="1954172"/>
            <a:chExt cx="2340000" cy="2432796"/>
          </a:xfrm>
        </p:grpSpPr>
        <p:sp>
          <p:nvSpPr>
            <p:cNvPr id="19" name="사각형: 둥근 모서리 18">
              <a:extLst>
                <a:ext uri="{FF2B5EF4-FFF2-40B4-BE49-F238E27FC236}">
                  <a16:creationId xmlns:a16="http://schemas.microsoft.com/office/drawing/2014/main" id="{DCC5C61E-EFBC-FB1B-59DF-D4235FF15346}"/>
                </a:ext>
              </a:extLst>
            </p:cNvPr>
            <p:cNvSpPr/>
            <p:nvPr/>
          </p:nvSpPr>
          <p:spPr>
            <a:xfrm>
              <a:off x="8308607" y="1954172"/>
              <a:ext cx="2340000" cy="2160000"/>
            </a:xfrm>
            <a:prstGeom prst="roundRect">
              <a:avLst>
                <a:gd name="adj" fmla="val 8523"/>
              </a:avLst>
            </a:prstGeom>
            <a:solidFill>
              <a:schemeClr val="bg1"/>
            </a:solidFill>
            <a:ln>
              <a:noFill/>
            </a:ln>
            <a:effectLst>
              <a:outerShdw blurRad="152400" dist="76200" dir="2700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3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endParaRPr>
            </a:p>
          </p:txBody>
        </p:sp>
        <p:sp>
          <p:nvSpPr>
            <p:cNvPr id="20" name="이등변 삼각형 19">
              <a:extLst>
                <a:ext uri="{FF2B5EF4-FFF2-40B4-BE49-F238E27FC236}">
                  <a16:creationId xmlns:a16="http://schemas.microsoft.com/office/drawing/2014/main" id="{84252F4B-6033-B54B-DE50-E46105E6189C}"/>
                </a:ext>
              </a:extLst>
            </p:cNvPr>
            <p:cNvSpPr/>
            <p:nvPr/>
          </p:nvSpPr>
          <p:spPr>
            <a:xfrm rot="10800000">
              <a:off x="9281756" y="4047571"/>
              <a:ext cx="393700" cy="339397"/>
            </a:xfrm>
            <a:prstGeom prs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3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endParaRPr>
            </a:p>
          </p:txBody>
        </p:sp>
      </p:grpSp>
      <p:grpSp>
        <p:nvGrpSpPr>
          <p:cNvPr id="21" name="그룹 20">
            <a:extLst>
              <a:ext uri="{FF2B5EF4-FFF2-40B4-BE49-F238E27FC236}">
                <a16:creationId xmlns:a16="http://schemas.microsoft.com/office/drawing/2014/main" id="{79B0ABC5-88B2-56DF-584B-A3A831210081}"/>
              </a:ext>
            </a:extLst>
          </p:cNvPr>
          <p:cNvGrpSpPr/>
          <p:nvPr/>
        </p:nvGrpSpPr>
        <p:grpSpPr>
          <a:xfrm>
            <a:off x="3763260" y="2081081"/>
            <a:ext cx="2340000" cy="2233638"/>
            <a:chOff x="8298894" y="1954172"/>
            <a:chExt cx="2340000" cy="2432796"/>
          </a:xfrm>
        </p:grpSpPr>
        <p:sp>
          <p:nvSpPr>
            <p:cNvPr id="22" name="사각형: 둥근 모서리 21">
              <a:extLst>
                <a:ext uri="{FF2B5EF4-FFF2-40B4-BE49-F238E27FC236}">
                  <a16:creationId xmlns:a16="http://schemas.microsoft.com/office/drawing/2014/main" id="{E2457673-9D6D-1A98-F571-3C51EDB40C81}"/>
                </a:ext>
              </a:extLst>
            </p:cNvPr>
            <p:cNvSpPr/>
            <p:nvPr/>
          </p:nvSpPr>
          <p:spPr>
            <a:xfrm>
              <a:off x="8298894" y="1954172"/>
              <a:ext cx="2340000" cy="2160000"/>
            </a:xfrm>
            <a:prstGeom prst="roundRect">
              <a:avLst>
                <a:gd name="adj" fmla="val 8523"/>
              </a:avLst>
            </a:prstGeom>
            <a:solidFill>
              <a:schemeClr val="bg1"/>
            </a:solidFill>
            <a:ln>
              <a:noFill/>
            </a:ln>
            <a:effectLst>
              <a:outerShdw blurRad="152400" dist="76200" dir="2700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3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endParaRPr>
            </a:p>
          </p:txBody>
        </p:sp>
        <p:sp>
          <p:nvSpPr>
            <p:cNvPr id="23" name="이등변 삼각형 22">
              <a:extLst>
                <a:ext uri="{FF2B5EF4-FFF2-40B4-BE49-F238E27FC236}">
                  <a16:creationId xmlns:a16="http://schemas.microsoft.com/office/drawing/2014/main" id="{008A7174-9100-56BA-55EA-16F3F0366EB7}"/>
                </a:ext>
              </a:extLst>
            </p:cNvPr>
            <p:cNvSpPr/>
            <p:nvPr/>
          </p:nvSpPr>
          <p:spPr>
            <a:xfrm rot="10800000">
              <a:off x="9281756" y="4047571"/>
              <a:ext cx="393700" cy="339397"/>
            </a:xfrm>
            <a:prstGeom prs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3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endParaRPr>
            </a:p>
          </p:txBody>
        </p:sp>
      </p:grpSp>
      <p:grpSp>
        <p:nvGrpSpPr>
          <p:cNvPr id="24" name="그룹 23">
            <a:extLst>
              <a:ext uri="{FF2B5EF4-FFF2-40B4-BE49-F238E27FC236}">
                <a16:creationId xmlns:a16="http://schemas.microsoft.com/office/drawing/2014/main" id="{76391505-EDE8-3AE8-08ED-E4154502D433}"/>
              </a:ext>
            </a:extLst>
          </p:cNvPr>
          <p:cNvGrpSpPr/>
          <p:nvPr/>
        </p:nvGrpSpPr>
        <p:grpSpPr>
          <a:xfrm>
            <a:off x="1240762" y="2081081"/>
            <a:ext cx="2340000" cy="2233638"/>
            <a:chOff x="8294038" y="1954172"/>
            <a:chExt cx="2340000" cy="2432796"/>
          </a:xfrm>
        </p:grpSpPr>
        <p:sp>
          <p:nvSpPr>
            <p:cNvPr id="25" name="사각형: 둥근 모서리 24">
              <a:extLst>
                <a:ext uri="{FF2B5EF4-FFF2-40B4-BE49-F238E27FC236}">
                  <a16:creationId xmlns:a16="http://schemas.microsoft.com/office/drawing/2014/main" id="{69C16A66-FD01-68D9-EF35-9E8C8A980484}"/>
                </a:ext>
              </a:extLst>
            </p:cNvPr>
            <p:cNvSpPr/>
            <p:nvPr/>
          </p:nvSpPr>
          <p:spPr>
            <a:xfrm>
              <a:off x="8294038" y="1954172"/>
              <a:ext cx="2340000" cy="2160000"/>
            </a:xfrm>
            <a:prstGeom prst="roundRect">
              <a:avLst>
                <a:gd name="adj" fmla="val 8523"/>
              </a:avLst>
            </a:prstGeom>
            <a:solidFill>
              <a:schemeClr val="bg1"/>
            </a:solidFill>
            <a:ln>
              <a:noFill/>
            </a:ln>
            <a:effectLst>
              <a:outerShdw blurRad="152400" dist="76200" dir="2700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3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endParaRPr>
            </a:p>
          </p:txBody>
        </p:sp>
        <p:sp>
          <p:nvSpPr>
            <p:cNvPr id="26" name="이등변 삼각형 25">
              <a:extLst>
                <a:ext uri="{FF2B5EF4-FFF2-40B4-BE49-F238E27FC236}">
                  <a16:creationId xmlns:a16="http://schemas.microsoft.com/office/drawing/2014/main" id="{E38B63DD-31B7-E727-244F-A6803C0C3A09}"/>
                </a:ext>
              </a:extLst>
            </p:cNvPr>
            <p:cNvSpPr/>
            <p:nvPr/>
          </p:nvSpPr>
          <p:spPr>
            <a:xfrm rot="10800000">
              <a:off x="9281756" y="4047571"/>
              <a:ext cx="393700" cy="339397"/>
            </a:xfrm>
            <a:prstGeom prs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3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endParaRPr>
            </a:p>
          </p:txBody>
        </p:sp>
      </p:grpSp>
      <p:sp>
        <p:nvSpPr>
          <p:cNvPr id="27" name="TextBox 26">
            <a:extLst>
              <a:ext uri="{FF2B5EF4-FFF2-40B4-BE49-F238E27FC236}">
                <a16:creationId xmlns:a16="http://schemas.microsoft.com/office/drawing/2014/main" id="{8679578B-F5F2-CBC4-797C-DB7661B9AE6D}"/>
              </a:ext>
            </a:extLst>
          </p:cNvPr>
          <p:cNvSpPr txBox="1"/>
          <p:nvPr/>
        </p:nvSpPr>
        <p:spPr>
          <a:xfrm>
            <a:off x="1307734" y="2389014"/>
            <a:ext cx="2206053" cy="307777"/>
          </a:xfrm>
          <a:prstGeom prst="rect">
            <a:avLst/>
          </a:prstGeom>
          <a:noFill/>
        </p:spPr>
        <p:txBody>
          <a:bodyPr wrap="none" rtlCol="0">
            <a:spAutoFit/>
          </a:bodyPr>
          <a:lstStyle/>
          <a:p>
            <a:pPr lvl="0" algn="ctr">
              <a:defRPr/>
            </a:pPr>
            <a:r>
              <a:rPr lang="en-US" altLang="ko-KR" sz="1400" spc="-40" dirty="0">
                <a:solidFill>
                  <a:prstClr val="black">
                    <a:lumMod val="85000"/>
                    <a:lumOff val="15000"/>
                  </a:prstClr>
                </a:solidFill>
                <a:latin typeface="Pretendard SemiBold" panose="02000703000000020004" pitchFamily="2" charset="-127"/>
                <a:ea typeface="Pretendard SemiBold" panose="02000703000000020004" pitchFamily="2" charset="-127"/>
              </a:rPr>
              <a:t>Challenge / Bold Ambition</a:t>
            </a:r>
            <a:endParaRPr kumimoji="0" lang="ko-KR" altLang="en-US" sz="1400" b="0" i="0" u="none" strike="noStrike" kern="1200" cap="none" spc="-40" normalizeH="0" noProof="0" dirty="0">
              <a:ln>
                <a:noFill/>
              </a:ln>
              <a:solidFill>
                <a:prstClr val="black">
                  <a:lumMod val="85000"/>
                  <a:lumOff val="15000"/>
                </a:prstClr>
              </a:solidFill>
              <a:effectLst/>
              <a:uLnTx/>
              <a:uFillTx/>
              <a:latin typeface="Pretendard SemiBold" panose="02000703000000020004" pitchFamily="2" charset="-127"/>
              <a:ea typeface="Pretendard SemiBold" panose="02000703000000020004" pitchFamily="2" charset="-127"/>
              <a:cs typeface="+mn-cs"/>
            </a:endParaRPr>
          </a:p>
        </p:txBody>
      </p:sp>
      <p:sp>
        <p:nvSpPr>
          <p:cNvPr id="28" name="TextBox 27">
            <a:extLst>
              <a:ext uri="{FF2B5EF4-FFF2-40B4-BE49-F238E27FC236}">
                <a16:creationId xmlns:a16="http://schemas.microsoft.com/office/drawing/2014/main" id="{47901873-A69D-3F4F-5E9D-30790966D764}"/>
              </a:ext>
            </a:extLst>
          </p:cNvPr>
          <p:cNvSpPr txBox="1"/>
          <p:nvPr/>
        </p:nvSpPr>
        <p:spPr>
          <a:xfrm>
            <a:off x="3866111" y="2389014"/>
            <a:ext cx="2063385" cy="307777"/>
          </a:xfrm>
          <a:prstGeom prst="rect">
            <a:avLst/>
          </a:prstGeom>
          <a:noFill/>
        </p:spPr>
        <p:txBody>
          <a:bodyPr wrap="none" rtlCol="0">
            <a:spAutoFit/>
          </a:bodyPr>
          <a:lstStyle/>
          <a:p>
            <a:pPr lvl="0" algn="ctr">
              <a:defRPr/>
            </a:pPr>
            <a:r>
              <a:rPr lang="en-US" altLang="ko-KR" sz="1400" spc="-40" dirty="0">
                <a:solidFill>
                  <a:prstClr val="black">
                    <a:lumMod val="85000"/>
                    <a:lumOff val="15000"/>
                  </a:prstClr>
                </a:solidFill>
                <a:latin typeface="Pretendard SemiBold" panose="02000703000000020004" pitchFamily="2" charset="-127"/>
                <a:ea typeface="Pretendard SemiBold" panose="02000703000000020004" pitchFamily="2" charset="-127"/>
              </a:rPr>
              <a:t>Growth &amp; Advancement</a:t>
            </a:r>
            <a:endParaRPr kumimoji="0" lang="ko-KR" altLang="en-US" sz="1400" b="0" i="0" u="none" strike="noStrike" kern="1200" cap="none" spc="-40" normalizeH="0" noProof="0" dirty="0">
              <a:ln>
                <a:noFill/>
              </a:ln>
              <a:solidFill>
                <a:prstClr val="black">
                  <a:lumMod val="85000"/>
                  <a:lumOff val="15000"/>
                </a:prstClr>
              </a:solidFill>
              <a:effectLst/>
              <a:uLnTx/>
              <a:uFillTx/>
              <a:latin typeface="Pretendard SemiBold" panose="02000703000000020004" pitchFamily="2" charset="-127"/>
              <a:ea typeface="Pretendard SemiBold" panose="02000703000000020004" pitchFamily="2" charset="-127"/>
              <a:cs typeface="+mn-cs"/>
            </a:endParaRPr>
          </a:p>
        </p:txBody>
      </p:sp>
      <p:sp>
        <p:nvSpPr>
          <p:cNvPr id="29" name="TextBox 28">
            <a:extLst>
              <a:ext uri="{FF2B5EF4-FFF2-40B4-BE49-F238E27FC236}">
                <a16:creationId xmlns:a16="http://schemas.microsoft.com/office/drawing/2014/main" id="{051B7CED-6227-8D29-EF7E-79D5554FBB80}"/>
              </a:ext>
            </a:extLst>
          </p:cNvPr>
          <p:cNvSpPr txBox="1"/>
          <p:nvPr/>
        </p:nvSpPr>
        <p:spPr>
          <a:xfrm>
            <a:off x="6572157" y="2311260"/>
            <a:ext cx="1766188" cy="523220"/>
          </a:xfrm>
          <a:prstGeom prst="rect">
            <a:avLst/>
          </a:prstGeom>
          <a:noFill/>
        </p:spPr>
        <p:txBody>
          <a:bodyPr wrap="none" rtlCol="0">
            <a:spAutoFit/>
          </a:bodyPr>
          <a:lstStyle/>
          <a:p>
            <a:pPr lvl="0" algn="ctr">
              <a:defRPr/>
            </a:pPr>
            <a:r>
              <a:rPr lang="en-US" altLang="ko-KR" sz="1400" spc="-40" dirty="0">
                <a:solidFill>
                  <a:prstClr val="black">
                    <a:lumMod val="85000"/>
                    <a:lumOff val="15000"/>
                  </a:prstClr>
                </a:solidFill>
                <a:latin typeface="Pretendard SemiBold" panose="02000703000000020004" pitchFamily="2" charset="-127"/>
                <a:ea typeface="Pretendard SemiBold" panose="02000703000000020004" pitchFamily="2" charset="-127"/>
              </a:rPr>
              <a:t>Quantum Leap &amp; </a:t>
            </a:r>
            <a:br>
              <a:rPr lang="en-US" altLang="ko-KR" sz="1400" spc="-40" dirty="0">
                <a:solidFill>
                  <a:prstClr val="black">
                    <a:lumMod val="85000"/>
                    <a:lumOff val="15000"/>
                  </a:prstClr>
                </a:solidFill>
                <a:latin typeface="Pretendard SemiBold" panose="02000703000000020004" pitchFamily="2" charset="-127"/>
                <a:ea typeface="Pretendard SemiBold" panose="02000703000000020004" pitchFamily="2" charset="-127"/>
              </a:rPr>
            </a:br>
            <a:r>
              <a:rPr lang="en-US" altLang="ko-KR" sz="1400" spc="-40" dirty="0">
                <a:solidFill>
                  <a:prstClr val="black">
                    <a:lumMod val="85000"/>
                    <a:lumOff val="15000"/>
                  </a:prstClr>
                </a:solidFill>
                <a:latin typeface="Pretendard SemiBold" panose="02000703000000020004" pitchFamily="2" charset="-127"/>
                <a:ea typeface="Pretendard SemiBold" panose="02000703000000020004" pitchFamily="2" charset="-127"/>
              </a:rPr>
              <a:t>Global Management</a:t>
            </a:r>
            <a:endParaRPr kumimoji="0" lang="ko-KR" altLang="en-US" sz="1400" b="0" i="0" u="none" strike="noStrike" kern="1200" cap="none" spc="-40" normalizeH="0" noProof="0" dirty="0">
              <a:ln>
                <a:noFill/>
              </a:ln>
              <a:solidFill>
                <a:prstClr val="black">
                  <a:lumMod val="85000"/>
                  <a:lumOff val="15000"/>
                </a:prstClr>
              </a:solidFill>
              <a:effectLst/>
              <a:uLnTx/>
              <a:uFillTx/>
              <a:latin typeface="Pretendard SemiBold" panose="02000703000000020004" pitchFamily="2" charset="-127"/>
              <a:ea typeface="Pretendard SemiBold" panose="02000703000000020004" pitchFamily="2" charset="-127"/>
              <a:cs typeface="+mn-cs"/>
            </a:endParaRPr>
          </a:p>
        </p:txBody>
      </p:sp>
      <p:sp>
        <p:nvSpPr>
          <p:cNvPr id="31" name="TextBox 30">
            <a:extLst>
              <a:ext uri="{FF2B5EF4-FFF2-40B4-BE49-F238E27FC236}">
                <a16:creationId xmlns:a16="http://schemas.microsoft.com/office/drawing/2014/main" id="{1E8C888E-A4C3-5623-360D-C0A859F771E3}"/>
              </a:ext>
            </a:extLst>
          </p:cNvPr>
          <p:cNvSpPr txBox="1"/>
          <p:nvPr/>
        </p:nvSpPr>
        <p:spPr>
          <a:xfrm>
            <a:off x="9110043" y="2296266"/>
            <a:ext cx="1735411" cy="307777"/>
          </a:xfrm>
          <a:prstGeom prst="rect">
            <a:avLst/>
          </a:prstGeom>
          <a:noFill/>
        </p:spPr>
        <p:txBody>
          <a:bodyPr wrap="none" rtlCol="0">
            <a:spAutoFit/>
          </a:bodyPr>
          <a:lstStyle/>
          <a:p>
            <a:pPr lvl="0" algn="ctr">
              <a:defRPr/>
            </a:pPr>
            <a:r>
              <a:rPr lang="en-US" altLang="ko-KR" sz="1400" spc="-40" dirty="0">
                <a:solidFill>
                  <a:prstClr val="white"/>
                </a:solidFill>
                <a:latin typeface="Pretendard SemiBold" panose="02000703000000020004" pitchFamily="2" charset="-127"/>
                <a:ea typeface="Pretendard SemiBold" panose="02000703000000020004" pitchFamily="2" charset="-127"/>
              </a:rPr>
              <a:t>Next-Era Expansion</a:t>
            </a:r>
            <a:endParaRPr kumimoji="0" lang="ko-KR" altLang="en-US" sz="1400" b="0" i="0" u="none" strike="noStrike" kern="1200" cap="none" spc="-40" normalizeH="0" noProof="0" dirty="0">
              <a:ln>
                <a:noFill/>
              </a:ln>
              <a:solidFill>
                <a:prstClr val="white"/>
              </a:solidFill>
              <a:effectLst/>
              <a:uLnTx/>
              <a:uFillTx/>
              <a:latin typeface="Pretendard SemiBold" panose="02000703000000020004" pitchFamily="2" charset="-127"/>
              <a:ea typeface="Pretendard SemiBold" panose="02000703000000020004" pitchFamily="2" charset="-127"/>
              <a:cs typeface="+mn-cs"/>
            </a:endParaRPr>
          </a:p>
        </p:txBody>
      </p:sp>
      <p:sp>
        <p:nvSpPr>
          <p:cNvPr id="32" name="TextBox 31">
            <a:extLst>
              <a:ext uri="{FF2B5EF4-FFF2-40B4-BE49-F238E27FC236}">
                <a16:creationId xmlns:a16="http://schemas.microsoft.com/office/drawing/2014/main" id="{7AA2915A-695D-436F-0B3D-A8D78C21E3B9}"/>
              </a:ext>
            </a:extLst>
          </p:cNvPr>
          <p:cNvSpPr txBox="1"/>
          <p:nvPr/>
        </p:nvSpPr>
        <p:spPr>
          <a:xfrm>
            <a:off x="6519283" y="2871528"/>
            <a:ext cx="2015936" cy="1094530"/>
          </a:xfrm>
          <a:prstGeom prst="rect">
            <a:avLst/>
          </a:prstGeom>
          <a:noFill/>
        </p:spPr>
        <p:txBody>
          <a:bodyPr wrap="none" rtlCol="0">
            <a:spAutoFit/>
          </a:bodyPr>
          <a:lstStyle>
            <a:defPPr>
              <a:defRPr lang="ko-KR"/>
            </a:defPPr>
            <a:lvl1pPr marL="185738" indent="-185738" latinLnBrk="0">
              <a:lnSpc>
                <a:spcPct val="120000"/>
              </a:lnSpc>
              <a:buFont typeface="Wingdings" panose="05000000000000000000" pitchFamily="2" charset="2"/>
              <a:buChar char="§"/>
              <a:defRPr sz="1500" spc="-100">
                <a:solidFill>
                  <a:schemeClr val="tx1">
                    <a:lumMod val="85000"/>
                    <a:lumOff val="15000"/>
                  </a:schemeClr>
                </a:solidFill>
                <a:latin typeface="에스코어 드림 4 Regular" panose="020B0503030302020204" pitchFamily="50" charset="-127"/>
                <a:ea typeface="에스코어 드림 4 Regular" panose="020B0503030302020204" pitchFamily="50" charset="-127"/>
              </a:defRPr>
            </a:lvl1pPr>
          </a:lstStyle>
          <a:p>
            <a:pPr lvl="0">
              <a:lnSpc>
                <a:spcPct val="110000"/>
              </a:lnSpc>
              <a:defRPr/>
            </a:pPr>
            <a:r>
              <a:rPr lang="en-US" altLang="ko-KR" sz="1200" spc="-60" dirty="0">
                <a:solidFill>
                  <a:srgbClr val="6D6E71"/>
                </a:solidFill>
                <a:latin typeface="Pretendard" panose="02000503000000020004" pitchFamily="2" charset="-127"/>
                <a:ea typeface="Pretendard" panose="02000503000000020004" pitchFamily="2" charset="-127"/>
              </a:rPr>
              <a:t>Fine Chemical Materials </a:t>
            </a:r>
            <a:br>
              <a:rPr lang="en-US" altLang="ko-KR" sz="1200" spc="-60" dirty="0">
                <a:solidFill>
                  <a:srgbClr val="6D6E71"/>
                </a:solidFill>
                <a:latin typeface="Pretendard" panose="02000503000000020004" pitchFamily="2" charset="-127"/>
                <a:ea typeface="Pretendard" panose="02000503000000020004" pitchFamily="2" charset="-127"/>
              </a:rPr>
            </a:br>
            <a:r>
              <a:rPr lang="en-US" altLang="ko-KR" sz="1200" spc="-60" dirty="0">
                <a:solidFill>
                  <a:srgbClr val="6D6E71"/>
                </a:solidFill>
                <a:latin typeface="Pretendard" panose="02000503000000020004" pitchFamily="2" charset="-127"/>
                <a:ea typeface="Pretendard" panose="02000503000000020004" pitchFamily="2" charset="-127"/>
              </a:rPr>
              <a:t>Specialist</a:t>
            </a:r>
          </a:p>
          <a:p>
            <a:pPr lvl="0">
              <a:lnSpc>
                <a:spcPct val="110000"/>
              </a:lnSpc>
              <a:defRPr/>
            </a:pPr>
            <a:r>
              <a:rPr lang="en-US" altLang="ko-KR" sz="1200" spc="-60" dirty="0">
                <a:solidFill>
                  <a:srgbClr val="6D6E71"/>
                </a:solidFill>
                <a:latin typeface="Pretendard" panose="02000503000000020004" pitchFamily="2" charset="-127"/>
                <a:ea typeface="Pretendard" panose="02000503000000020004" pitchFamily="2" charset="-127"/>
              </a:rPr>
              <a:t>Global Footprint Expansion</a:t>
            </a:r>
          </a:p>
          <a:p>
            <a:pPr lvl="0">
              <a:lnSpc>
                <a:spcPct val="110000"/>
              </a:lnSpc>
              <a:defRPr/>
            </a:pPr>
            <a:r>
              <a:rPr lang="en-US" altLang="ko-KR" sz="1200" spc="-60" dirty="0">
                <a:solidFill>
                  <a:srgbClr val="6D6E71"/>
                </a:solidFill>
                <a:latin typeface="Pretendard" panose="02000503000000020004" pitchFamily="2" charset="-127"/>
                <a:ea typeface="Pretendard" panose="02000503000000020004" pitchFamily="2" charset="-127"/>
              </a:rPr>
              <a:t>Building a Sustainable </a:t>
            </a:r>
            <a:br>
              <a:rPr lang="en-US" altLang="ko-KR" sz="1200" spc="-60" dirty="0">
                <a:solidFill>
                  <a:srgbClr val="6D6E71"/>
                </a:solidFill>
                <a:latin typeface="Pretendard" panose="02000503000000020004" pitchFamily="2" charset="-127"/>
                <a:ea typeface="Pretendard" panose="02000503000000020004" pitchFamily="2" charset="-127"/>
              </a:rPr>
            </a:br>
            <a:r>
              <a:rPr lang="en-US" altLang="ko-KR" sz="1200" spc="-60" dirty="0">
                <a:solidFill>
                  <a:srgbClr val="6D6E71"/>
                </a:solidFill>
                <a:latin typeface="Pretendard" panose="02000503000000020004" pitchFamily="2" charset="-127"/>
                <a:ea typeface="Pretendard" panose="02000503000000020004" pitchFamily="2" charset="-127"/>
              </a:rPr>
              <a:t>Growth Engine</a:t>
            </a:r>
            <a:endParaRPr kumimoji="0" lang="ko-KR" altLang="en-US" sz="1200" b="0" i="0" u="none" strike="noStrike" kern="1200" cap="none" spc="-60" normalizeH="0" noProof="0" dirty="0">
              <a:ln>
                <a:noFill/>
              </a:ln>
              <a:solidFill>
                <a:srgbClr val="6D6E71"/>
              </a:solidFill>
              <a:effectLst/>
              <a:uLnTx/>
              <a:uFillTx/>
              <a:latin typeface="Pretendard" panose="02000503000000020004" pitchFamily="2" charset="-127"/>
              <a:ea typeface="Pretendard" panose="02000503000000020004" pitchFamily="2" charset="-127"/>
              <a:cs typeface="+mn-cs"/>
            </a:endParaRPr>
          </a:p>
        </p:txBody>
      </p:sp>
      <p:sp>
        <p:nvSpPr>
          <p:cNvPr id="33" name="TextBox 32">
            <a:extLst>
              <a:ext uri="{FF2B5EF4-FFF2-40B4-BE49-F238E27FC236}">
                <a16:creationId xmlns:a16="http://schemas.microsoft.com/office/drawing/2014/main" id="{F9E75DA1-6941-09FB-15DD-7B40F38E4347}"/>
              </a:ext>
            </a:extLst>
          </p:cNvPr>
          <p:cNvSpPr txBox="1"/>
          <p:nvPr/>
        </p:nvSpPr>
        <p:spPr>
          <a:xfrm>
            <a:off x="3853159" y="2829454"/>
            <a:ext cx="2183931" cy="1094530"/>
          </a:xfrm>
          <a:prstGeom prst="rect">
            <a:avLst/>
          </a:prstGeom>
          <a:noFill/>
        </p:spPr>
        <p:txBody>
          <a:bodyPr wrap="none" rtlCol="0">
            <a:spAutoFit/>
          </a:bodyPr>
          <a:lstStyle>
            <a:defPPr>
              <a:defRPr lang="ko-KR"/>
            </a:defPPr>
            <a:lvl1pPr marL="185738" indent="-185738" latinLnBrk="0">
              <a:lnSpc>
                <a:spcPct val="120000"/>
              </a:lnSpc>
              <a:buFont typeface="Wingdings" panose="05000000000000000000" pitchFamily="2" charset="2"/>
              <a:buChar char="§"/>
              <a:defRPr sz="1500" spc="-100">
                <a:solidFill>
                  <a:schemeClr val="tx1">
                    <a:lumMod val="85000"/>
                    <a:lumOff val="15000"/>
                  </a:schemeClr>
                </a:solidFill>
                <a:latin typeface="에스코어 드림 4 Regular" panose="020B0503030302020204" pitchFamily="50" charset="-127"/>
                <a:ea typeface="에스코어 드림 4 Regular" panose="020B0503030302020204" pitchFamily="50" charset="-127"/>
              </a:defRPr>
            </a:lvl1pPr>
          </a:lstStyle>
          <a:p>
            <a:pPr lvl="0">
              <a:lnSpc>
                <a:spcPct val="110000"/>
              </a:lnSpc>
              <a:defRPr/>
            </a:pPr>
            <a:r>
              <a:rPr lang="en-US" altLang="ko-KR" sz="1200" spc="-60" dirty="0">
                <a:solidFill>
                  <a:srgbClr val="6D6E71"/>
                </a:solidFill>
                <a:latin typeface="Pretendard" panose="02000503000000020004" pitchFamily="2" charset="-127"/>
                <a:ea typeface="Pretendard" panose="02000503000000020004" pitchFamily="2" charset="-127"/>
              </a:rPr>
              <a:t>Electronic Materials Business </a:t>
            </a:r>
            <a:br>
              <a:rPr lang="en-US" altLang="ko-KR" sz="1200" spc="-60" dirty="0">
                <a:solidFill>
                  <a:srgbClr val="6D6E71"/>
                </a:solidFill>
                <a:latin typeface="Pretendard" panose="02000503000000020004" pitchFamily="2" charset="-127"/>
                <a:ea typeface="Pretendard" panose="02000503000000020004" pitchFamily="2" charset="-127"/>
              </a:rPr>
            </a:br>
            <a:r>
              <a:rPr lang="en-US" altLang="ko-KR" sz="1200" spc="-60" dirty="0">
                <a:solidFill>
                  <a:srgbClr val="6D6E71"/>
                </a:solidFill>
                <a:latin typeface="Pretendard" panose="02000503000000020004" pitchFamily="2" charset="-127"/>
                <a:ea typeface="Pretendard" panose="02000503000000020004" pitchFamily="2" charset="-127"/>
              </a:rPr>
              <a:t>Expansion</a:t>
            </a:r>
          </a:p>
          <a:p>
            <a:pPr lvl="0">
              <a:lnSpc>
                <a:spcPct val="110000"/>
              </a:lnSpc>
              <a:defRPr/>
            </a:pPr>
            <a:r>
              <a:rPr lang="en-US" altLang="ko-KR" sz="1200" spc="-60" dirty="0">
                <a:solidFill>
                  <a:srgbClr val="6D6E71"/>
                </a:solidFill>
                <a:latin typeface="Pretendard" panose="02000503000000020004" pitchFamily="2" charset="-127"/>
                <a:ea typeface="Pretendard" panose="02000503000000020004" pitchFamily="2" charset="-127"/>
              </a:rPr>
              <a:t>International Market Entry</a:t>
            </a:r>
          </a:p>
          <a:p>
            <a:pPr lvl="0">
              <a:lnSpc>
                <a:spcPct val="110000"/>
              </a:lnSpc>
              <a:defRPr/>
            </a:pPr>
            <a:r>
              <a:rPr lang="en-US" altLang="ko-KR" sz="1200" spc="-60" dirty="0">
                <a:solidFill>
                  <a:srgbClr val="6D6E71"/>
                </a:solidFill>
                <a:latin typeface="Pretendard" panose="02000503000000020004" pitchFamily="2" charset="-127"/>
                <a:ea typeface="Pretendard" panose="02000503000000020004" pitchFamily="2" charset="-127"/>
              </a:rPr>
              <a:t>Building Foundations for </a:t>
            </a:r>
            <a:br>
              <a:rPr lang="en-US" altLang="ko-KR" sz="1200" spc="-60" dirty="0">
                <a:solidFill>
                  <a:srgbClr val="6D6E71"/>
                </a:solidFill>
                <a:latin typeface="Pretendard" panose="02000503000000020004" pitchFamily="2" charset="-127"/>
                <a:ea typeface="Pretendard" panose="02000503000000020004" pitchFamily="2" charset="-127"/>
              </a:rPr>
            </a:br>
            <a:r>
              <a:rPr lang="en-US" altLang="ko-KR" sz="1200" spc="-60" dirty="0">
                <a:solidFill>
                  <a:srgbClr val="6D6E71"/>
                </a:solidFill>
                <a:latin typeface="Pretendard" panose="02000503000000020004" pitchFamily="2" charset="-127"/>
                <a:ea typeface="Pretendard" panose="02000503000000020004" pitchFamily="2" charset="-127"/>
              </a:rPr>
              <a:t>Future Growth</a:t>
            </a:r>
            <a:endParaRPr kumimoji="0" lang="ko-KR" altLang="en-US" sz="1200" b="0" i="0" u="none" strike="noStrike" kern="1200" cap="none" spc="-60" normalizeH="0" noProof="0" dirty="0">
              <a:ln>
                <a:noFill/>
              </a:ln>
              <a:solidFill>
                <a:srgbClr val="6D6E71"/>
              </a:solidFill>
              <a:effectLst/>
              <a:uLnTx/>
              <a:uFillTx/>
              <a:latin typeface="Pretendard" panose="02000503000000020004" pitchFamily="2" charset="-127"/>
              <a:ea typeface="Pretendard" panose="02000503000000020004" pitchFamily="2" charset="-127"/>
              <a:cs typeface="+mn-cs"/>
            </a:endParaRPr>
          </a:p>
        </p:txBody>
      </p:sp>
      <p:sp>
        <p:nvSpPr>
          <p:cNvPr id="34" name="TextBox 33">
            <a:extLst>
              <a:ext uri="{FF2B5EF4-FFF2-40B4-BE49-F238E27FC236}">
                <a16:creationId xmlns:a16="http://schemas.microsoft.com/office/drawing/2014/main" id="{05242C54-D503-0BBF-44DE-09094D634DA6}"/>
              </a:ext>
            </a:extLst>
          </p:cNvPr>
          <p:cNvSpPr txBox="1"/>
          <p:nvPr/>
        </p:nvSpPr>
        <p:spPr>
          <a:xfrm>
            <a:off x="9005834" y="2705442"/>
            <a:ext cx="1945404" cy="1297663"/>
          </a:xfrm>
          <a:prstGeom prst="rect">
            <a:avLst/>
          </a:prstGeom>
          <a:noFill/>
        </p:spPr>
        <p:txBody>
          <a:bodyPr wrap="none" rtlCol="0">
            <a:spAutoFit/>
          </a:bodyPr>
          <a:lstStyle>
            <a:defPPr>
              <a:defRPr lang="ko-KR"/>
            </a:defPPr>
            <a:lvl1pPr marL="185738" indent="-185738" latinLnBrk="0">
              <a:lnSpc>
                <a:spcPct val="120000"/>
              </a:lnSpc>
              <a:buFont typeface="Wingdings" panose="05000000000000000000" pitchFamily="2" charset="2"/>
              <a:buChar char="§"/>
              <a:defRPr sz="1500" spc="-100">
                <a:solidFill>
                  <a:schemeClr val="tx1">
                    <a:lumMod val="85000"/>
                    <a:lumOff val="15000"/>
                  </a:schemeClr>
                </a:solidFill>
                <a:latin typeface="에스코어 드림 4 Regular" panose="020B0503030302020204" pitchFamily="50" charset="-127"/>
                <a:ea typeface="에스코어 드림 4 Regular" panose="020B0503030302020204" pitchFamily="50" charset="-127"/>
              </a:defRPr>
            </a:lvl1pPr>
          </a:lstStyle>
          <a:p>
            <a:pPr lvl="0">
              <a:lnSpc>
                <a:spcPct val="110000"/>
              </a:lnSpc>
              <a:defRPr/>
            </a:pPr>
            <a:r>
              <a:rPr lang="en-US" altLang="ko-KR" sz="1200" spc="-60" dirty="0">
                <a:solidFill>
                  <a:prstClr val="white"/>
                </a:solidFill>
                <a:latin typeface="Pretendard" panose="02000503000000020004" pitchFamily="2" charset="-127"/>
                <a:ea typeface="Pretendard" panose="02000503000000020004" pitchFamily="2" charset="-127"/>
              </a:rPr>
              <a:t>Surpassing KRW 1 Trillion </a:t>
            </a:r>
            <a:br>
              <a:rPr lang="en-US" altLang="ko-KR" sz="1200" spc="-60" dirty="0">
                <a:solidFill>
                  <a:prstClr val="white"/>
                </a:solidFill>
                <a:latin typeface="Pretendard" panose="02000503000000020004" pitchFamily="2" charset="-127"/>
                <a:ea typeface="Pretendard" panose="02000503000000020004" pitchFamily="2" charset="-127"/>
              </a:rPr>
            </a:br>
            <a:r>
              <a:rPr lang="en-US" altLang="ko-KR" sz="1200" spc="-60" dirty="0">
                <a:solidFill>
                  <a:prstClr val="white"/>
                </a:solidFill>
                <a:latin typeface="Pretendard" panose="02000503000000020004" pitchFamily="2" charset="-127"/>
                <a:ea typeface="Pretendard" panose="02000503000000020004" pitchFamily="2" charset="-127"/>
              </a:rPr>
              <a:t>in Revenue</a:t>
            </a:r>
          </a:p>
          <a:p>
            <a:pPr lvl="0">
              <a:lnSpc>
                <a:spcPct val="110000"/>
              </a:lnSpc>
              <a:defRPr/>
            </a:pPr>
            <a:r>
              <a:rPr lang="en-US" altLang="ko-KR" sz="1200" spc="-60" dirty="0">
                <a:solidFill>
                  <a:prstClr val="white"/>
                </a:solidFill>
                <a:latin typeface="Pretendard" panose="02000503000000020004" pitchFamily="2" charset="-127"/>
                <a:ea typeface="Pretendard" panose="02000503000000020004" pitchFamily="2" charset="-127"/>
              </a:rPr>
              <a:t>Semiconductor Materials </a:t>
            </a:r>
            <a:br>
              <a:rPr lang="en-US" altLang="ko-KR" sz="1200" spc="-60" dirty="0">
                <a:solidFill>
                  <a:prstClr val="white"/>
                </a:solidFill>
                <a:latin typeface="Pretendard" panose="02000503000000020004" pitchFamily="2" charset="-127"/>
                <a:ea typeface="Pretendard" panose="02000503000000020004" pitchFamily="2" charset="-127"/>
              </a:rPr>
            </a:br>
            <a:r>
              <a:rPr lang="en-US" altLang="ko-KR" sz="1200" spc="-60" dirty="0">
                <a:solidFill>
                  <a:prstClr val="white"/>
                </a:solidFill>
                <a:latin typeface="Pretendard" panose="02000503000000020004" pitchFamily="2" charset="-127"/>
                <a:ea typeface="Pretendard" panose="02000503000000020004" pitchFamily="2" charset="-127"/>
              </a:rPr>
              <a:t>Market Expansion</a:t>
            </a:r>
          </a:p>
          <a:p>
            <a:pPr lvl="0">
              <a:lnSpc>
                <a:spcPct val="110000"/>
              </a:lnSpc>
              <a:defRPr/>
            </a:pPr>
            <a:r>
              <a:rPr lang="en-US" altLang="ko-KR" sz="1200" spc="-60" dirty="0">
                <a:solidFill>
                  <a:prstClr val="white"/>
                </a:solidFill>
                <a:latin typeface="Pretendard" panose="02000503000000020004" pitchFamily="2" charset="-127"/>
                <a:ea typeface="Pretendard" panose="02000503000000020004" pitchFamily="2" charset="-127"/>
              </a:rPr>
              <a:t>Entry into the Secondary </a:t>
            </a:r>
            <a:br>
              <a:rPr lang="en-US" altLang="ko-KR" sz="1200" spc="-60" dirty="0">
                <a:solidFill>
                  <a:prstClr val="white"/>
                </a:solidFill>
                <a:latin typeface="Pretendard" panose="02000503000000020004" pitchFamily="2" charset="-127"/>
                <a:ea typeface="Pretendard" panose="02000503000000020004" pitchFamily="2" charset="-127"/>
              </a:rPr>
            </a:br>
            <a:r>
              <a:rPr lang="en-US" altLang="ko-KR" sz="1200" spc="-60" dirty="0">
                <a:solidFill>
                  <a:prstClr val="white"/>
                </a:solidFill>
                <a:latin typeface="Pretendard" panose="02000503000000020004" pitchFamily="2" charset="-127"/>
                <a:ea typeface="Pretendard" panose="02000503000000020004" pitchFamily="2" charset="-127"/>
              </a:rPr>
              <a:t>Battery Materials Market</a:t>
            </a:r>
            <a:endParaRPr kumimoji="0" lang="ko-KR" altLang="en-US" sz="1200" b="0" i="0" u="none" strike="noStrike" kern="1200" cap="none" spc="-60" normalizeH="0" noProof="0" dirty="0">
              <a:ln>
                <a:noFill/>
              </a:ln>
              <a:solidFill>
                <a:prstClr val="white"/>
              </a:solidFill>
              <a:effectLst/>
              <a:uLnTx/>
              <a:uFillTx/>
              <a:latin typeface="Pretendard" panose="02000503000000020004" pitchFamily="2" charset="-127"/>
              <a:ea typeface="Pretendard" panose="02000503000000020004" pitchFamily="2" charset="-127"/>
              <a:cs typeface="+mn-cs"/>
            </a:endParaRPr>
          </a:p>
        </p:txBody>
      </p:sp>
      <p:sp>
        <p:nvSpPr>
          <p:cNvPr id="35" name="TextBox 34">
            <a:extLst>
              <a:ext uri="{FF2B5EF4-FFF2-40B4-BE49-F238E27FC236}">
                <a16:creationId xmlns:a16="http://schemas.microsoft.com/office/drawing/2014/main" id="{B4DB06FB-775D-3DCF-890C-AC11832D6783}"/>
              </a:ext>
            </a:extLst>
          </p:cNvPr>
          <p:cNvSpPr txBox="1"/>
          <p:nvPr/>
        </p:nvSpPr>
        <p:spPr>
          <a:xfrm>
            <a:off x="1341495" y="2816039"/>
            <a:ext cx="2181046" cy="1094530"/>
          </a:xfrm>
          <a:prstGeom prst="rect">
            <a:avLst/>
          </a:prstGeom>
          <a:noFill/>
        </p:spPr>
        <p:txBody>
          <a:bodyPr wrap="none" rtlCol="0">
            <a:spAutoFit/>
          </a:bodyPr>
          <a:lstStyle/>
          <a:p>
            <a:pPr marL="185738" lvl="0" indent="-185738" latinLnBrk="0">
              <a:lnSpc>
                <a:spcPct val="110000"/>
              </a:lnSpc>
              <a:buFont typeface="Wingdings" panose="05000000000000000000" pitchFamily="2" charset="2"/>
              <a:buChar char="§"/>
              <a:defRPr/>
            </a:pPr>
            <a:r>
              <a:rPr lang="en-US" altLang="ko-KR" sz="1200" spc="-60" dirty="0">
                <a:solidFill>
                  <a:srgbClr val="6D6E71"/>
                </a:solidFill>
                <a:latin typeface="Pretendard" panose="02000503000000020004" pitchFamily="2" charset="-127"/>
                <a:ea typeface="Pretendard" panose="02000503000000020004" pitchFamily="2" charset="-127"/>
              </a:rPr>
              <a:t>Proprietary Foaming Agent </a:t>
            </a:r>
            <a:br>
              <a:rPr lang="en-US" altLang="ko-KR" sz="1200" spc="-60" dirty="0">
                <a:solidFill>
                  <a:srgbClr val="6D6E71"/>
                </a:solidFill>
                <a:latin typeface="Pretendard" panose="02000503000000020004" pitchFamily="2" charset="-127"/>
                <a:ea typeface="Pretendard" panose="02000503000000020004" pitchFamily="2" charset="-127"/>
              </a:rPr>
            </a:br>
            <a:r>
              <a:rPr lang="en-US" altLang="ko-KR" sz="1200" spc="-60" dirty="0">
                <a:solidFill>
                  <a:srgbClr val="6D6E71"/>
                </a:solidFill>
                <a:latin typeface="Pretendard" panose="02000503000000020004" pitchFamily="2" charset="-127"/>
                <a:ea typeface="Pretendard" panose="02000503000000020004" pitchFamily="2" charset="-127"/>
              </a:rPr>
              <a:t>Development</a:t>
            </a:r>
          </a:p>
          <a:p>
            <a:pPr marL="185738" lvl="0" indent="-185738" latinLnBrk="0">
              <a:lnSpc>
                <a:spcPct val="110000"/>
              </a:lnSpc>
              <a:buFont typeface="Wingdings" panose="05000000000000000000" pitchFamily="2" charset="2"/>
              <a:buChar char="§"/>
              <a:defRPr/>
            </a:pPr>
            <a:r>
              <a:rPr lang="en-US" altLang="ko-KR" sz="1200" spc="-60" dirty="0">
                <a:solidFill>
                  <a:srgbClr val="6D6E71"/>
                </a:solidFill>
                <a:latin typeface="Pretendard" panose="02000503000000020004" pitchFamily="2" charset="-127"/>
                <a:ea typeface="Pretendard" panose="02000503000000020004" pitchFamily="2" charset="-127"/>
              </a:rPr>
              <a:t>Foaming Agent Business </a:t>
            </a:r>
            <a:br>
              <a:rPr lang="en-US" altLang="ko-KR" sz="1200" spc="-60" dirty="0">
                <a:solidFill>
                  <a:srgbClr val="6D6E71"/>
                </a:solidFill>
                <a:latin typeface="Pretendard" panose="02000503000000020004" pitchFamily="2" charset="-127"/>
                <a:ea typeface="Pretendard" panose="02000503000000020004" pitchFamily="2" charset="-127"/>
              </a:rPr>
            </a:br>
            <a:r>
              <a:rPr lang="en-US" altLang="ko-KR" sz="1200" spc="-60" dirty="0">
                <a:solidFill>
                  <a:srgbClr val="6D6E71"/>
                </a:solidFill>
                <a:latin typeface="Pretendard" panose="02000503000000020004" pitchFamily="2" charset="-127"/>
                <a:ea typeface="Pretendard" panose="02000503000000020004" pitchFamily="2" charset="-127"/>
              </a:rPr>
              <a:t>Expansion</a:t>
            </a:r>
          </a:p>
          <a:p>
            <a:pPr marL="185738" lvl="0" indent="-185738" latinLnBrk="0">
              <a:lnSpc>
                <a:spcPct val="110000"/>
              </a:lnSpc>
              <a:buFont typeface="Wingdings" panose="05000000000000000000" pitchFamily="2" charset="2"/>
              <a:buChar char="§"/>
              <a:defRPr/>
            </a:pPr>
            <a:r>
              <a:rPr lang="en-US" altLang="ko-KR" sz="1200" spc="-60" dirty="0">
                <a:solidFill>
                  <a:srgbClr val="6D6E71"/>
                </a:solidFill>
                <a:latin typeface="Pretendard" panose="02000503000000020004" pitchFamily="2" charset="-127"/>
                <a:ea typeface="Pretendard" panose="02000503000000020004" pitchFamily="2" charset="-127"/>
              </a:rPr>
              <a:t>Entry into Electronic Materials</a:t>
            </a:r>
            <a:endParaRPr kumimoji="0" lang="ko-KR" altLang="en-US" sz="1200" b="0" i="0" u="none" strike="noStrike" kern="1200" cap="none" spc="-60" normalizeH="0" noProof="0" dirty="0">
              <a:ln>
                <a:noFill/>
              </a:ln>
              <a:solidFill>
                <a:srgbClr val="6D6E71"/>
              </a:solidFill>
              <a:effectLst/>
              <a:uLnTx/>
              <a:uFillTx/>
              <a:latin typeface="Pretendard" panose="02000503000000020004" pitchFamily="2" charset="-127"/>
              <a:ea typeface="Pretendard" panose="02000503000000020004" pitchFamily="2" charset="-127"/>
              <a:cs typeface="+mn-cs"/>
            </a:endParaRPr>
          </a:p>
        </p:txBody>
      </p:sp>
      <p:grpSp>
        <p:nvGrpSpPr>
          <p:cNvPr id="36" name="그룹 35">
            <a:extLst>
              <a:ext uri="{FF2B5EF4-FFF2-40B4-BE49-F238E27FC236}">
                <a16:creationId xmlns:a16="http://schemas.microsoft.com/office/drawing/2014/main" id="{019414CE-A4DD-CEA7-F8A1-31CDD7DDE22C}"/>
              </a:ext>
            </a:extLst>
          </p:cNvPr>
          <p:cNvGrpSpPr/>
          <p:nvPr/>
        </p:nvGrpSpPr>
        <p:grpSpPr>
          <a:xfrm>
            <a:off x="695325" y="409637"/>
            <a:ext cx="10801350" cy="1092017"/>
            <a:chOff x="695325" y="409637"/>
            <a:chExt cx="10801350" cy="1092017"/>
          </a:xfrm>
        </p:grpSpPr>
        <p:grpSp>
          <p:nvGrpSpPr>
            <p:cNvPr id="37" name="그룹 36">
              <a:extLst>
                <a:ext uri="{FF2B5EF4-FFF2-40B4-BE49-F238E27FC236}">
                  <a16:creationId xmlns:a16="http://schemas.microsoft.com/office/drawing/2014/main" id="{0FE4C41E-8A5C-B31F-EFD6-5CB3387FF587}"/>
                </a:ext>
              </a:extLst>
            </p:cNvPr>
            <p:cNvGrpSpPr/>
            <p:nvPr/>
          </p:nvGrpSpPr>
          <p:grpSpPr>
            <a:xfrm>
              <a:off x="695325" y="409637"/>
              <a:ext cx="10230686" cy="1092017"/>
              <a:chOff x="695325" y="409637"/>
              <a:chExt cx="10230686" cy="1092017"/>
            </a:xfrm>
          </p:grpSpPr>
          <p:sp>
            <p:nvSpPr>
              <p:cNvPr id="39" name="직사각형 38">
                <a:extLst>
                  <a:ext uri="{FF2B5EF4-FFF2-40B4-BE49-F238E27FC236}">
                    <a16:creationId xmlns:a16="http://schemas.microsoft.com/office/drawing/2014/main" id="{A2515209-18D1-9690-A436-4B5BF0658298}"/>
                  </a:ext>
                </a:extLst>
              </p:cNvPr>
              <p:cNvSpPr/>
              <p:nvPr/>
            </p:nvSpPr>
            <p:spPr>
              <a:xfrm>
                <a:off x="700427" y="686210"/>
                <a:ext cx="3669594" cy="492443"/>
              </a:xfrm>
              <a:prstGeom prst="rect">
                <a:avLst/>
              </a:prstGeom>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2600" b="0" i="0" u="none" strike="noStrike" kern="1200" cap="none" spc="0" normalizeH="0" baseline="0" noProof="0" dirty="0">
                    <a:ln w="1905"/>
                    <a:solidFill>
                      <a:prstClr val="black">
                        <a:lumMod val="85000"/>
                        <a:lumOff val="15000"/>
                      </a:prstClr>
                    </a:solidFill>
                    <a:effectLst/>
                    <a:uLnTx/>
                    <a:uFillTx/>
                    <a:latin typeface="Pretendard ExtraBold" panose="02000903000000020004" pitchFamily="2" charset="-127"/>
                    <a:ea typeface="Pretendard ExtraBold" panose="02000903000000020004" pitchFamily="2" charset="-127"/>
                    <a:cs typeface="Pretendard ExtraBold" panose="02000903000000020004" pitchFamily="2" charset="-127"/>
                  </a:rPr>
                  <a:t>History &amp; Governance</a:t>
                </a:r>
              </a:p>
            </p:txBody>
          </p:sp>
          <p:sp>
            <p:nvSpPr>
              <p:cNvPr id="40" name="직사각형 39">
                <a:extLst>
                  <a:ext uri="{FF2B5EF4-FFF2-40B4-BE49-F238E27FC236}">
                    <a16:creationId xmlns:a16="http://schemas.microsoft.com/office/drawing/2014/main" id="{FC4CF35E-A205-80CE-F7A5-8367C5A5064B}"/>
                  </a:ext>
                </a:extLst>
              </p:cNvPr>
              <p:cNvSpPr/>
              <p:nvPr/>
            </p:nvSpPr>
            <p:spPr>
              <a:xfrm>
                <a:off x="695325" y="409637"/>
                <a:ext cx="1292341" cy="323165"/>
              </a:xfrm>
              <a:prstGeom prst="rect">
                <a:avLst/>
              </a:prstGeom>
              <a:noFill/>
            </p:spPr>
            <p:txBody>
              <a:bodyPr wrap="none">
                <a:spAutoFit/>
              </a:bodyPr>
              <a:lstStyle/>
              <a:p>
                <a:pPr fontAlgn="ctr">
                  <a:defRPr/>
                </a:pPr>
                <a:r>
                  <a:rPr lang="en-US" altLang="ko-KR" sz="1500" dirty="0">
                    <a:ln w="1905"/>
                    <a:solidFill>
                      <a:srgbClr val="123885"/>
                    </a:solidFill>
                    <a:latin typeface="Pretendard SemiBold" panose="02000703000000020004" pitchFamily="2" charset="-127"/>
                    <a:ea typeface="Pretendard SemiBold" panose="02000703000000020004" pitchFamily="2" charset="-127"/>
                  </a:rPr>
                  <a:t>01. Prologue</a:t>
                </a:r>
              </a:p>
            </p:txBody>
          </p:sp>
          <p:sp>
            <p:nvSpPr>
              <p:cNvPr id="41" name="TextBox 40">
                <a:extLst>
                  <a:ext uri="{FF2B5EF4-FFF2-40B4-BE49-F238E27FC236}">
                    <a16:creationId xmlns:a16="http://schemas.microsoft.com/office/drawing/2014/main" id="{9B8E6E1C-C698-4402-408A-11D104BB9B6C}"/>
                  </a:ext>
                </a:extLst>
              </p:cNvPr>
              <p:cNvSpPr txBox="1"/>
              <p:nvPr/>
            </p:nvSpPr>
            <p:spPr>
              <a:xfrm>
                <a:off x="695325" y="1205804"/>
                <a:ext cx="10230686" cy="295850"/>
              </a:xfrm>
              <a:prstGeom prst="rect">
                <a:avLst/>
              </a:prstGeom>
            </p:spPr>
            <p:txBody>
              <a:bodyPr wrap="none">
                <a:spAutoFit/>
              </a:bodyPr>
              <a:lstStyle>
                <a:defPPr>
                  <a:defRPr lang="ko-KR"/>
                </a:defPPr>
                <a:lvl1pPr latinLnBrk="0">
                  <a:lnSpc>
                    <a:spcPct val="120000"/>
                  </a:lnSpc>
                  <a:spcAft>
                    <a:spcPts val="1200"/>
                  </a:spcAft>
                  <a:defRPr sz="1600">
                    <a:solidFill>
                      <a:schemeClr val="tx1">
                        <a:lumMod val="85000"/>
                        <a:lumOff val="15000"/>
                      </a:schemeClr>
                    </a:solidFill>
                    <a:latin typeface="에스코어 드림 4 Regular" panose="020B0503030302020204" pitchFamily="50" charset="-127"/>
                    <a:ea typeface="에스코어 드림 4 Regular" panose="020B0503030302020204" pitchFamily="50" charset="-127"/>
                  </a:defRPr>
                </a:lvl1pPr>
              </a:lstStyle>
              <a:p>
                <a:pPr lvl="0">
                  <a:defRPr/>
                </a:pPr>
                <a:r>
                  <a:rPr lang="en-US" altLang="ko-KR" sz="1200" dirty="0">
                    <a:solidFill>
                      <a:srgbClr val="6D6E71"/>
                    </a:solidFill>
                    <a:latin typeface="Pretendard" panose="02000503000000020004" pitchFamily="2" charset="-127"/>
                    <a:ea typeface="Pretendard" panose="02000503000000020004" pitchFamily="2" charset="-127"/>
                  </a:rPr>
                  <a:t>Over the past half-century, Dongjin </a:t>
                </a:r>
                <a:r>
                  <a:rPr lang="en-US" altLang="ko-KR" sz="1200" dirty="0" err="1">
                    <a:solidFill>
                      <a:srgbClr val="6D6E71"/>
                    </a:solidFill>
                    <a:latin typeface="Pretendard" panose="02000503000000020004" pitchFamily="2" charset="-127"/>
                    <a:ea typeface="Pretendard" panose="02000503000000020004" pitchFamily="2" charset="-127"/>
                  </a:rPr>
                  <a:t>Semichem</a:t>
                </a:r>
                <a:r>
                  <a:rPr lang="en-US" altLang="ko-KR" sz="1200" dirty="0">
                    <a:solidFill>
                      <a:srgbClr val="6D6E71"/>
                    </a:solidFill>
                    <a:latin typeface="Pretendard" panose="02000503000000020004" pitchFamily="2" charset="-127"/>
                    <a:ea typeface="Pretendard" panose="02000503000000020004" pitchFamily="2" charset="-127"/>
                  </a:rPr>
                  <a:t> has consistently expanded its footprint as a dedicated pioneer in the fine chemical materials sector.</a:t>
                </a:r>
                <a:endParaRPr kumimoji="0" lang="ko-KR" altLang="en-US" sz="1200" b="0" i="0" u="none" strike="noStrike" kern="1200" cap="none" spc="0" normalizeH="0" baseline="0" noProof="0" dirty="0">
                  <a:ln>
                    <a:noFill/>
                  </a:ln>
                  <a:solidFill>
                    <a:srgbClr val="6D6E71"/>
                  </a:solidFill>
                  <a:effectLst/>
                  <a:uLnTx/>
                  <a:uFillTx/>
                  <a:latin typeface="Pretendard" panose="02000503000000020004" pitchFamily="2" charset="-127"/>
                  <a:ea typeface="Pretendard" panose="02000503000000020004" pitchFamily="2" charset="-127"/>
                  <a:cs typeface="+mn-cs"/>
                </a:endParaRPr>
              </a:p>
            </p:txBody>
          </p:sp>
        </p:grpSp>
        <p:pic>
          <p:nvPicPr>
            <p:cNvPr id="38" name="그림 37">
              <a:extLst>
                <a:ext uri="{FF2B5EF4-FFF2-40B4-BE49-F238E27FC236}">
                  <a16:creationId xmlns:a16="http://schemas.microsoft.com/office/drawing/2014/main" id="{F55BD4DB-FEEC-228F-C7FF-F24709BC972F}"/>
                </a:ext>
              </a:extLst>
            </p:cNvPr>
            <p:cNvPicPr>
              <a:picLocks noChangeAspect="1"/>
            </p:cNvPicPr>
            <p:nvPr/>
          </p:nvPicPr>
          <p:blipFill>
            <a:blip r:embed="rId3" cstate="print"/>
            <a:stretch>
              <a:fillRect/>
            </a:stretch>
          </p:blipFill>
          <p:spPr>
            <a:xfrm>
              <a:off x="10918703" y="445302"/>
              <a:ext cx="577972" cy="302889"/>
            </a:xfrm>
            <a:prstGeom prst="rect">
              <a:avLst/>
            </a:prstGeom>
          </p:spPr>
        </p:pic>
      </p:grpSp>
      <p:sp>
        <p:nvSpPr>
          <p:cNvPr id="42" name="직사각형 41">
            <a:extLst>
              <a:ext uri="{FF2B5EF4-FFF2-40B4-BE49-F238E27FC236}">
                <a16:creationId xmlns:a16="http://schemas.microsoft.com/office/drawing/2014/main" id="{A3A95B6F-64CC-220C-C591-4D758E3FA103}"/>
              </a:ext>
            </a:extLst>
          </p:cNvPr>
          <p:cNvSpPr/>
          <p:nvPr/>
        </p:nvSpPr>
        <p:spPr>
          <a:xfrm>
            <a:off x="0" y="5784473"/>
            <a:ext cx="12195412" cy="1073527"/>
          </a:xfrm>
          <a:prstGeom prst="rect">
            <a:avLst/>
          </a:prstGeom>
          <a:solidFill>
            <a:srgbClr val="123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43" name="직사각형 42">
            <a:extLst>
              <a:ext uri="{FF2B5EF4-FFF2-40B4-BE49-F238E27FC236}">
                <a16:creationId xmlns:a16="http://schemas.microsoft.com/office/drawing/2014/main" id="{6D3058E5-89F4-CB2A-94DC-3B843B33C95D}"/>
              </a:ext>
            </a:extLst>
          </p:cNvPr>
          <p:cNvSpPr/>
          <p:nvPr/>
        </p:nvSpPr>
        <p:spPr>
          <a:xfrm>
            <a:off x="1877961" y="6115543"/>
            <a:ext cx="8439491" cy="408510"/>
          </a:xfrm>
          <a:prstGeom prst="rect">
            <a:avLst/>
          </a:prstGeom>
        </p:spPr>
        <p:txBody>
          <a:bodyPr wrap="none">
            <a:spAutoFit/>
          </a:bodyPr>
          <a:lstStyle/>
          <a:p>
            <a:pPr lvl="0" algn="ctr">
              <a:lnSpc>
                <a:spcPct val="110000"/>
              </a:lnSpc>
              <a:buClr>
                <a:srgbClr val="FF0000"/>
              </a:buClr>
              <a:defRPr/>
            </a:pPr>
            <a:r>
              <a:rPr lang="en-US" altLang="zh-CN" sz="2000" spc="-40" dirty="0">
                <a:ln>
                  <a:solidFill>
                    <a:prstClr val="white">
                      <a:lumMod val="85000"/>
                      <a:alpha val="5000"/>
                    </a:prstClr>
                  </a:solidFill>
                </a:ln>
                <a:solidFill>
                  <a:prstClr val="white"/>
                </a:solidFill>
                <a:latin typeface="Pretendard ExtraBold" panose="02000903000000020004" pitchFamily="2" charset="-127"/>
                <a:ea typeface="Pretendard ExtraBold" panose="02000903000000020004" pitchFamily="2" charset="-127"/>
                <a:cs typeface="Pretendard ExtraBold" panose="02000903000000020004" pitchFamily="2" charset="-127"/>
              </a:rPr>
              <a:t>Founded in 1967 in Foaming Agents, Premier Leader in Fine Chemicals</a:t>
            </a:r>
            <a:endParaRPr kumimoji="0" lang="en-US" altLang="ko-KR" sz="2000" i="0" u="none" strike="noStrike" kern="1200" cap="none" spc="-40" normalizeH="0" noProof="0" dirty="0">
              <a:ln>
                <a:solidFill>
                  <a:prstClr val="white">
                    <a:lumMod val="85000"/>
                    <a:alpha val="5000"/>
                  </a:prstClr>
                </a:solidFill>
              </a:ln>
              <a:solidFill>
                <a:prstClr val="white"/>
              </a:solidFill>
              <a:effectLst/>
              <a:uLnTx/>
              <a:uFillTx/>
              <a:latin typeface="Pretendard ExtraBold" panose="02000903000000020004" pitchFamily="2" charset="-127"/>
              <a:ea typeface="Pretendard ExtraBold" panose="02000903000000020004" pitchFamily="2" charset="-127"/>
              <a:cs typeface="Pretendard ExtraBold" panose="02000903000000020004" pitchFamily="2" charset="-127"/>
            </a:endParaRPr>
          </a:p>
        </p:txBody>
      </p:sp>
    </p:spTree>
    <p:extLst>
      <p:ext uri="{BB962C8B-B14F-4D97-AF65-F5344CB8AC3E}">
        <p14:creationId xmlns:p14="http://schemas.microsoft.com/office/powerpoint/2010/main" val="13709906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20">
            <a:extLst>
              <a:ext uri="{FF2B5EF4-FFF2-40B4-BE49-F238E27FC236}">
                <a16:creationId xmlns:a16="http://schemas.microsoft.com/office/drawing/2014/main" id="{4FCE9EA0-33D3-7EB6-FFAF-2DC766425A77}"/>
              </a:ext>
            </a:extLst>
          </p:cNvPr>
          <p:cNvSpPr/>
          <p:nvPr/>
        </p:nvSpPr>
        <p:spPr>
          <a:xfrm>
            <a:off x="8837261" y="1619196"/>
            <a:ext cx="2640714" cy="1210634"/>
          </a:xfrm>
          <a:prstGeom prst="roundRect">
            <a:avLst>
              <a:gd name="adj" fmla="val 5991"/>
            </a:avLst>
          </a:prstGeom>
          <a:solidFill>
            <a:srgbClr val="123885"/>
          </a:solidFill>
          <a:ln>
            <a:noFill/>
          </a:ln>
          <a:effectLst>
            <a:outerShdw blurRad="152400" dist="76200" dir="2700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sz="13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endParaRPr>
          </a:p>
        </p:txBody>
      </p:sp>
      <p:sp>
        <p:nvSpPr>
          <p:cNvPr id="7" name="object 20">
            <a:extLst>
              <a:ext uri="{FF2B5EF4-FFF2-40B4-BE49-F238E27FC236}">
                <a16:creationId xmlns:a16="http://schemas.microsoft.com/office/drawing/2014/main" id="{9703717F-5117-4B03-4574-C3579089DBDC}"/>
              </a:ext>
            </a:extLst>
          </p:cNvPr>
          <p:cNvSpPr/>
          <p:nvPr/>
        </p:nvSpPr>
        <p:spPr>
          <a:xfrm>
            <a:off x="8837261" y="2905144"/>
            <a:ext cx="2640714" cy="1590275"/>
          </a:xfrm>
          <a:prstGeom prst="roundRect">
            <a:avLst>
              <a:gd name="adj" fmla="val 5991"/>
            </a:avLst>
          </a:prstGeom>
          <a:solidFill>
            <a:schemeClr val="bg1"/>
          </a:solidFill>
          <a:ln>
            <a:noFill/>
          </a:ln>
          <a:effectLst>
            <a:outerShdw blurRad="152400" dist="76200" dir="2700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sz="13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endParaRPr>
          </a:p>
        </p:txBody>
      </p:sp>
      <p:sp>
        <p:nvSpPr>
          <p:cNvPr id="14" name="직사각형 13">
            <a:extLst>
              <a:ext uri="{FF2B5EF4-FFF2-40B4-BE49-F238E27FC236}">
                <a16:creationId xmlns:a16="http://schemas.microsoft.com/office/drawing/2014/main" id="{823D790D-D4E2-E6C5-E225-746DA0AC3386}"/>
              </a:ext>
            </a:extLst>
          </p:cNvPr>
          <p:cNvSpPr/>
          <p:nvPr/>
        </p:nvSpPr>
        <p:spPr>
          <a:xfrm>
            <a:off x="9060922" y="3697016"/>
            <a:ext cx="1494320" cy="329770"/>
          </a:xfrm>
          <a:prstGeom prst="rect">
            <a:avLst/>
          </a:prstGeom>
        </p:spPr>
        <p:txBody>
          <a:bodyPr wrap="none">
            <a:spAutoFit/>
          </a:bodyPr>
          <a:lstStyle/>
          <a:p>
            <a:pPr lvl="0">
              <a:lnSpc>
                <a:spcPct val="120000"/>
              </a:lnSpc>
              <a:defRPr/>
            </a:pPr>
            <a:r>
              <a:rPr lang="en-US" altLang="ko-KR" sz="1400" spc="-50" dirty="0">
                <a:solidFill>
                  <a:srgbClr val="6D6E71"/>
                </a:solidFill>
                <a:latin typeface="Pretendard" panose="02000503000000020004" pitchFamily="2" charset="-127"/>
                <a:ea typeface="Pretendard" panose="02000503000000020004" pitchFamily="2" charset="-127"/>
              </a:rPr>
              <a:t>CAGR Since 2010</a:t>
            </a:r>
            <a:endParaRPr kumimoji="0" lang="ko-KR" altLang="en-US" sz="1400" b="0" i="0" u="none" strike="noStrike" kern="1200" cap="none" spc="-50" normalizeH="0" baseline="0" noProof="0" dirty="0">
              <a:ln>
                <a:noFill/>
              </a:ln>
              <a:solidFill>
                <a:srgbClr val="6D6E71"/>
              </a:solidFill>
              <a:effectLst/>
              <a:uLnTx/>
              <a:uFillTx/>
              <a:latin typeface="Pretendard SemiBold" panose="02000703000000020004" pitchFamily="2" charset="-127"/>
              <a:ea typeface="Pretendard SemiBold" panose="02000703000000020004" pitchFamily="2" charset="-127"/>
              <a:cs typeface="+mn-cs"/>
            </a:endParaRPr>
          </a:p>
        </p:txBody>
      </p:sp>
      <p:sp>
        <p:nvSpPr>
          <p:cNvPr id="15" name="직사각형 14">
            <a:extLst>
              <a:ext uri="{FF2B5EF4-FFF2-40B4-BE49-F238E27FC236}">
                <a16:creationId xmlns:a16="http://schemas.microsoft.com/office/drawing/2014/main" id="{935B5CAC-069B-3B54-AD22-B7F0607B18DA}"/>
              </a:ext>
            </a:extLst>
          </p:cNvPr>
          <p:cNvSpPr/>
          <p:nvPr/>
        </p:nvSpPr>
        <p:spPr>
          <a:xfrm>
            <a:off x="9060922" y="3131864"/>
            <a:ext cx="1037463" cy="523220"/>
          </a:xfrm>
          <a:prstGeom prst="rect">
            <a:avLst/>
          </a:prstGeom>
        </p:spPr>
        <p:txBody>
          <a:bodyPr wrap="none">
            <a:spAutoFit/>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kumimoji="0" lang="en-US" altLang="ko-KR" sz="2800" b="0" i="0" u="none" strike="noStrike" kern="1200" cap="none" spc="0" normalizeH="0" baseline="0" noProof="0" dirty="0">
                <a:ln>
                  <a:noFill/>
                </a:ln>
                <a:solidFill>
                  <a:srgbClr val="123885"/>
                </a:solidFill>
                <a:effectLst/>
                <a:uLnTx/>
                <a:uFillTx/>
                <a:latin typeface="Pretendard SemiBold" panose="02000703000000020004" pitchFamily="2" charset="-127"/>
                <a:ea typeface="Pretendard SemiBold" panose="02000703000000020004" pitchFamily="2" charset="-127"/>
                <a:cs typeface="+mn-cs"/>
              </a:rPr>
              <a:t>8.8</a:t>
            </a:r>
            <a:r>
              <a:rPr kumimoji="0" lang="en-US" altLang="ko-KR" sz="1600" b="0" i="0" u="none" strike="noStrike" kern="1200" cap="none" spc="0" normalizeH="0" baseline="0" noProof="0" dirty="0">
                <a:ln>
                  <a:noFill/>
                </a:ln>
                <a:solidFill>
                  <a:srgbClr val="123885"/>
                </a:solidFill>
                <a:effectLst/>
                <a:uLnTx/>
                <a:uFillTx/>
                <a:latin typeface="Pretendard SemiBold" panose="02000703000000020004" pitchFamily="2" charset="-127"/>
                <a:ea typeface="Pretendard SemiBold" panose="02000703000000020004" pitchFamily="2" charset="-127"/>
                <a:cs typeface="+mn-cs"/>
              </a:rPr>
              <a:t>%</a:t>
            </a:r>
            <a:r>
              <a:rPr kumimoji="0" lang="ko-KR" altLang="en-US" sz="2800" b="0" i="0" u="none" strike="noStrike" kern="1200" cap="none" spc="0" normalizeH="0" baseline="0" noProof="0" dirty="0">
                <a:ln>
                  <a:noFill/>
                </a:ln>
                <a:solidFill>
                  <a:srgbClr val="123885"/>
                </a:solidFill>
                <a:effectLst/>
                <a:uLnTx/>
                <a:uFillTx/>
                <a:latin typeface="Pretendard SemiBold" panose="02000703000000020004" pitchFamily="2" charset="-127"/>
                <a:ea typeface="Pretendard SemiBold" panose="02000703000000020004" pitchFamily="2" charset="-127"/>
                <a:cs typeface="+mn-cs"/>
              </a:rPr>
              <a:t> </a:t>
            </a:r>
          </a:p>
        </p:txBody>
      </p:sp>
      <p:pic>
        <p:nvPicPr>
          <p:cNvPr id="16" name="그림 15">
            <a:extLst>
              <a:ext uri="{FF2B5EF4-FFF2-40B4-BE49-F238E27FC236}">
                <a16:creationId xmlns:a16="http://schemas.microsoft.com/office/drawing/2014/main" id="{BC978C88-80B0-4AD4-144F-2936DE93D97C}"/>
              </a:ext>
            </a:extLst>
          </p:cNvPr>
          <p:cNvPicPr>
            <a:picLocks noChangeAspect="1"/>
          </p:cNvPicPr>
          <p:nvPr/>
        </p:nvPicPr>
        <p:blipFill>
          <a:blip r:embed="rId3" cstate="print"/>
          <a:stretch>
            <a:fillRect/>
          </a:stretch>
        </p:blipFill>
        <p:spPr>
          <a:xfrm>
            <a:off x="10804133" y="3776149"/>
            <a:ext cx="459693" cy="431317"/>
          </a:xfrm>
          <a:prstGeom prst="rect">
            <a:avLst/>
          </a:prstGeom>
        </p:spPr>
      </p:pic>
      <p:sp>
        <p:nvSpPr>
          <p:cNvPr id="17" name="object 20">
            <a:extLst>
              <a:ext uri="{FF2B5EF4-FFF2-40B4-BE49-F238E27FC236}">
                <a16:creationId xmlns:a16="http://schemas.microsoft.com/office/drawing/2014/main" id="{4C49E87B-BC92-076F-BA19-39C65E9E26A4}"/>
              </a:ext>
            </a:extLst>
          </p:cNvPr>
          <p:cNvSpPr/>
          <p:nvPr/>
        </p:nvSpPr>
        <p:spPr>
          <a:xfrm>
            <a:off x="8837261" y="4576335"/>
            <a:ext cx="2640714" cy="1590275"/>
          </a:xfrm>
          <a:prstGeom prst="roundRect">
            <a:avLst>
              <a:gd name="adj" fmla="val 5991"/>
            </a:avLst>
          </a:prstGeom>
          <a:solidFill>
            <a:schemeClr val="bg1"/>
          </a:solidFill>
          <a:ln>
            <a:noFill/>
          </a:ln>
          <a:effectLst>
            <a:outerShdw blurRad="152400" dist="76200" dir="2700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sz="13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endParaRPr>
          </a:p>
        </p:txBody>
      </p:sp>
      <p:sp>
        <p:nvSpPr>
          <p:cNvPr id="18" name="직사각형 17">
            <a:extLst>
              <a:ext uri="{FF2B5EF4-FFF2-40B4-BE49-F238E27FC236}">
                <a16:creationId xmlns:a16="http://schemas.microsoft.com/office/drawing/2014/main" id="{2EA627EC-DCCF-BBDA-F1EB-A61324CB855A}"/>
              </a:ext>
            </a:extLst>
          </p:cNvPr>
          <p:cNvSpPr/>
          <p:nvPr/>
        </p:nvSpPr>
        <p:spPr>
          <a:xfrm>
            <a:off x="9060922" y="5506536"/>
            <a:ext cx="1451038" cy="329770"/>
          </a:xfrm>
          <a:prstGeom prst="rect">
            <a:avLst/>
          </a:prstGeom>
        </p:spPr>
        <p:txBody>
          <a:bodyPr wrap="none">
            <a:spAutoFit/>
          </a:bodyPr>
          <a:lstStyle/>
          <a:p>
            <a:pPr lvl="0">
              <a:lnSpc>
                <a:spcPct val="120000"/>
              </a:lnSpc>
              <a:defRPr/>
            </a:pPr>
            <a:r>
              <a:rPr lang="en-US" altLang="ko-KR" sz="1400" spc="-50" dirty="0">
                <a:solidFill>
                  <a:srgbClr val="6D6E71"/>
                </a:solidFill>
                <a:latin typeface="Pretendard" panose="02000503000000020004" pitchFamily="2" charset="-127"/>
                <a:ea typeface="Pretendard" panose="02000503000000020004" pitchFamily="2" charset="-127"/>
              </a:rPr>
              <a:t>FY2021 Revenue</a:t>
            </a:r>
            <a:endParaRPr kumimoji="0" lang="ko-KR" altLang="en-US" sz="1400" b="0" i="0" u="none" strike="noStrike" kern="1200" cap="none" spc="-50" normalizeH="0" baseline="0" noProof="0" dirty="0">
              <a:ln>
                <a:noFill/>
              </a:ln>
              <a:solidFill>
                <a:srgbClr val="6D6E71"/>
              </a:solidFill>
              <a:effectLst/>
              <a:uLnTx/>
              <a:uFillTx/>
              <a:latin typeface="Pretendard" panose="02000503000000020004" pitchFamily="2" charset="-127"/>
              <a:ea typeface="Pretendard" panose="02000503000000020004" pitchFamily="2" charset="-127"/>
              <a:cs typeface="+mn-cs"/>
            </a:endParaRPr>
          </a:p>
        </p:txBody>
      </p:sp>
      <p:sp>
        <p:nvSpPr>
          <p:cNvPr id="20" name="직사각형 19">
            <a:extLst>
              <a:ext uri="{FF2B5EF4-FFF2-40B4-BE49-F238E27FC236}">
                <a16:creationId xmlns:a16="http://schemas.microsoft.com/office/drawing/2014/main" id="{AC49DEDB-13E8-F2D9-F83F-527791B11DD2}"/>
              </a:ext>
            </a:extLst>
          </p:cNvPr>
          <p:cNvSpPr/>
          <p:nvPr/>
        </p:nvSpPr>
        <p:spPr>
          <a:xfrm>
            <a:off x="8967351" y="4937443"/>
            <a:ext cx="2510624" cy="307777"/>
          </a:xfrm>
          <a:prstGeom prst="rect">
            <a:avLst/>
          </a:prstGeom>
        </p:spPr>
        <p:txBody>
          <a:bodyPr wrap="none">
            <a:spAutoFit/>
          </a:bodyPr>
          <a:lstStyle/>
          <a:p>
            <a:pPr lvl="0">
              <a:defRPr/>
            </a:pPr>
            <a:r>
              <a:rPr lang="en-US" altLang="ko-KR" sz="1200" dirty="0">
                <a:solidFill>
                  <a:srgbClr val="123885"/>
                </a:solidFill>
                <a:latin typeface="Pretendard SemiBold" panose="02000703000000020004" pitchFamily="2" charset="-127"/>
                <a:ea typeface="Pretendard SemiBold" panose="02000703000000020004" pitchFamily="2" charset="-127"/>
              </a:rPr>
              <a:t>Crossing the </a:t>
            </a:r>
            <a:r>
              <a:rPr lang="en-US" altLang="ko-KR" sz="1400" dirty="0">
                <a:solidFill>
                  <a:srgbClr val="123885"/>
                </a:solidFill>
                <a:latin typeface="Pretendard SemiBold" panose="02000703000000020004" pitchFamily="2" charset="-127"/>
                <a:ea typeface="Pretendard SemiBold" panose="02000703000000020004" pitchFamily="2" charset="-127"/>
              </a:rPr>
              <a:t>KRW 1T </a:t>
            </a:r>
            <a:r>
              <a:rPr lang="en-US" altLang="ko-KR" sz="1200" dirty="0">
                <a:solidFill>
                  <a:srgbClr val="123885"/>
                </a:solidFill>
                <a:latin typeface="Pretendard SemiBold" panose="02000703000000020004" pitchFamily="2" charset="-127"/>
                <a:ea typeface="Pretendard SemiBold" panose="02000703000000020004" pitchFamily="2" charset="-127"/>
              </a:rPr>
              <a:t>Milestone</a:t>
            </a:r>
            <a:endParaRPr kumimoji="0" lang="en-US" altLang="ko-KR" sz="900" b="0" i="0" u="none" strike="noStrike" kern="1200" cap="none" spc="0" normalizeH="0" baseline="0" noProof="0" dirty="0">
              <a:ln>
                <a:noFill/>
              </a:ln>
              <a:solidFill>
                <a:srgbClr val="123885"/>
              </a:solidFill>
              <a:effectLst/>
              <a:uLnTx/>
              <a:uFillTx/>
              <a:latin typeface="Pretendard SemiBold" panose="02000703000000020004" pitchFamily="2" charset="-127"/>
              <a:ea typeface="Pretendard SemiBold" panose="02000703000000020004" pitchFamily="2" charset="-127"/>
              <a:cs typeface="+mn-cs"/>
            </a:endParaRPr>
          </a:p>
        </p:txBody>
      </p:sp>
      <p:grpSp>
        <p:nvGrpSpPr>
          <p:cNvPr id="21" name="그룹 20">
            <a:extLst>
              <a:ext uri="{FF2B5EF4-FFF2-40B4-BE49-F238E27FC236}">
                <a16:creationId xmlns:a16="http://schemas.microsoft.com/office/drawing/2014/main" id="{A6A94743-7D26-B264-2A1F-30C70C5D6550}"/>
              </a:ext>
            </a:extLst>
          </p:cNvPr>
          <p:cNvGrpSpPr/>
          <p:nvPr/>
        </p:nvGrpSpPr>
        <p:grpSpPr>
          <a:xfrm>
            <a:off x="695325" y="409637"/>
            <a:ext cx="10801350" cy="769016"/>
            <a:chOff x="695325" y="409637"/>
            <a:chExt cx="10801350" cy="769016"/>
          </a:xfrm>
        </p:grpSpPr>
        <p:grpSp>
          <p:nvGrpSpPr>
            <p:cNvPr id="22" name="그룹 21">
              <a:extLst>
                <a:ext uri="{FF2B5EF4-FFF2-40B4-BE49-F238E27FC236}">
                  <a16:creationId xmlns:a16="http://schemas.microsoft.com/office/drawing/2014/main" id="{34AD0F1C-577C-A3FD-0644-613FC5C5C6A9}"/>
                </a:ext>
              </a:extLst>
            </p:cNvPr>
            <p:cNvGrpSpPr/>
            <p:nvPr/>
          </p:nvGrpSpPr>
          <p:grpSpPr>
            <a:xfrm>
              <a:off x="695325" y="409637"/>
              <a:ext cx="3674696" cy="769016"/>
              <a:chOff x="695325" y="409637"/>
              <a:chExt cx="3674696" cy="769016"/>
            </a:xfrm>
          </p:grpSpPr>
          <p:sp>
            <p:nvSpPr>
              <p:cNvPr id="24" name="직사각형 23">
                <a:extLst>
                  <a:ext uri="{FF2B5EF4-FFF2-40B4-BE49-F238E27FC236}">
                    <a16:creationId xmlns:a16="http://schemas.microsoft.com/office/drawing/2014/main" id="{1C07918B-B512-C8F5-D7E0-95602B809C99}"/>
                  </a:ext>
                </a:extLst>
              </p:cNvPr>
              <p:cNvSpPr/>
              <p:nvPr/>
            </p:nvSpPr>
            <p:spPr>
              <a:xfrm>
                <a:off x="700427" y="686210"/>
                <a:ext cx="3669594" cy="492443"/>
              </a:xfrm>
              <a:prstGeom prst="rect">
                <a:avLst/>
              </a:prstGeom>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2600" b="0" i="0" u="none" strike="noStrike" kern="1200" cap="none" spc="0" normalizeH="0" baseline="0" noProof="0" dirty="0">
                    <a:ln w="1905"/>
                    <a:solidFill>
                      <a:prstClr val="black">
                        <a:lumMod val="85000"/>
                        <a:lumOff val="15000"/>
                      </a:prstClr>
                    </a:solidFill>
                    <a:effectLst/>
                    <a:uLnTx/>
                    <a:uFillTx/>
                    <a:latin typeface="Pretendard ExtraBold" panose="02000903000000020004" pitchFamily="2" charset="-127"/>
                    <a:ea typeface="Pretendard ExtraBold" panose="02000903000000020004" pitchFamily="2" charset="-127"/>
                    <a:cs typeface="+mn-cs"/>
                  </a:rPr>
                  <a:t>History &amp; Governance</a:t>
                </a:r>
              </a:p>
            </p:txBody>
          </p:sp>
          <p:sp>
            <p:nvSpPr>
              <p:cNvPr id="25" name="직사각형 24">
                <a:extLst>
                  <a:ext uri="{FF2B5EF4-FFF2-40B4-BE49-F238E27FC236}">
                    <a16:creationId xmlns:a16="http://schemas.microsoft.com/office/drawing/2014/main" id="{C6762928-2A8A-7818-CF40-633EB9FE2DAB}"/>
                  </a:ext>
                </a:extLst>
              </p:cNvPr>
              <p:cNvSpPr/>
              <p:nvPr/>
            </p:nvSpPr>
            <p:spPr>
              <a:xfrm>
                <a:off x="695325" y="409637"/>
                <a:ext cx="1292341" cy="323165"/>
              </a:xfrm>
              <a:prstGeom prst="rect">
                <a:avLst/>
              </a:prstGeom>
              <a:noFill/>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1500" b="0" i="0" u="none" strike="noStrike" kern="1200" cap="none" spc="0" normalizeH="0" baseline="0" noProof="0" dirty="0">
                    <a:ln w="1905"/>
                    <a:solidFill>
                      <a:srgbClr val="123885"/>
                    </a:solidFill>
                    <a:effectLst/>
                    <a:uLnTx/>
                    <a:uFillTx/>
                    <a:latin typeface="Pretendard SemiBold" panose="02000703000000020004" pitchFamily="2" charset="-127"/>
                    <a:ea typeface="Pretendard SemiBold" panose="02000703000000020004" pitchFamily="2" charset="-127"/>
                    <a:cs typeface="+mn-cs"/>
                  </a:rPr>
                  <a:t>01. Prologue</a:t>
                </a:r>
              </a:p>
            </p:txBody>
          </p:sp>
        </p:grpSp>
        <p:pic>
          <p:nvPicPr>
            <p:cNvPr id="23" name="그림 22">
              <a:extLst>
                <a:ext uri="{FF2B5EF4-FFF2-40B4-BE49-F238E27FC236}">
                  <a16:creationId xmlns:a16="http://schemas.microsoft.com/office/drawing/2014/main" id="{AFDB3AD1-0DCA-FF69-D56E-AB2B07E6291C}"/>
                </a:ext>
              </a:extLst>
            </p:cNvPr>
            <p:cNvPicPr>
              <a:picLocks noChangeAspect="1"/>
            </p:cNvPicPr>
            <p:nvPr/>
          </p:nvPicPr>
          <p:blipFill>
            <a:blip r:embed="rId4" cstate="print"/>
            <a:stretch>
              <a:fillRect/>
            </a:stretch>
          </p:blipFill>
          <p:spPr>
            <a:xfrm>
              <a:off x="10918703" y="445302"/>
              <a:ext cx="577972" cy="302889"/>
            </a:xfrm>
            <a:prstGeom prst="rect">
              <a:avLst/>
            </a:prstGeom>
          </p:spPr>
        </p:pic>
      </p:grpSp>
      <p:grpSp>
        <p:nvGrpSpPr>
          <p:cNvPr id="26" name="그룹 25">
            <a:extLst>
              <a:ext uri="{FF2B5EF4-FFF2-40B4-BE49-F238E27FC236}">
                <a16:creationId xmlns:a16="http://schemas.microsoft.com/office/drawing/2014/main" id="{C6C8A236-B7A6-35FD-31C8-35AF1F190559}"/>
              </a:ext>
            </a:extLst>
          </p:cNvPr>
          <p:cNvGrpSpPr/>
          <p:nvPr/>
        </p:nvGrpSpPr>
        <p:grpSpPr>
          <a:xfrm>
            <a:off x="796328" y="1730346"/>
            <a:ext cx="7516307" cy="4436264"/>
            <a:chOff x="796328" y="1730346"/>
            <a:chExt cx="7516307" cy="4654328"/>
          </a:xfrm>
        </p:grpSpPr>
        <p:grpSp>
          <p:nvGrpSpPr>
            <p:cNvPr id="27" name="그룹 26">
              <a:extLst>
                <a:ext uri="{FF2B5EF4-FFF2-40B4-BE49-F238E27FC236}">
                  <a16:creationId xmlns:a16="http://schemas.microsoft.com/office/drawing/2014/main" id="{CFBF8F91-BC4F-3BFE-27DA-C195BDC5FABC}"/>
                </a:ext>
              </a:extLst>
            </p:cNvPr>
            <p:cNvGrpSpPr/>
            <p:nvPr/>
          </p:nvGrpSpPr>
          <p:grpSpPr>
            <a:xfrm>
              <a:off x="796328" y="2136641"/>
              <a:ext cx="4050922" cy="619828"/>
              <a:chOff x="3960964" y="2329429"/>
              <a:chExt cx="4050922" cy="619828"/>
            </a:xfrm>
          </p:grpSpPr>
          <p:sp>
            <p:nvSpPr>
              <p:cNvPr id="111" name="Rectangle 26">
                <a:extLst>
                  <a:ext uri="{FF2B5EF4-FFF2-40B4-BE49-F238E27FC236}">
                    <a16:creationId xmlns:a16="http://schemas.microsoft.com/office/drawing/2014/main" id="{AD9785D4-E844-9FED-ACD2-F3CAE5BBDF1B}"/>
                  </a:ext>
                </a:extLst>
              </p:cNvPr>
              <p:cNvSpPr>
                <a:spLocks noChangeArrowheads="1"/>
              </p:cNvSpPr>
              <p:nvPr/>
            </p:nvSpPr>
            <p:spPr bwMode="auto">
              <a:xfrm>
                <a:off x="3960964" y="2664698"/>
                <a:ext cx="1849066" cy="284559"/>
              </a:xfrm>
              <a:prstGeom prst="rect">
                <a:avLst/>
              </a:prstGeom>
              <a:noFill/>
              <a:ln w="9525">
                <a:noFill/>
                <a:miter lim="800000"/>
                <a:headEnd/>
                <a:tailEnd/>
              </a:ln>
              <a:effectLst/>
            </p:spPr>
            <p:txBody>
              <a:bodyPr wrap="square" lIns="88900" tIns="42862" rIns="88900" bIns="42862">
                <a:spAutoFit/>
              </a:bodyPr>
              <a:lstStyle>
                <a:defPPr>
                  <a:defRPr lang="ko-KR"/>
                </a:defPPr>
                <a:lvl1pPr marL="0" algn="l" defTabSz="914400" rtl="0" eaLnBrk="1" fontAlgn="base" latinLnBrk="1" hangingPunct="1">
                  <a:spcBef>
                    <a:spcPct val="0"/>
                  </a:spcBef>
                  <a:spcAft>
                    <a:spcPct val="0"/>
                  </a:spcAft>
                  <a:defRPr kumimoji="1" sz="1800" b="1" kern="1200">
                    <a:solidFill>
                      <a:schemeClr val="tx1"/>
                    </a:solidFill>
                    <a:latin typeface="굴림" pitchFamily="50" charset="-127"/>
                    <a:ea typeface="굴림" pitchFamily="50" charset="-127"/>
                    <a:cs typeface="+mn-cs"/>
                  </a:defRPr>
                </a:lvl1pPr>
                <a:lvl2pPr marL="457200" algn="l" defTabSz="914400" rtl="0" eaLnBrk="1" fontAlgn="base" latinLnBrk="1" hangingPunct="1">
                  <a:spcBef>
                    <a:spcPct val="0"/>
                  </a:spcBef>
                  <a:spcAft>
                    <a:spcPct val="0"/>
                  </a:spcAft>
                  <a:defRPr kumimoji="1" sz="1800" b="1" kern="1200">
                    <a:solidFill>
                      <a:schemeClr val="tx1"/>
                    </a:solidFill>
                    <a:latin typeface="굴림" pitchFamily="50" charset="-127"/>
                    <a:ea typeface="굴림" pitchFamily="50" charset="-127"/>
                    <a:cs typeface="+mn-cs"/>
                  </a:defRPr>
                </a:lvl2pPr>
                <a:lvl3pPr marL="914400" algn="l" defTabSz="914400" rtl="0" eaLnBrk="1" fontAlgn="base" latinLnBrk="1" hangingPunct="1">
                  <a:spcBef>
                    <a:spcPct val="0"/>
                  </a:spcBef>
                  <a:spcAft>
                    <a:spcPct val="0"/>
                  </a:spcAft>
                  <a:defRPr kumimoji="1" sz="1800" b="1" kern="1200">
                    <a:solidFill>
                      <a:schemeClr val="tx1"/>
                    </a:solidFill>
                    <a:latin typeface="굴림" pitchFamily="50" charset="-127"/>
                    <a:ea typeface="굴림" pitchFamily="50" charset="-127"/>
                    <a:cs typeface="+mn-cs"/>
                  </a:defRPr>
                </a:lvl3pPr>
                <a:lvl4pPr marL="1371600" algn="l" defTabSz="914400" rtl="0" eaLnBrk="1" fontAlgn="base" latinLnBrk="1" hangingPunct="1">
                  <a:spcBef>
                    <a:spcPct val="0"/>
                  </a:spcBef>
                  <a:spcAft>
                    <a:spcPct val="0"/>
                  </a:spcAft>
                  <a:defRPr kumimoji="1" sz="1800" b="1" kern="1200">
                    <a:solidFill>
                      <a:schemeClr val="tx1"/>
                    </a:solidFill>
                    <a:latin typeface="굴림" pitchFamily="50" charset="-127"/>
                    <a:ea typeface="굴림" pitchFamily="50" charset="-127"/>
                    <a:cs typeface="+mn-cs"/>
                  </a:defRPr>
                </a:lvl4pPr>
                <a:lvl5pPr marL="1828800" algn="l" defTabSz="914400" rtl="0" eaLnBrk="1" fontAlgn="base" latinLnBrk="1" hangingPunct="1">
                  <a:spcBef>
                    <a:spcPct val="0"/>
                  </a:spcBef>
                  <a:spcAft>
                    <a:spcPct val="0"/>
                  </a:spcAft>
                  <a:defRPr kumimoji="1" sz="1800" b="1" kern="1200">
                    <a:solidFill>
                      <a:schemeClr val="tx1"/>
                    </a:solidFill>
                    <a:latin typeface="굴림" pitchFamily="50" charset="-127"/>
                    <a:ea typeface="굴림" pitchFamily="50" charset="-127"/>
                    <a:cs typeface="+mn-cs"/>
                  </a:defRPr>
                </a:lvl5pPr>
                <a:lvl6pPr marL="2286000" algn="l" defTabSz="914400" rtl="0" eaLnBrk="1" latinLnBrk="1" hangingPunct="1">
                  <a:defRPr kumimoji="1" sz="1800" b="1" kern="1200">
                    <a:solidFill>
                      <a:schemeClr val="tx1"/>
                    </a:solidFill>
                    <a:latin typeface="굴림" pitchFamily="50" charset="-127"/>
                    <a:ea typeface="굴림" pitchFamily="50" charset="-127"/>
                    <a:cs typeface="+mn-cs"/>
                  </a:defRPr>
                </a:lvl6pPr>
                <a:lvl7pPr marL="2743200" algn="l" defTabSz="914400" rtl="0" eaLnBrk="1" latinLnBrk="1" hangingPunct="1">
                  <a:defRPr kumimoji="1" sz="1800" b="1" kern="1200">
                    <a:solidFill>
                      <a:schemeClr val="tx1"/>
                    </a:solidFill>
                    <a:latin typeface="굴림" pitchFamily="50" charset="-127"/>
                    <a:ea typeface="굴림" pitchFamily="50" charset="-127"/>
                    <a:cs typeface="+mn-cs"/>
                  </a:defRPr>
                </a:lvl7pPr>
                <a:lvl8pPr marL="3200400" algn="l" defTabSz="914400" rtl="0" eaLnBrk="1" latinLnBrk="1" hangingPunct="1">
                  <a:defRPr kumimoji="1" sz="1800" b="1" kern="1200">
                    <a:solidFill>
                      <a:schemeClr val="tx1"/>
                    </a:solidFill>
                    <a:latin typeface="굴림" pitchFamily="50" charset="-127"/>
                    <a:ea typeface="굴림" pitchFamily="50" charset="-127"/>
                    <a:cs typeface="+mn-cs"/>
                  </a:defRPr>
                </a:lvl8pPr>
                <a:lvl9pPr marL="3657600" algn="l" defTabSz="914400" rtl="0" eaLnBrk="1" latinLnBrk="1" hangingPunct="1">
                  <a:defRPr kumimoji="1" sz="1800" b="1" kern="1200">
                    <a:solidFill>
                      <a:schemeClr val="tx1"/>
                    </a:solidFill>
                    <a:latin typeface="굴림" pitchFamily="50" charset="-127"/>
                    <a:ea typeface="굴림" pitchFamily="50" charset="-127"/>
                    <a:cs typeface="+mn-cs"/>
                  </a:defRPr>
                </a:lvl9pPr>
              </a:lstStyle>
              <a:p>
                <a:pPr lvl="0">
                  <a:defRPr/>
                </a:pPr>
                <a:r>
                  <a:rPr lang="en-US" altLang="ko-KR" sz="1200" b="0" dirty="0">
                    <a:solidFill>
                      <a:srgbClr val="6D6E71"/>
                    </a:solidFill>
                    <a:latin typeface="Pretendard" panose="02000503000000020004" pitchFamily="2" charset="-127"/>
                    <a:ea typeface="Pretendard" panose="02000503000000020004" pitchFamily="2" charset="-127"/>
                  </a:rPr>
                  <a:t>(Unit: KRW 100M)</a:t>
                </a:r>
                <a:endParaRPr kumimoji="1" lang="en-US" altLang="ko-KR" sz="1200" b="0" i="0" u="none" strike="noStrike" kern="1200" cap="none" spc="0" normalizeH="0" baseline="0" noProof="0" dirty="0">
                  <a:ln>
                    <a:noFill/>
                  </a:ln>
                  <a:solidFill>
                    <a:srgbClr val="6D6E71"/>
                  </a:solidFill>
                  <a:effectLst/>
                  <a:uLnTx/>
                  <a:uFillTx/>
                  <a:latin typeface="Pretendard" panose="02000503000000020004" pitchFamily="2" charset="-127"/>
                  <a:ea typeface="Pretendard" panose="02000503000000020004" pitchFamily="2" charset="-127"/>
                  <a:cs typeface="+mn-cs"/>
                </a:endParaRPr>
              </a:p>
            </p:txBody>
          </p:sp>
          <p:sp>
            <p:nvSpPr>
              <p:cNvPr id="112" name="TextBox 111">
                <a:extLst>
                  <a:ext uri="{FF2B5EF4-FFF2-40B4-BE49-F238E27FC236}">
                    <a16:creationId xmlns:a16="http://schemas.microsoft.com/office/drawing/2014/main" id="{E0BBC1A3-D8C3-503C-FD8C-6DD7BC6B8FDE}"/>
                  </a:ext>
                </a:extLst>
              </p:cNvPr>
              <p:cNvSpPr txBox="1"/>
              <p:nvPr/>
            </p:nvSpPr>
            <p:spPr>
              <a:xfrm>
                <a:off x="3960964" y="2329429"/>
                <a:ext cx="4050922" cy="355196"/>
              </a:xfrm>
              <a:prstGeom prst="rect">
                <a:avLst/>
              </a:prstGeom>
              <a:noFill/>
            </p:spPr>
            <p:txBody>
              <a:bodyPr wrap="square" rtlCol="0">
                <a:spAutoFit/>
              </a:bodyPr>
              <a:lstStyle/>
              <a:p>
                <a:pPr lvl="0">
                  <a:defRPr/>
                </a:pPr>
                <a:r>
                  <a:rPr lang="en-US" altLang="ko-KR" sz="1600" spc="-40" dirty="0">
                    <a:solidFill>
                      <a:prstClr val="black">
                        <a:lumMod val="85000"/>
                        <a:lumOff val="15000"/>
                      </a:prstClr>
                    </a:solidFill>
                    <a:latin typeface="Pretendard SemiBold" panose="02000703000000020004" pitchFamily="2" charset="-127"/>
                    <a:ea typeface="Pretendard SemiBold" panose="02000703000000020004" pitchFamily="2" charset="-127"/>
                  </a:rPr>
                  <a:t>Top-Line Trend</a:t>
                </a:r>
                <a:endParaRPr kumimoji="0" lang="ko-KR" altLang="en-US" sz="1600" b="0" i="0" u="none" strike="noStrike" kern="1200" cap="none" spc="-40" normalizeH="0" noProof="0" dirty="0">
                  <a:ln>
                    <a:noFill/>
                  </a:ln>
                  <a:solidFill>
                    <a:prstClr val="black">
                      <a:lumMod val="85000"/>
                      <a:lumOff val="15000"/>
                    </a:prstClr>
                  </a:solidFill>
                  <a:effectLst/>
                  <a:uLnTx/>
                  <a:uFillTx/>
                  <a:latin typeface="Pretendard SemiBold" panose="02000703000000020004" pitchFamily="2" charset="-127"/>
                  <a:ea typeface="Pretendard SemiBold" panose="02000703000000020004" pitchFamily="2" charset="-127"/>
                  <a:cs typeface="+mn-cs"/>
                </a:endParaRPr>
              </a:p>
            </p:txBody>
          </p:sp>
        </p:grpSp>
        <p:grpSp>
          <p:nvGrpSpPr>
            <p:cNvPr id="28" name="그룹 27">
              <a:extLst>
                <a:ext uri="{FF2B5EF4-FFF2-40B4-BE49-F238E27FC236}">
                  <a16:creationId xmlns:a16="http://schemas.microsoft.com/office/drawing/2014/main" id="{8AEE30F0-2EF6-7471-61AB-6DB8E717BAB8}"/>
                </a:ext>
              </a:extLst>
            </p:cNvPr>
            <p:cNvGrpSpPr/>
            <p:nvPr/>
          </p:nvGrpSpPr>
          <p:grpSpPr>
            <a:xfrm>
              <a:off x="796328" y="2036455"/>
              <a:ext cx="7516307" cy="2656115"/>
              <a:chOff x="3960964" y="2036455"/>
              <a:chExt cx="7516307" cy="2656115"/>
            </a:xfrm>
          </p:grpSpPr>
          <p:cxnSp>
            <p:nvCxnSpPr>
              <p:cNvPr id="108" name="직선 연결선 107">
                <a:extLst>
                  <a:ext uri="{FF2B5EF4-FFF2-40B4-BE49-F238E27FC236}">
                    <a16:creationId xmlns:a16="http://schemas.microsoft.com/office/drawing/2014/main" id="{360C0FCB-913F-2158-F903-DD49C71A463D}"/>
                  </a:ext>
                </a:extLst>
              </p:cNvPr>
              <p:cNvCxnSpPr/>
              <p:nvPr/>
            </p:nvCxnSpPr>
            <p:spPr>
              <a:xfrm>
                <a:off x="3960964" y="4692570"/>
                <a:ext cx="7516307" cy="0"/>
              </a:xfrm>
              <a:prstGeom prst="line">
                <a:avLst/>
              </a:prstGeom>
              <a:grpFill/>
              <a:ln>
                <a:solidFill>
                  <a:schemeClr val="bg1">
                    <a:lumMod val="75000"/>
                  </a:schemeClr>
                </a:solidFill>
                <a:prstDash val="dash"/>
              </a:ln>
              <a:effectLst>
                <a:innerShdw blurRad="63500" dist="50800" dir="5400000">
                  <a:prstClr val="black">
                    <a:alpha val="15000"/>
                  </a:prstClr>
                </a:innerShdw>
              </a:effectLst>
            </p:spPr>
            <p:style>
              <a:lnRef idx="2">
                <a:schemeClr val="accent1">
                  <a:shade val="50000"/>
                </a:schemeClr>
              </a:lnRef>
              <a:fillRef idx="1">
                <a:schemeClr val="accent1"/>
              </a:fillRef>
              <a:effectRef idx="0">
                <a:schemeClr val="accent1"/>
              </a:effectRef>
              <a:fontRef idx="minor">
                <a:schemeClr val="lt1"/>
              </a:fontRef>
            </p:style>
          </p:cxnSp>
          <p:cxnSp>
            <p:nvCxnSpPr>
              <p:cNvPr id="109" name="직선 연결선 108">
                <a:extLst>
                  <a:ext uri="{FF2B5EF4-FFF2-40B4-BE49-F238E27FC236}">
                    <a16:creationId xmlns:a16="http://schemas.microsoft.com/office/drawing/2014/main" id="{4D7C45F4-1C52-B876-E871-B3CE48A3E764}"/>
                  </a:ext>
                </a:extLst>
              </p:cNvPr>
              <p:cNvCxnSpPr/>
              <p:nvPr/>
            </p:nvCxnSpPr>
            <p:spPr>
              <a:xfrm>
                <a:off x="3960964" y="3371770"/>
                <a:ext cx="7516307" cy="0"/>
              </a:xfrm>
              <a:prstGeom prst="line">
                <a:avLst/>
              </a:prstGeom>
              <a:grpFill/>
              <a:ln>
                <a:solidFill>
                  <a:schemeClr val="bg1">
                    <a:lumMod val="75000"/>
                  </a:schemeClr>
                </a:solidFill>
                <a:prstDash val="dash"/>
              </a:ln>
              <a:effectLst>
                <a:innerShdw blurRad="63500" dist="50800" dir="5400000">
                  <a:prstClr val="black">
                    <a:alpha val="15000"/>
                  </a:prstClr>
                </a:innerShdw>
              </a:effectLst>
            </p:spPr>
            <p:style>
              <a:lnRef idx="2">
                <a:schemeClr val="accent1">
                  <a:shade val="50000"/>
                </a:schemeClr>
              </a:lnRef>
              <a:fillRef idx="1">
                <a:schemeClr val="accent1"/>
              </a:fillRef>
              <a:effectRef idx="0">
                <a:schemeClr val="accent1"/>
              </a:effectRef>
              <a:fontRef idx="minor">
                <a:schemeClr val="lt1"/>
              </a:fontRef>
            </p:style>
          </p:cxnSp>
          <p:cxnSp>
            <p:nvCxnSpPr>
              <p:cNvPr id="110" name="직선 연결선 109">
                <a:extLst>
                  <a:ext uri="{FF2B5EF4-FFF2-40B4-BE49-F238E27FC236}">
                    <a16:creationId xmlns:a16="http://schemas.microsoft.com/office/drawing/2014/main" id="{1E13F914-74DA-418E-438B-DD7C720FD5A6}"/>
                  </a:ext>
                </a:extLst>
              </p:cNvPr>
              <p:cNvCxnSpPr/>
              <p:nvPr/>
            </p:nvCxnSpPr>
            <p:spPr>
              <a:xfrm>
                <a:off x="3960964" y="2036455"/>
                <a:ext cx="7516307" cy="0"/>
              </a:xfrm>
              <a:prstGeom prst="line">
                <a:avLst/>
              </a:prstGeom>
              <a:grpFill/>
              <a:ln>
                <a:solidFill>
                  <a:schemeClr val="bg1">
                    <a:lumMod val="75000"/>
                  </a:schemeClr>
                </a:solidFill>
                <a:prstDash val="dash"/>
              </a:ln>
              <a:effectLst>
                <a:innerShdw blurRad="63500" dist="50800" dir="5400000">
                  <a:prstClr val="black">
                    <a:alpha val="15000"/>
                  </a:prstClr>
                </a:innerShdw>
              </a:effectLst>
            </p:spPr>
            <p:style>
              <a:lnRef idx="2">
                <a:schemeClr val="accent1">
                  <a:shade val="50000"/>
                </a:schemeClr>
              </a:lnRef>
              <a:fillRef idx="1">
                <a:schemeClr val="accent1"/>
              </a:fillRef>
              <a:effectRef idx="0">
                <a:schemeClr val="accent1"/>
              </a:effectRef>
              <a:fontRef idx="minor">
                <a:schemeClr val="lt1"/>
              </a:fontRef>
            </p:style>
          </p:cxnSp>
        </p:grpSp>
        <p:grpSp>
          <p:nvGrpSpPr>
            <p:cNvPr id="29" name="그룹 28">
              <a:extLst>
                <a:ext uri="{FF2B5EF4-FFF2-40B4-BE49-F238E27FC236}">
                  <a16:creationId xmlns:a16="http://schemas.microsoft.com/office/drawing/2014/main" id="{8198E918-2545-09AB-CCF5-99F2E8FDD233}"/>
                </a:ext>
              </a:extLst>
            </p:cNvPr>
            <p:cNvGrpSpPr/>
            <p:nvPr/>
          </p:nvGrpSpPr>
          <p:grpSpPr>
            <a:xfrm>
              <a:off x="948376" y="1730346"/>
              <a:ext cx="7150497" cy="3874065"/>
              <a:chOff x="4113012" y="1730346"/>
              <a:chExt cx="7150497" cy="3874065"/>
            </a:xfrm>
          </p:grpSpPr>
          <p:sp>
            <p:nvSpPr>
              <p:cNvPr id="96" name="직사각형 95">
                <a:extLst>
                  <a:ext uri="{FF2B5EF4-FFF2-40B4-BE49-F238E27FC236}">
                    <a16:creationId xmlns:a16="http://schemas.microsoft.com/office/drawing/2014/main" id="{52A06BF9-D8DA-53BB-D24F-65FAD374D358}"/>
                  </a:ext>
                </a:extLst>
              </p:cNvPr>
              <p:cNvSpPr/>
              <p:nvPr/>
            </p:nvSpPr>
            <p:spPr>
              <a:xfrm>
                <a:off x="4113012" y="5296634"/>
                <a:ext cx="631903" cy="3077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1400" b="0" i="0" u="none" strike="noStrike" kern="1200" cap="none" spc="0" normalizeH="0" baseline="0" noProof="0" dirty="0">
                    <a:ln>
                      <a:noFill/>
                    </a:ln>
                    <a:solidFill>
                      <a:srgbClr val="6D6E71"/>
                    </a:solidFill>
                    <a:effectLst/>
                    <a:uLnTx/>
                    <a:uFillTx/>
                    <a:latin typeface="Pretendard" panose="02000503000000020004" pitchFamily="2" charset="-127"/>
                    <a:ea typeface="Pretendard" panose="02000503000000020004" pitchFamily="2" charset="-127"/>
                    <a:cs typeface="+mn-cs"/>
                  </a:rPr>
                  <a:t>1,322</a:t>
                </a:r>
                <a:endParaRPr kumimoji="0" lang="ko-KR" altLang="en-US" sz="1400" b="0" i="0" u="none" strike="noStrike" kern="1200" cap="none" spc="0" normalizeH="0" baseline="0" noProof="0" dirty="0">
                  <a:ln>
                    <a:noFill/>
                  </a:ln>
                  <a:solidFill>
                    <a:srgbClr val="6D6E71"/>
                  </a:solidFill>
                  <a:effectLst/>
                  <a:uLnTx/>
                  <a:uFillTx/>
                  <a:latin typeface="Pretendard" panose="02000503000000020004" pitchFamily="2" charset="-127"/>
                  <a:ea typeface="Pretendard" panose="02000503000000020004" pitchFamily="2" charset="-127"/>
                  <a:cs typeface="+mn-cs"/>
                </a:endParaRPr>
              </a:p>
            </p:txBody>
          </p:sp>
          <p:sp>
            <p:nvSpPr>
              <p:cNvPr id="97" name="직사각형 96">
                <a:extLst>
                  <a:ext uri="{FF2B5EF4-FFF2-40B4-BE49-F238E27FC236}">
                    <a16:creationId xmlns:a16="http://schemas.microsoft.com/office/drawing/2014/main" id="{B69FA673-BA21-E231-A8DE-8FD423ACCEA0}"/>
                  </a:ext>
                </a:extLst>
              </p:cNvPr>
              <p:cNvSpPr/>
              <p:nvPr/>
            </p:nvSpPr>
            <p:spPr>
              <a:xfrm>
                <a:off x="4809247" y="4982180"/>
                <a:ext cx="681597" cy="3077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1400" b="0" i="0" u="none" strike="noStrike" kern="1200" cap="none" spc="0" normalizeH="0" baseline="0" noProof="0" dirty="0">
                    <a:ln>
                      <a:noFill/>
                    </a:ln>
                    <a:solidFill>
                      <a:srgbClr val="6D6E71"/>
                    </a:solidFill>
                    <a:effectLst/>
                    <a:uLnTx/>
                    <a:uFillTx/>
                    <a:latin typeface="Pretendard" panose="02000503000000020004" pitchFamily="2" charset="-127"/>
                    <a:ea typeface="Pretendard" panose="02000503000000020004" pitchFamily="2" charset="-127"/>
                    <a:cs typeface="+mn-cs"/>
                  </a:rPr>
                  <a:t>2,458</a:t>
                </a:r>
                <a:endParaRPr kumimoji="0" lang="ko-KR" altLang="en-US" sz="1400" b="0" i="0" u="none" strike="noStrike" kern="1200" cap="none" spc="0" normalizeH="0" baseline="0" noProof="0" dirty="0">
                  <a:ln>
                    <a:noFill/>
                  </a:ln>
                  <a:solidFill>
                    <a:srgbClr val="6D6E71"/>
                  </a:solidFill>
                  <a:effectLst/>
                  <a:uLnTx/>
                  <a:uFillTx/>
                  <a:latin typeface="Pretendard" panose="02000503000000020004" pitchFamily="2" charset="-127"/>
                  <a:ea typeface="Pretendard" panose="02000503000000020004" pitchFamily="2" charset="-127"/>
                  <a:cs typeface="+mn-cs"/>
                </a:endParaRPr>
              </a:p>
            </p:txBody>
          </p:sp>
          <p:sp>
            <p:nvSpPr>
              <p:cNvPr id="99" name="직사각형 98">
                <a:extLst>
                  <a:ext uri="{FF2B5EF4-FFF2-40B4-BE49-F238E27FC236}">
                    <a16:creationId xmlns:a16="http://schemas.microsoft.com/office/drawing/2014/main" id="{64B4A882-DA2B-D726-8C26-DA850A04C323}"/>
                  </a:ext>
                </a:extLst>
              </p:cNvPr>
              <p:cNvSpPr/>
              <p:nvPr/>
            </p:nvSpPr>
            <p:spPr>
              <a:xfrm>
                <a:off x="5530329" y="4489017"/>
                <a:ext cx="681597" cy="307777"/>
              </a:xfrm>
              <a:prstGeom prst="rect">
                <a:avLst/>
              </a:prstGeom>
              <a:solidFill>
                <a:srgbClr val="F4F6F7"/>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1400" b="0" i="0" u="none" strike="noStrike" kern="1200" cap="none" spc="0" normalizeH="0" baseline="0" noProof="0" dirty="0">
                    <a:ln>
                      <a:noFill/>
                    </a:ln>
                    <a:solidFill>
                      <a:srgbClr val="6D6E71"/>
                    </a:solidFill>
                    <a:effectLst/>
                    <a:uLnTx/>
                    <a:uFillTx/>
                    <a:latin typeface="Pretendard" panose="02000503000000020004" pitchFamily="2" charset="-127"/>
                    <a:ea typeface="Pretendard" panose="02000503000000020004" pitchFamily="2" charset="-127"/>
                    <a:cs typeface="+mn-cs"/>
                  </a:rPr>
                  <a:t>4,229</a:t>
                </a:r>
                <a:endParaRPr kumimoji="0" lang="ko-KR" altLang="en-US" sz="1400" b="0" i="0" u="none" strike="noStrike" kern="1200" cap="none" spc="0" normalizeH="0" baseline="0" noProof="0" dirty="0">
                  <a:ln>
                    <a:noFill/>
                  </a:ln>
                  <a:solidFill>
                    <a:srgbClr val="6D6E71"/>
                  </a:solidFill>
                  <a:effectLst/>
                  <a:uLnTx/>
                  <a:uFillTx/>
                  <a:latin typeface="Pretendard" panose="02000503000000020004" pitchFamily="2" charset="-127"/>
                  <a:ea typeface="Pretendard" panose="02000503000000020004" pitchFamily="2" charset="-127"/>
                  <a:cs typeface="+mn-cs"/>
                </a:endParaRPr>
              </a:p>
            </p:txBody>
          </p:sp>
          <p:sp>
            <p:nvSpPr>
              <p:cNvPr id="101" name="직사각형 100">
                <a:extLst>
                  <a:ext uri="{FF2B5EF4-FFF2-40B4-BE49-F238E27FC236}">
                    <a16:creationId xmlns:a16="http://schemas.microsoft.com/office/drawing/2014/main" id="{91B79266-FAAB-330C-C75A-01483EFB0ADA}"/>
                  </a:ext>
                </a:extLst>
              </p:cNvPr>
              <p:cNvSpPr/>
              <p:nvPr/>
            </p:nvSpPr>
            <p:spPr>
              <a:xfrm>
                <a:off x="6251411" y="3750127"/>
                <a:ext cx="681597" cy="3077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1400" b="0" i="0" u="none" strike="noStrike" kern="1200" cap="none" spc="0" normalizeH="0" baseline="0" noProof="0" dirty="0">
                    <a:ln>
                      <a:noFill/>
                    </a:ln>
                    <a:solidFill>
                      <a:srgbClr val="6D6E71"/>
                    </a:solidFill>
                    <a:effectLst/>
                    <a:uLnTx/>
                    <a:uFillTx/>
                    <a:latin typeface="Pretendard" panose="02000503000000020004" pitchFamily="2" charset="-127"/>
                    <a:ea typeface="Pretendard" panose="02000503000000020004" pitchFamily="2" charset="-127"/>
                    <a:cs typeface="+mn-cs"/>
                  </a:rPr>
                  <a:t>7,093</a:t>
                </a:r>
                <a:endParaRPr kumimoji="0" lang="ko-KR" altLang="en-US" sz="1400" b="0" i="0" u="none" strike="noStrike" kern="1200" cap="none" spc="0" normalizeH="0" baseline="0" noProof="0" dirty="0">
                  <a:ln>
                    <a:noFill/>
                  </a:ln>
                  <a:solidFill>
                    <a:srgbClr val="6D6E71"/>
                  </a:solidFill>
                  <a:effectLst/>
                  <a:uLnTx/>
                  <a:uFillTx/>
                  <a:latin typeface="Pretendard" panose="02000503000000020004" pitchFamily="2" charset="-127"/>
                  <a:ea typeface="Pretendard" panose="02000503000000020004" pitchFamily="2" charset="-127"/>
                  <a:cs typeface="+mn-cs"/>
                </a:endParaRPr>
              </a:p>
            </p:txBody>
          </p:sp>
          <p:sp>
            <p:nvSpPr>
              <p:cNvPr id="102" name="직사각형 101">
                <a:extLst>
                  <a:ext uri="{FF2B5EF4-FFF2-40B4-BE49-F238E27FC236}">
                    <a16:creationId xmlns:a16="http://schemas.microsoft.com/office/drawing/2014/main" id="{F6C280AF-20BE-2980-661A-80CBD8BF71E5}"/>
                  </a:ext>
                </a:extLst>
              </p:cNvPr>
              <p:cNvSpPr/>
              <p:nvPr/>
            </p:nvSpPr>
            <p:spPr>
              <a:xfrm>
                <a:off x="7641477" y="2497300"/>
                <a:ext cx="785792" cy="338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1600" b="0" i="0" u="none" strike="noStrike" kern="1200" cap="none" spc="0" normalizeH="0" baseline="0" noProof="0" dirty="0">
                    <a:ln>
                      <a:noFill/>
                    </a:ln>
                    <a:solidFill>
                      <a:srgbClr val="123885"/>
                    </a:solidFill>
                    <a:effectLst/>
                    <a:uLnTx/>
                    <a:uFillTx/>
                    <a:latin typeface="Pretendard SemiBold" panose="02000703000000020004" pitchFamily="2" charset="-127"/>
                    <a:ea typeface="Pretendard SemiBold" panose="02000703000000020004" pitchFamily="2" charset="-127"/>
                    <a:cs typeface="+mn-cs"/>
                  </a:rPr>
                  <a:t>11,613</a:t>
                </a:r>
                <a:endParaRPr kumimoji="0" lang="ko-KR" altLang="en-US" sz="1600" b="0" i="0" u="none" strike="noStrike" kern="1200" cap="none" spc="0" normalizeH="0" baseline="0" noProof="0" dirty="0">
                  <a:ln>
                    <a:noFill/>
                  </a:ln>
                  <a:solidFill>
                    <a:srgbClr val="123885"/>
                  </a:solidFill>
                  <a:effectLst/>
                  <a:uLnTx/>
                  <a:uFillTx/>
                  <a:latin typeface="Pretendard SemiBold" panose="02000703000000020004" pitchFamily="2" charset="-127"/>
                  <a:ea typeface="Pretendard SemiBold" panose="02000703000000020004" pitchFamily="2" charset="-127"/>
                  <a:cs typeface="+mn-cs"/>
                </a:endParaRPr>
              </a:p>
            </p:txBody>
          </p:sp>
          <p:sp>
            <p:nvSpPr>
              <p:cNvPr id="103" name="직사각형 102">
                <a:extLst>
                  <a:ext uri="{FF2B5EF4-FFF2-40B4-BE49-F238E27FC236}">
                    <a16:creationId xmlns:a16="http://schemas.microsoft.com/office/drawing/2014/main" id="{D1512120-5401-F62E-3BC5-6492E9E287A7}"/>
                  </a:ext>
                </a:extLst>
              </p:cNvPr>
              <p:cNvSpPr/>
              <p:nvPr/>
            </p:nvSpPr>
            <p:spPr>
              <a:xfrm>
                <a:off x="9102076" y="2159524"/>
                <a:ext cx="748923" cy="3077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1400" b="0" i="0" u="none" strike="noStrike" kern="1200" cap="none" spc="0" normalizeH="0" baseline="0" noProof="0" dirty="0">
                    <a:ln>
                      <a:noFill/>
                    </a:ln>
                    <a:solidFill>
                      <a:srgbClr val="6D6E71"/>
                    </a:solidFill>
                    <a:effectLst/>
                    <a:uLnTx/>
                    <a:uFillTx/>
                    <a:latin typeface="Pretendard" panose="02000503000000020004" pitchFamily="2" charset="-127"/>
                    <a:ea typeface="Pretendard" panose="02000503000000020004" pitchFamily="2" charset="-127"/>
                    <a:cs typeface="+mn-cs"/>
                  </a:rPr>
                  <a:t>13,099</a:t>
                </a:r>
                <a:endParaRPr kumimoji="0" lang="ko-KR" altLang="en-US" sz="1400" b="0" i="0" u="none" strike="noStrike" kern="1200" cap="none" spc="0" normalizeH="0" baseline="0" noProof="0" dirty="0">
                  <a:ln>
                    <a:noFill/>
                  </a:ln>
                  <a:solidFill>
                    <a:srgbClr val="6D6E71"/>
                  </a:solidFill>
                  <a:effectLst/>
                  <a:uLnTx/>
                  <a:uFillTx/>
                  <a:latin typeface="Pretendard" panose="02000503000000020004" pitchFamily="2" charset="-127"/>
                  <a:ea typeface="Pretendard" panose="02000503000000020004" pitchFamily="2" charset="-127"/>
                  <a:cs typeface="+mn-cs"/>
                </a:endParaRPr>
              </a:p>
            </p:txBody>
          </p:sp>
          <p:sp>
            <p:nvSpPr>
              <p:cNvPr id="104" name="직사각형 103">
                <a:extLst>
                  <a:ext uri="{FF2B5EF4-FFF2-40B4-BE49-F238E27FC236}">
                    <a16:creationId xmlns:a16="http://schemas.microsoft.com/office/drawing/2014/main" id="{3533A445-E299-AAEE-8861-0F67E8B7CA46}"/>
                  </a:ext>
                </a:extLst>
              </p:cNvPr>
              <p:cNvSpPr/>
              <p:nvPr/>
            </p:nvSpPr>
            <p:spPr>
              <a:xfrm>
                <a:off x="8388208" y="1730346"/>
                <a:ext cx="734496" cy="3077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1400" b="0" i="0" u="none" strike="noStrike" kern="1200" cap="none" spc="0" normalizeH="0" baseline="0" noProof="0" dirty="0">
                    <a:ln>
                      <a:noFill/>
                    </a:ln>
                    <a:solidFill>
                      <a:srgbClr val="6D6E71"/>
                    </a:solidFill>
                    <a:effectLst/>
                    <a:uLnTx/>
                    <a:uFillTx/>
                    <a:latin typeface="Pretendard" panose="02000503000000020004" pitchFamily="2" charset="-127"/>
                    <a:ea typeface="Pretendard" panose="02000503000000020004" pitchFamily="2" charset="-127"/>
                    <a:cs typeface="+mn-cs"/>
                  </a:rPr>
                  <a:t>14,572</a:t>
                </a:r>
                <a:endParaRPr kumimoji="0" lang="ko-KR" altLang="en-US" sz="1400" b="0" i="0" u="none" strike="noStrike" kern="1200" cap="none" spc="0" normalizeH="0" baseline="0" noProof="0" dirty="0">
                  <a:ln>
                    <a:noFill/>
                  </a:ln>
                  <a:solidFill>
                    <a:srgbClr val="6D6E71"/>
                  </a:solidFill>
                  <a:effectLst/>
                  <a:uLnTx/>
                  <a:uFillTx/>
                  <a:latin typeface="Pretendard" panose="02000503000000020004" pitchFamily="2" charset="-127"/>
                  <a:ea typeface="Pretendard" panose="02000503000000020004" pitchFamily="2" charset="-127"/>
                  <a:cs typeface="+mn-cs"/>
                </a:endParaRPr>
              </a:p>
            </p:txBody>
          </p:sp>
          <p:sp>
            <p:nvSpPr>
              <p:cNvPr id="105" name="직사각형 104">
                <a:extLst>
                  <a:ext uri="{FF2B5EF4-FFF2-40B4-BE49-F238E27FC236}">
                    <a16:creationId xmlns:a16="http://schemas.microsoft.com/office/drawing/2014/main" id="{BD1D3141-F9F5-6343-FCF4-7F9389BDFDCD}"/>
                  </a:ext>
                </a:extLst>
              </p:cNvPr>
              <p:cNvSpPr/>
              <p:nvPr/>
            </p:nvSpPr>
            <p:spPr>
              <a:xfrm>
                <a:off x="9839188" y="1896613"/>
                <a:ext cx="716863" cy="307777"/>
              </a:xfrm>
              <a:prstGeom prst="rect">
                <a:avLst/>
              </a:prstGeom>
              <a:solidFill>
                <a:srgbClr val="F4F6F7"/>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1400" b="0" i="0" u="none" strike="noStrike" kern="1200" cap="none" spc="0" normalizeH="0" baseline="0" noProof="0" dirty="0">
                    <a:ln>
                      <a:noFill/>
                    </a:ln>
                    <a:solidFill>
                      <a:srgbClr val="6D6E71"/>
                    </a:solidFill>
                    <a:effectLst/>
                    <a:uLnTx/>
                    <a:uFillTx/>
                    <a:latin typeface="Pretendard" panose="02000503000000020004" pitchFamily="2" charset="-127"/>
                    <a:ea typeface="Pretendard" panose="02000503000000020004" pitchFamily="2" charset="-127"/>
                    <a:cs typeface="+mn-cs"/>
                  </a:rPr>
                  <a:t>14,081</a:t>
                </a:r>
                <a:endParaRPr kumimoji="0" lang="ko-KR" altLang="en-US" sz="1400" b="0" i="0" u="none" strike="noStrike" kern="1200" cap="none" spc="0" normalizeH="0" baseline="0" noProof="0" dirty="0">
                  <a:ln>
                    <a:noFill/>
                  </a:ln>
                  <a:solidFill>
                    <a:srgbClr val="6D6E71"/>
                  </a:solidFill>
                  <a:effectLst/>
                  <a:uLnTx/>
                  <a:uFillTx/>
                  <a:latin typeface="Pretendard" panose="02000503000000020004" pitchFamily="2" charset="-127"/>
                  <a:ea typeface="Pretendard" panose="02000503000000020004" pitchFamily="2" charset="-127"/>
                  <a:cs typeface="+mn-cs"/>
                </a:endParaRPr>
              </a:p>
            </p:txBody>
          </p:sp>
          <p:sp>
            <p:nvSpPr>
              <p:cNvPr id="106" name="직사각형 105">
                <a:extLst>
                  <a:ext uri="{FF2B5EF4-FFF2-40B4-BE49-F238E27FC236}">
                    <a16:creationId xmlns:a16="http://schemas.microsoft.com/office/drawing/2014/main" id="{9C7A82E8-CDC4-410F-F55B-BB10EFF5F2CE}"/>
                  </a:ext>
                </a:extLst>
              </p:cNvPr>
              <p:cNvSpPr/>
              <p:nvPr/>
            </p:nvSpPr>
            <p:spPr>
              <a:xfrm>
                <a:off x="10573897" y="2425936"/>
                <a:ext cx="689612" cy="3077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1400" b="0" i="0" u="none" strike="noStrike" kern="1200" cap="none" spc="0" normalizeH="0" baseline="0" noProof="0" dirty="0">
                    <a:ln>
                      <a:noFill/>
                    </a:ln>
                    <a:solidFill>
                      <a:srgbClr val="6D6E71"/>
                    </a:solidFill>
                    <a:effectLst/>
                    <a:uLnTx/>
                    <a:uFillTx/>
                    <a:latin typeface="Pretendard" panose="02000503000000020004" pitchFamily="2" charset="-127"/>
                    <a:ea typeface="Pretendard" panose="02000503000000020004" pitchFamily="2" charset="-127"/>
                    <a:cs typeface="+mn-cs"/>
                  </a:rPr>
                  <a:t>11,941</a:t>
                </a:r>
                <a:endParaRPr kumimoji="0" lang="ko-KR" altLang="en-US" sz="1400" b="0" i="0" u="none" strike="noStrike" kern="1200" cap="none" spc="0" normalizeH="0" baseline="0" noProof="0" dirty="0">
                  <a:ln>
                    <a:noFill/>
                  </a:ln>
                  <a:solidFill>
                    <a:srgbClr val="6D6E71"/>
                  </a:solidFill>
                  <a:effectLst/>
                  <a:uLnTx/>
                  <a:uFillTx/>
                  <a:latin typeface="Pretendard" panose="02000503000000020004" pitchFamily="2" charset="-127"/>
                  <a:ea typeface="Pretendard" panose="02000503000000020004" pitchFamily="2" charset="-127"/>
                  <a:cs typeface="+mn-cs"/>
                </a:endParaRPr>
              </a:p>
            </p:txBody>
          </p:sp>
          <p:sp>
            <p:nvSpPr>
              <p:cNvPr id="107" name="직사각형 106">
                <a:extLst>
                  <a:ext uri="{FF2B5EF4-FFF2-40B4-BE49-F238E27FC236}">
                    <a16:creationId xmlns:a16="http://schemas.microsoft.com/office/drawing/2014/main" id="{20241460-67BC-926F-DEE6-17675E3284E6}"/>
                  </a:ext>
                </a:extLst>
              </p:cNvPr>
              <p:cNvSpPr/>
              <p:nvPr/>
            </p:nvSpPr>
            <p:spPr>
              <a:xfrm>
                <a:off x="6972493" y="3158532"/>
                <a:ext cx="681597" cy="307777"/>
              </a:xfrm>
              <a:prstGeom prst="rect">
                <a:avLst/>
              </a:prstGeom>
              <a:solidFill>
                <a:srgbClr val="F4F6F7"/>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1400" b="0" i="0" u="none" strike="noStrike" kern="1200" cap="none" spc="0" normalizeH="0" baseline="0" noProof="0" dirty="0">
                    <a:ln>
                      <a:noFill/>
                    </a:ln>
                    <a:solidFill>
                      <a:srgbClr val="6D6E71"/>
                    </a:solidFill>
                    <a:effectLst/>
                    <a:uLnTx/>
                    <a:uFillTx/>
                    <a:latin typeface="Pretendard" panose="02000503000000020004" pitchFamily="2" charset="-127"/>
                    <a:ea typeface="Pretendard" panose="02000503000000020004" pitchFamily="2" charset="-127"/>
                    <a:cs typeface="+mn-cs"/>
                  </a:rPr>
                  <a:t>9,378</a:t>
                </a:r>
                <a:endParaRPr kumimoji="0" lang="ko-KR" altLang="en-US" sz="1400" b="0" i="0" u="none" strike="noStrike" kern="1200" cap="none" spc="0" normalizeH="0" baseline="0" noProof="0" dirty="0">
                  <a:ln>
                    <a:noFill/>
                  </a:ln>
                  <a:solidFill>
                    <a:srgbClr val="6D6E71"/>
                  </a:solidFill>
                  <a:effectLst/>
                  <a:uLnTx/>
                  <a:uFillTx/>
                  <a:latin typeface="Pretendard" panose="02000503000000020004" pitchFamily="2" charset="-127"/>
                  <a:ea typeface="Pretendard" panose="02000503000000020004" pitchFamily="2" charset="-127"/>
                  <a:cs typeface="+mn-cs"/>
                </a:endParaRPr>
              </a:p>
            </p:txBody>
          </p:sp>
        </p:grpSp>
        <p:grpSp>
          <p:nvGrpSpPr>
            <p:cNvPr id="30" name="그룹 29">
              <a:extLst>
                <a:ext uri="{FF2B5EF4-FFF2-40B4-BE49-F238E27FC236}">
                  <a16:creationId xmlns:a16="http://schemas.microsoft.com/office/drawing/2014/main" id="{417B644E-DA74-8D02-3492-C9B02F0C17D9}"/>
                </a:ext>
              </a:extLst>
            </p:cNvPr>
            <p:cNvGrpSpPr/>
            <p:nvPr/>
          </p:nvGrpSpPr>
          <p:grpSpPr>
            <a:xfrm>
              <a:off x="1035464" y="2078742"/>
              <a:ext cx="6992351" cy="3936632"/>
              <a:chOff x="4200100" y="2078742"/>
              <a:chExt cx="6992351" cy="3936632"/>
            </a:xfrm>
          </p:grpSpPr>
          <p:sp>
            <p:nvSpPr>
              <p:cNvPr id="66" name="자유형: 도형 65">
                <a:extLst>
                  <a:ext uri="{FF2B5EF4-FFF2-40B4-BE49-F238E27FC236}">
                    <a16:creationId xmlns:a16="http://schemas.microsoft.com/office/drawing/2014/main" id="{93D0F78D-F0C9-55BB-C1E4-EC31559A2A88}"/>
                  </a:ext>
                </a:extLst>
              </p:cNvPr>
              <p:cNvSpPr/>
              <p:nvPr/>
            </p:nvSpPr>
            <p:spPr>
              <a:xfrm>
                <a:off x="4200100" y="5668942"/>
                <a:ext cx="507000" cy="333684"/>
              </a:xfrm>
              <a:custGeom>
                <a:avLst/>
                <a:gdLst>
                  <a:gd name="csX0" fmla="*/ 253500 w 507000"/>
                  <a:gd name="csY0" fmla="*/ 0 h 333684"/>
                  <a:gd name="csX1" fmla="*/ 507000 w 507000"/>
                  <a:gd name="csY1" fmla="*/ 253500 h 333684"/>
                  <a:gd name="csX2" fmla="*/ 507000 w 507000"/>
                  <a:gd name="csY2" fmla="*/ 333684 h 333684"/>
                  <a:gd name="csX3" fmla="*/ 0 w 507000"/>
                  <a:gd name="csY3" fmla="*/ 333684 h 333684"/>
                  <a:gd name="csX4" fmla="*/ 0 w 507000"/>
                  <a:gd name="csY4" fmla="*/ 253500 h 333684"/>
                  <a:gd name="csX5" fmla="*/ 253500 w 507000"/>
                  <a:gd name="csY5" fmla="*/ 0 h 333684"/>
                </a:gdLst>
                <a:ahLst/>
                <a:cxnLst>
                  <a:cxn ang="0">
                    <a:pos x="csX0" y="csY0"/>
                  </a:cxn>
                  <a:cxn ang="0">
                    <a:pos x="csX1" y="csY1"/>
                  </a:cxn>
                  <a:cxn ang="0">
                    <a:pos x="csX2" y="csY2"/>
                  </a:cxn>
                  <a:cxn ang="0">
                    <a:pos x="csX3" y="csY3"/>
                  </a:cxn>
                  <a:cxn ang="0">
                    <a:pos x="csX4" y="csY4"/>
                  </a:cxn>
                  <a:cxn ang="0">
                    <a:pos x="csX5" y="csY5"/>
                  </a:cxn>
                </a:cxnLst>
                <a:rect l="l" t="t" r="r" b="b"/>
                <a:pathLst>
                  <a:path w="507000" h="333684">
                    <a:moveTo>
                      <a:pt x="253500" y="0"/>
                    </a:moveTo>
                    <a:cubicBezTo>
                      <a:pt x="393504" y="0"/>
                      <a:pt x="507000" y="113496"/>
                      <a:pt x="507000" y="253500"/>
                    </a:cubicBezTo>
                    <a:lnTo>
                      <a:pt x="507000" y="333684"/>
                    </a:lnTo>
                    <a:lnTo>
                      <a:pt x="0" y="333684"/>
                    </a:lnTo>
                    <a:lnTo>
                      <a:pt x="0" y="253500"/>
                    </a:lnTo>
                    <a:cubicBezTo>
                      <a:pt x="0" y="113496"/>
                      <a:pt x="113496" y="0"/>
                      <a:pt x="253500" y="0"/>
                    </a:cubicBezTo>
                    <a:close/>
                  </a:path>
                </a:pathLst>
              </a:custGeom>
              <a:solidFill>
                <a:schemeClr val="bg1">
                  <a:lumMod val="75000"/>
                </a:schemeClr>
              </a:solidFill>
              <a:ln>
                <a:noFill/>
              </a:ln>
              <a:effectLst>
                <a:innerShdw blurRad="63500" dist="50800" dir="5400000">
                  <a:prstClr val="black">
                    <a:alpha val="15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67" name="직사각형 51">
                <a:extLst>
                  <a:ext uri="{FF2B5EF4-FFF2-40B4-BE49-F238E27FC236}">
                    <a16:creationId xmlns:a16="http://schemas.microsoft.com/office/drawing/2014/main" id="{35ADA60D-5825-1797-8FE2-4C38C17DA619}"/>
                  </a:ext>
                </a:extLst>
              </p:cNvPr>
              <p:cNvSpPr/>
              <p:nvPr/>
            </p:nvSpPr>
            <p:spPr>
              <a:xfrm>
                <a:off x="4920695" y="5327964"/>
                <a:ext cx="507000" cy="687410"/>
              </a:xfrm>
              <a:prstGeom prst="round2SameRect">
                <a:avLst>
                  <a:gd name="adj1" fmla="val 50000"/>
                  <a:gd name="adj2" fmla="val 0"/>
                </a:avLst>
              </a:prstGeom>
              <a:solidFill>
                <a:schemeClr val="bg1">
                  <a:lumMod val="75000"/>
                </a:schemeClr>
              </a:solidFill>
              <a:ln>
                <a:noFill/>
              </a:ln>
              <a:effectLst>
                <a:innerShdw blurRad="63500" dist="50800" dir="5400000">
                  <a:prstClr val="black">
                    <a:alpha val="1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68" name="직사각형 52">
                <a:extLst>
                  <a:ext uri="{FF2B5EF4-FFF2-40B4-BE49-F238E27FC236}">
                    <a16:creationId xmlns:a16="http://schemas.microsoft.com/office/drawing/2014/main" id="{523C1C86-9C82-4872-8625-050A7EEB414B}"/>
                  </a:ext>
                </a:extLst>
              </p:cNvPr>
              <p:cNvSpPr/>
              <p:nvPr/>
            </p:nvSpPr>
            <p:spPr>
              <a:xfrm>
                <a:off x="5641290" y="4837712"/>
                <a:ext cx="507000" cy="1177659"/>
              </a:xfrm>
              <a:prstGeom prst="round2SameRect">
                <a:avLst>
                  <a:gd name="adj1" fmla="val 50000"/>
                  <a:gd name="adj2" fmla="val 0"/>
                </a:avLst>
              </a:prstGeom>
              <a:solidFill>
                <a:schemeClr val="bg1">
                  <a:lumMod val="75000"/>
                </a:schemeClr>
              </a:solidFill>
              <a:ln>
                <a:noFill/>
              </a:ln>
              <a:effectLst>
                <a:innerShdw blurRad="63500" dist="50800" dir="5400000">
                  <a:prstClr val="black">
                    <a:alpha val="1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69" name="직사각형 53">
                <a:extLst>
                  <a:ext uri="{FF2B5EF4-FFF2-40B4-BE49-F238E27FC236}">
                    <a16:creationId xmlns:a16="http://schemas.microsoft.com/office/drawing/2014/main" id="{C8E2F500-6D23-0056-884D-C22C0BC9B99D}"/>
                  </a:ext>
                </a:extLst>
              </p:cNvPr>
              <p:cNvSpPr/>
              <p:nvPr/>
            </p:nvSpPr>
            <p:spPr>
              <a:xfrm>
                <a:off x="6361885" y="4092140"/>
                <a:ext cx="507000" cy="1923229"/>
              </a:xfrm>
              <a:prstGeom prst="round2SameRect">
                <a:avLst>
                  <a:gd name="adj1" fmla="val 50000"/>
                  <a:gd name="adj2" fmla="val 0"/>
                </a:avLst>
              </a:prstGeom>
              <a:solidFill>
                <a:schemeClr val="bg1">
                  <a:lumMod val="75000"/>
                </a:schemeClr>
              </a:solidFill>
              <a:ln>
                <a:noFill/>
              </a:ln>
              <a:effectLst>
                <a:innerShdw blurRad="63500" dist="50800" dir="5400000">
                  <a:prstClr val="black">
                    <a:alpha val="1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76" name="직사각형 54">
                <a:extLst>
                  <a:ext uri="{FF2B5EF4-FFF2-40B4-BE49-F238E27FC236}">
                    <a16:creationId xmlns:a16="http://schemas.microsoft.com/office/drawing/2014/main" id="{057AC5E1-9E82-7E61-7D3F-A32C352F894B}"/>
                  </a:ext>
                </a:extLst>
              </p:cNvPr>
              <p:cNvSpPr/>
              <p:nvPr/>
            </p:nvSpPr>
            <p:spPr>
              <a:xfrm>
                <a:off x="7082480" y="3485959"/>
                <a:ext cx="507000" cy="2529410"/>
              </a:xfrm>
              <a:prstGeom prst="round2SameRect">
                <a:avLst>
                  <a:gd name="adj1" fmla="val 50000"/>
                  <a:gd name="adj2" fmla="val 0"/>
                </a:avLst>
              </a:prstGeom>
              <a:solidFill>
                <a:schemeClr val="bg1">
                  <a:lumMod val="75000"/>
                </a:schemeClr>
              </a:solidFill>
              <a:ln>
                <a:noFill/>
              </a:ln>
              <a:effectLst>
                <a:innerShdw blurRad="63500" dist="50800" dir="5400000">
                  <a:prstClr val="black">
                    <a:alpha val="1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88" name="직사각형 55">
                <a:extLst>
                  <a:ext uri="{FF2B5EF4-FFF2-40B4-BE49-F238E27FC236}">
                    <a16:creationId xmlns:a16="http://schemas.microsoft.com/office/drawing/2014/main" id="{E8A46EDA-2275-979E-212C-82989C469DC9}"/>
                  </a:ext>
                </a:extLst>
              </p:cNvPr>
              <p:cNvSpPr/>
              <p:nvPr/>
            </p:nvSpPr>
            <p:spPr>
              <a:xfrm>
                <a:off x="10685451" y="2767917"/>
                <a:ext cx="507000" cy="3247450"/>
              </a:xfrm>
              <a:prstGeom prst="round2SameRect">
                <a:avLst>
                  <a:gd name="adj1" fmla="val 50000"/>
                  <a:gd name="adj2" fmla="val 0"/>
                </a:avLst>
              </a:prstGeom>
              <a:solidFill>
                <a:srgbClr val="BDD7EE"/>
              </a:solidFill>
              <a:ln>
                <a:noFill/>
              </a:ln>
              <a:effectLst>
                <a:innerShdw blurRad="63500" dist="50800" dir="5400000">
                  <a:prstClr val="black">
                    <a:alpha val="1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89" name="직사각형 56">
                <a:extLst>
                  <a:ext uri="{FF2B5EF4-FFF2-40B4-BE49-F238E27FC236}">
                    <a16:creationId xmlns:a16="http://schemas.microsoft.com/office/drawing/2014/main" id="{F81CD1F9-F1B3-3957-4CA1-19830D8C5B5D}"/>
                  </a:ext>
                </a:extLst>
              </p:cNvPr>
              <p:cNvSpPr/>
              <p:nvPr/>
            </p:nvSpPr>
            <p:spPr>
              <a:xfrm>
                <a:off x="9964860" y="2216044"/>
                <a:ext cx="507000" cy="3799325"/>
              </a:xfrm>
              <a:prstGeom prst="round2SameRect">
                <a:avLst>
                  <a:gd name="adj1" fmla="val 50000"/>
                  <a:gd name="adj2" fmla="val 0"/>
                </a:avLst>
              </a:prstGeom>
              <a:solidFill>
                <a:srgbClr val="BDD7EE"/>
              </a:solidFill>
              <a:ln>
                <a:noFill/>
              </a:ln>
              <a:effectLst>
                <a:innerShdw blurRad="63500" dist="50800" dir="5400000">
                  <a:prstClr val="black">
                    <a:alpha val="1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90" name="직사각형 57">
                <a:extLst>
                  <a:ext uri="{FF2B5EF4-FFF2-40B4-BE49-F238E27FC236}">
                    <a16:creationId xmlns:a16="http://schemas.microsoft.com/office/drawing/2014/main" id="{84D9003D-14AB-0D54-49F7-59047F78150E}"/>
                  </a:ext>
                </a:extLst>
              </p:cNvPr>
              <p:cNvSpPr/>
              <p:nvPr/>
            </p:nvSpPr>
            <p:spPr>
              <a:xfrm>
                <a:off x="9244265" y="2487611"/>
                <a:ext cx="507000" cy="3527755"/>
              </a:xfrm>
              <a:prstGeom prst="round2SameRect">
                <a:avLst>
                  <a:gd name="adj1" fmla="val 50000"/>
                  <a:gd name="adj2" fmla="val 0"/>
                </a:avLst>
              </a:prstGeom>
              <a:solidFill>
                <a:srgbClr val="BDD7EE"/>
              </a:solidFill>
              <a:ln>
                <a:noFill/>
              </a:ln>
              <a:effectLst>
                <a:innerShdw blurRad="63500" dist="50800" dir="5400000">
                  <a:prstClr val="black">
                    <a:alpha val="1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92" name="직사각형 58">
                <a:extLst>
                  <a:ext uri="{FF2B5EF4-FFF2-40B4-BE49-F238E27FC236}">
                    <a16:creationId xmlns:a16="http://schemas.microsoft.com/office/drawing/2014/main" id="{FD12FD20-BB4C-2322-254C-C1FB6681731D}"/>
                  </a:ext>
                </a:extLst>
              </p:cNvPr>
              <p:cNvSpPr/>
              <p:nvPr/>
            </p:nvSpPr>
            <p:spPr>
              <a:xfrm>
                <a:off x="8523670" y="2078742"/>
                <a:ext cx="507000" cy="3936624"/>
              </a:xfrm>
              <a:prstGeom prst="round2SameRect">
                <a:avLst>
                  <a:gd name="adj1" fmla="val 50000"/>
                  <a:gd name="adj2" fmla="val 0"/>
                </a:avLst>
              </a:prstGeom>
              <a:solidFill>
                <a:srgbClr val="BDD7EE"/>
              </a:solidFill>
              <a:ln>
                <a:noFill/>
              </a:ln>
              <a:effectLst>
                <a:innerShdw blurRad="63500" dist="50800" dir="5400000">
                  <a:prstClr val="black">
                    <a:alpha val="1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93" name="직사각형 59">
                <a:extLst>
                  <a:ext uri="{FF2B5EF4-FFF2-40B4-BE49-F238E27FC236}">
                    <a16:creationId xmlns:a16="http://schemas.microsoft.com/office/drawing/2014/main" id="{F4A38A6E-EC07-06A3-C142-4075B4A21BCD}"/>
                  </a:ext>
                </a:extLst>
              </p:cNvPr>
              <p:cNvSpPr/>
              <p:nvPr/>
            </p:nvSpPr>
            <p:spPr>
              <a:xfrm>
                <a:off x="7803075" y="2872277"/>
                <a:ext cx="507000" cy="3143092"/>
              </a:xfrm>
              <a:prstGeom prst="round2SameRect">
                <a:avLst>
                  <a:gd name="adj1" fmla="val 50000"/>
                  <a:gd name="adj2" fmla="val 0"/>
                </a:avLst>
              </a:prstGeom>
              <a:solidFill>
                <a:srgbClr val="123885"/>
              </a:solidFill>
              <a:ln>
                <a:noFill/>
              </a:ln>
              <a:effectLst>
                <a:innerShdw blurRad="63500" dist="50800" dir="5400000">
                  <a:prstClr val="black">
                    <a:alpha val="1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123885"/>
                  </a:solidFill>
                  <a:effectLst/>
                  <a:uLnTx/>
                  <a:uFillTx/>
                  <a:latin typeface="맑은 고딕" panose="020F0502020204030204"/>
                  <a:ea typeface="맑은 고딕" panose="020B0503020000020004" pitchFamily="50" charset="-127"/>
                  <a:cs typeface="+mn-cs"/>
                </a:endParaRPr>
              </a:p>
            </p:txBody>
          </p:sp>
          <p:cxnSp>
            <p:nvCxnSpPr>
              <p:cNvPr id="94" name="직선 화살표 연결선 93">
                <a:extLst>
                  <a:ext uri="{FF2B5EF4-FFF2-40B4-BE49-F238E27FC236}">
                    <a16:creationId xmlns:a16="http://schemas.microsoft.com/office/drawing/2014/main" id="{DD906E62-3155-2A4B-ACC3-5E56EC036F77}"/>
                  </a:ext>
                </a:extLst>
              </p:cNvPr>
              <p:cNvCxnSpPr>
                <a:cxnSpLocks/>
              </p:cNvCxnSpPr>
              <p:nvPr/>
            </p:nvCxnSpPr>
            <p:spPr>
              <a:xfrm flipV="1">
                <a:off x="5822094" y="2176298"/>
                <a:ext cx="1968917" cy="1905571"/>
              </a:xfrm>
              <a:prstGeom prst="straightConnector1">
                <a:avLst/>
              </a:prstGeom>
              <a:ln w="38100" cap="rnd">
                <a:solidFill>
                  <a:schemeClr val="tx1">
                    <a:lumMod val="65000"/>
                    <a:lumOff val="35000"/>
                  </a:schemeClr>
                </a:solidFill>
                <a:round/>
                <a:headEnd type="oval"/>
                <a:tailEnd type="arrow"/>
              </a:ln>
            </p:spPr>
            <p:style>
              <a:lnRef idx="1">
                <a:schemeClr val="accent1"/>
              </a:lnRef>
              <a:fillRef idx="0">
                <a:schemeClr val="accent1"/>
              </a:fillRef>
              <a:effectRef idx="0">
                <a:schemeClr val="accent1"/>
              </a:effectRef>
              <a:fontRef idx="minor">
                <a:schemeClr val="tx1"/>
              </a:fontRef>
            </p:style>
          </p:cxnSp>
        </p:grpSp>
        <p:grpSp>
          <p:nvGrpSpPr>
            <p:cNvPr id="31" name="그룹 30">
              <a:extLst>
                <a:ext uri="{FF2B5EF4-FFF2-40B4-BE49-F238E27FC236}">
                  <a16:creationId xmlns:a16="http://schemas.microsoft.com/office/drawing/2014/main" id="{CB78D7DC-EE27-E333-4C3E-3FBCDDA76D85}"/>
                </a:ext>
              </a:extLst>
            </p:cNvPr>
            <p:cNvGrpSpPr/>
            <p:nvPr/>
          </p:nvGrpSpPr>
          <p:grpSpPr>
            <a:xfrm>
              <a:off x="897034" y="5895126"/>
              <a:ext cx="7222660" cy="112510"/>
              <a:chOff x="7386920" y="6031178"/>
              <a:chExt cx="4113213" cy="58732"/>
            </a:xfrm>
          </p:grpSpPr>
          <p:cxnSp>
            <p:nvCxnSpPr>
              <p:cNvPr id="43" name="직선 연결선 42">
                <a:extLst>
                  <a:ext uri="{FF2B5EF4-FFF2-40B4-BE49-F238E27FC236}">
                    <a16:creationId xmlns:a16="http://schemas.microsoft.com/office/drawing/2014/main" id="{F6E320E0-32EA-5DCF-1588-C2F8C442FC64}"/>
                  </a:ext>
                </a:extLst>
              </p:cNvPr>
              <p:cNvCxnSpPr>
                <a:cxnSpLocks/>
              </p:cNvCxnSpPr>
              <p:nvPr/>
            </p:nvCxnSpPr>
            <p:spPr>
              <a:xfrm>
                <a:off x="7386920" y="6089910"/>
                <a:ext cx="4113213" cy="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44" name="그룹 43">
                <a:extLst>
                  <a:ext uri="{FF2B5EF4-FFF2-40B4-BE49-F238E27FC236}">
                    <a16:creationId xmlns:a16="http://schemas.microsoft.com/office/drawing/2014/main" id="{6F4B3C74-BF6B-9D80-83A6-A2AB8E71DC72}"/>
                  </a:ext>
                </a:extLst>
              </p:cNvPr>
              <p:cNvGrpSpPr/>
              <p:nvPr/>
            </p:nvGrpSpPr>
            <p:grpSpPr>
              <a:xfrm>
                <a:off x="7386920" y="6031178"/>
                <a:ext cx="4113213" cy="57391"/>
                <a:chOff x="7386920" y="6031178"/>
                <a:chExt cx="4113213" cy="57391"/>
              </a:xfrm>
            </p:grpSpPr>
            <p:cxnSp>
              <p:nvCxnSpPr>
                <p:cNvPr id="46" name="직선 연결선 45">
                  <a:extLst>
                    <a:ext uri="{FF2B5EF4-FFF2-40B4-BE49-F238E27FC236}">
                      <a16:creationId xmlns:a16="http://schemas.microsoft.com/office/drawing/2014/main" id="{CE665E95-B6BA-5398-5C08-603403773566}"/>
                    </a:ext>
                  </a:extLst>
                </p:cNvPr>
                <p:cNvCxnSpPr>
                  <a:cxnSpLocks/>
                </p:cNvCxnSpPr>
                <p:nvPr/>
              </p:nvCxnSpPr>
              <p:spPr>
                <a:xfrm>
                  <a:off x="7386920" y="6031178"/>
                  <a:ext cx="0" cy="5739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7" name="직선 연결선 46">
                  <a:extLst>
                    <a:ext uri="{FF2B5EF4-FFF2-40B4-BE49-F238E27FC236}">
                      <a16:creationId xmlns:a16="http://schemas.microsoft.com/office/drawing/2014/main" id="{B8B2CA65-14D3-2E49-D948-B4538917A33B}"/>
                    </a:ext>
                  </a:extLst>
                </p:cNvPr>
                <p:cNvCxnSpPr>
                  <a:cxnSpLocks/>
                </p:cNvCxnSpPr>
                <p:nvPr/>
              </p:nvCxnSpPr>
              <p:spPr>
                <a:xfrm>
                  <a:off x="7798241" y="6031178"/>
                  <a:ext cx="0" cy="5739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8" name="직선 연결선 47">
                  <a:extLst>
                    <a:ext uri="{FF2B5EF4-FFF2-40B4-BE49-F238E27FC236}">
                      <a16:creationId xmlns:a16="http://schemas.microsoft.com/office/drawing/2014/main" id="{5850C067-1CE8-22F5-D150-9032F6D49B9F}"/>
                    </a:ext>
                  </a:extLst>
                </p:cNvPr>
                <p:cNvCxnSpPr>
                  <a:cxnSpLocks/>
                </p:cNvCxnSpPr>
                <p:nvPr/>
              </p:nvCxnSpPr>
              <p:spPr>
                <a:xfrm>
                  <a:off x="8209562" y="6031178"/>
                  <a:ext cx="0" cy="5739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9" name="직선 연결선 48">
                  <a:extLst>
                    <a:ext uri="{FF2B5EF4-FFF2-40B4-BE49-F238E27FC236}">
                      <a16:creationId xmlns:a16="http://schemas.microsoft.com/office/drawing/2014/main" id="{08BC62CE-0661-0090-F6E5-4ABEC49F1D93}"/>
                    </a:ext>
                  </a:extLst>
                </p:cNvPr>
                <p:cNvCxnSpPr>
                  <a:cxnSpLocks/>
                </p:cNvCxnSpPr>
                <p:nvPr/>
              </p:nvCxnSpPr>
              <p:spPr>
                <a:xfrm>
                  <a:off x="8620884" y="6031178"/>
                  <a:ext cx="0" cy="5739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0" name="직선 연결선 49">
                  <a:extLst>
                    <a:ext uri="{FF2B5EF4-FFF2-40B4-BE49-F238E27FC236}">
                      <a16:creationId xmlns:a16="http://schemas.microsoft.com/office/drawing/2014/main" id="{B8C2AFC9-B1DF-E408-8F5C-B5D3A3F2C565}"/>
                    </a:ext>
                  </a:extLst>
                </p:cNvPr>
                <p:cNvCxnSpPr>
                  <a:cxnSpLocks/>
                </p:cNvCxnSpPr>
                <p:nvPr/>
              </p:nvCxnSpPr>
              <p:spPr>
                <a:xfrm>
                  <a:off x="9032205" y="6031178"/>
                  <a:ext cx="0" cy="5739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1" name="직선 연결선 50">
                  <a:extLst>
                    <a:ext uri="{FF2B5EF4-FFF2-40B4-BE49-F238E27FC236}">
                      <a16:creationId xmlns:a16="http://schemas.microsoft.com/office/drawing/2014/main" id="{4AED045A-287E-62F1-8802-DF115595CD6F}"/>
                    </a:ext>
                  </a:extLst>
                </p:cNvPr>
                <p:cNvCxnSpPr>
                  <a:cxnSpLocks/>
                </p:cNvCxnSpPr>
                <p:nvPr/>
              </p:nvCxnSpPr>
              <p:spPr>
                <a:xfrm>
                  <a:off x="9443526" y="6031178"/>
                  <a:ext cx="0" cy="5739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1" name="직선 연결선 60">
                  <a:extLst>
                    <a:ext uri="{FF2B5EF4-FFF2-40B4-BE49-F238E27FC236}">
                      <a16:creationId xmlns:a16="http://schemas.microsoft.com/office/drawing/2014/main" id="{85E9B4B8-2AA1-83FA-03DD-EBAFE181E3DF}"/>
                    </a:ext>
                  </a:extLst>
                </p:cNvPr>
                <p:cNvCxnSpPr>
                  <a:cxnSpLocks/>
                </p:cNvCxnSpPr>
                <p:nvPr/>
              </p:nvCxnSpPr>
              <p:spPr>
                <a:xfrm>
                  <a:off x="9854848" y="6031178"/>
                  <a:ext cx="0" cy="5739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2" name="직선 연결선 61">
                  <a:extLst>
                    <a:ext uri="{FF2B5EF4-FFF2-40B4-BE49-F238E27FC236}">
                      <a16:creationId xmlns:a16="http://schemas.microsoft.com/office/drawing/2014/main" id="{2E9F0413-298E-CE89-E41C-909A04CE6559}"/>
                    </a:ext>
                  </a:extLst>
                </p:cNvPr>
                <p:cNvCxnSpPr>
                  <a:cxnSpLocks/>
                </p:cNvCxnSpPr>
                <p:nvPr/>
              </p:nvCxnSpPr>
              <p:spPr>
                <a:xfrm>
                  <a:off x="10266169" y="6031178"/>
                  <a:ext cx="0" cy="5739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3" name="직선 연결선 62">
                  <a:extLst>
                    <a:ext uri="{FF2B5EF4-FFF2-40B4-BE49-F238E27FC236}">
                      <a16:creationId xmlns:a16="http://schemas.microsoft.com/office/drawing/2014/main" id="{06C3A315-0C2D-9108-5BAE-D2A940A8FEFA}"/>
                    </a:ext>
                  </a:extLst>
                </p:cNvPr>
                <p:cNvCxnSpPr>
                  <a:cxnSpLocks/>
                </p:cNvCxnSpPr>
                <p:nvPr/>
              </p:nvCxnSpPr>
              <p:spPr>
                <a:xfrm>
                  <a:off x="10677490" y="6031178"/>
                  <a:ext cx="0" cy="5739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4" name="직선 연결선 63">
                  <a:extLst>
                    <a:ext uri="{FF2B5EF4-FFF2-40B4-BE49-F238E27FC236}">
                      <a16:creationId xmlns:a16="http://schemas.microsoft.com/office/drawing/2014/main" id="{FB10BD16-9695-1AB2-7850-C91CE8F66C2F}"/>
                    </a:ext>
                  </a:extLst>
                </p:cNvPr>
                <p:cNvCxnSpPr>
                  <a:cxnSpLocks/>
                </p:cNvCxnSpPr>
                <p:nvPr/>
              </p:nvCxnSpPr>
              <p:spPr>
                <a:xfrm>
                  <a:off x="11088812" y="6031178"/>
                  <a:ext cx="0" cy="5739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5" name="직선 연결선 64">
                  <a:extLst>
                    <a:ext uri="{FF2B5EF4-FFF2-40B4-BE49-F238E27FC236}">
                      <a16:creationId xmlns:a16="http://schemas.microsoft.com/office/drawing/2014/main" id="{E823D8F5-A60D-7DF0-B7DA-A13B15B95AFA}"/>
                    </a:ext>
                  </a:extLst>
                </p:cNvPr>
                <p:cNvCxnSpPr>
                  <a:cxnSpLocks/>
                </p:cNvCxnSpPr>
                <p:nvPr/>
              </p:nvCxnSpPr>
              <p:spPr>
                <a:xfrm>
                  <a:off x="11500133" y="6031178"/>
                  <a:ext cx="0" cy="5739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grpSp>
          <p:nvGrpSpPr>
            <p:cNvPr id="32" name="그룹 31">
              <a:extLst>
                <a:ext uri="{FF2B5EF4-FFF2-40B4-BE49-F238E27FC236}">
                  <a16:creationId xmlns:a16="http://schemas.microsoft.com/office/drawing/2014/main" id="{A2F31768-4507-83F5-DD72-C34BA3A91195}"/>
                </a:ext>
              </a:extLst>
            </p:cNvPr>
            <p:cNvGrpSpPr/>
            <p:nvPr/>
          </p:nvGrpSpPr>
          <p:grpSpPr>
            <a:xfrm>
              <a:off x="870074" y="6076897"/>
              <a:ext cx="7442561" cy="307777"/>
              <a:chOff x="7371567" y="6600674"/>
              <a:chExt cx="4238444" cy="322978"/>
            </a:xfrm>
          </p:grpSpPr>
          <p:sp>
            <p:nvSpPr>
              <p:cNvPr id="33" name="직사각형 32">
                <a:extLst>
                  <a:ext uri="{FF2B5EF4-FFF2-40B4-BE49-F238E27FC236}">
                    <a16:creationId xmlns:a16="http://schemas.microsoft.com/office/drawing/2014/main" id="{3E4180C2-BA04-B477-8A82-3F3990AB2B9B}"/>
                  </a:ext>
                </a:extLst>
              </p:cNvPr>
              <p:cNvSpPr/>
              <p:nvPr/>
            </p:nvSpPr>
            <p:spPr>
              <a:xfrm>
                <a:off x="7371567" y="6600674"/>
                <a:ext cx="468000" cy="3229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1400" b="0" i="0" u="none" strike="noStrike" kern="1200" cap="none" spc="0" normalizeH="0" baseline="0" noProof="0" dirty="0">
                    <a:ln>
                      <a:noFill/>
                    </a:ln>
                    <a:solidFill>
                      <a:prstClr val="black">
                        <a:lumMod val="85000"/>
                        <a:lumOff val="15000"/>
                      </a:prstClr>
                    </a:solidFill>
                    <a:effectLst/>
                    <a:uLnTx/>
                    <a:uFillTx/>
                    <a:latin typeface="Pretendard" panose="02000503000000020004" pitchFamily="2" charset="-127"/>
                    <a:ea typeface="Pretendard" panose="02000503000000020004" pitchFamily="2" charset="-127"/>
                    <a:cs typeface="+mn-cs"/>
                  </a:rPr>
                  <a:t>00</a:t>
                </a:r>
                <a:endParaRPr kumimoji="0" lang="ko-KR" altLang="en-US" sz="1400" b="0" i="0" u="none" strike="noStrike" kern="1200" cap="none" spc="0" normalizeH="0" baseline="0" noProof="0" dirty="0">
                  <a:ln>
                    <a:noFill/>
                  </a:ln>
                  <a:solidFill>
                    <a:prstClr val="black">
                      <a:lumMod val="85000"/>
                      <a:lumOff val="15000"/>
                    </a:prstClr>
                  </a:solidFill>
                  <a:effectLst/>
                  <a:uLnTx/>
                  <a:uFillTx/>
                  <a:latin typeface="Pretendard" panose="02000503000000020004" pitchFamily="2" charset="-127"/>
                  <a:ea typeface="Pretendard" panose="02000503000000020004" pitchFamily="2" charset="-127"/>
                  <a:cs typeface="+mn-cs"/>
                </a:endParaRPr>
              </a:p>
            </p:txBody>
          </p:sp>
          <p:sp>
            <p:nvSpPr>
              <p:cNvPr id="34" name="직사각형 33">
                <a:extLst>
                  <a:ext uri="{FF2B5EF4-FFF2-40B4-BE49-F238E27FC236}">
                    <a16:creationId xmlns:a16="http://schemas.microsoft.com/office/drawing/2014/main" id="{BB54A139-7371-E95D-A2C8-4FFE874A0102}"/>
                  </a:ext>
                </a:extLst>
              </p:cNvPr>
              <p:cNvSpPr/>
              <p:nvPr/>
            </p:nvSpPr>
            <p:spPr>
              <a:xfrm>
                <a:off x="7793087" y="6600674"/>
                <a:ext cx="468000" cy="3229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1400" b="0" i="0" u="none" strike="noStrike" kern="1200" cap="none" spc="0" normalizeH="0" baseline="0" noProof="0" dirty="0">
                    <a:ln>
                      <a:noFill/>
                    </a:ln>
                    <a:solidFill>
                      <a:prstClr val="black">
                        <a:lumMod val="85000"/>
                        <a:lumOff val="15000"/>
                      </a:prstClr>
                    </a:solidFill>
                    <a:effectLst/>
                    <a:uLnTx/>
                    <a:uFillTx/>
                    <a:latin typeface="Pretendard" panose="02000503000000020004" pitchFamily="2" charset="-127"/>
                    <a:ea typeface="Pretendard" panose="02000503000000020004" pitchFamily="2" charset="-127"/>
                    <a:cs typeface="+mn-cs"/>
                  </a:rPr>
                  <a:t>05</a:t>
                </a:r>
                <a:endParaRPr kumimoji="0" lang="ko-KR" altLang="en-US" sz="1400" b="0" i="0" u="none" strike="noStrike" kern="1200" cap="none" spc="0" normalizeH="0" baseline="0" noProof="0" dirty="0">
                  <a:ln>
                    <a:noFill/>
                  </a:ln>
                  <a:solidFill>
                    <a:prstClr val="black">
                      <a:lumMod val="85000"/>
                      <a:lumOff val="15000"/>
                    </a:prstClr>
                  </a:solidFill>
                  <a:effectLst/>
                  <a:uLnTx/>
                  <a:uFillTx/>
                  <a:latin typeface="Pretendard" panose="02000503000000020004" pitchFamily="2" charset="-127"/>
                  <a:ea typeface="Pretendard" panose="02000503000000020004" pitchFamily="2" charset="-127"/>
                  <a:cs typeface="+mn-cs"/>
                </a:endParaRPr>
              </a:p>
            </p:txBody>
          </p:sp>
          <p:sp>
            <p:nvSpPr>
              <p:cNvPr id="35" name="직사각형 34">
                <a:extLst>
                  <a:ext uri="{FF2B5EF4-FFF2-40B4-BE49-F238E27FC236}">
                    <a16:creationId xmlns:a16="http://schemas.microsoft.com/office/drawing/2014/main" id="{6D1502B0-C48B-6D33-3F9F-071E20DD7CC5}"/>
                  </a:ext>
                </a:extLst>
              </p:cNvPr>
              <p:cNvSpPr/>
              <p:nvPr/>
            </p:nvSpPr>
            <p:spPr>
              <a:xfrm>
                <a:off x="8191739" y="6600674"/>
                <a:ext cx="468000" cy="3229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1400" b="0" i="0" u="none" strike="noStrike" kern="1200" cap="none" spc="0" normalizeH="0" baseline="0" noProof="0" dirty="0">
                    <a:ln>
                      <a:noFill/>
                    </a:ln>
                    <a:solidFill>
                      <a:prstClr val="black">
                        <a:lumMod val="85000"/>
                        <a:lumOff val="15000"/>
                      </a:prstClr>
                    </a:solidFill>
                    <a:effectLst/>
                    <a:uLnTx/>
                    <a:uFillTx/>
                    <a:latin typeface="Pretendard" panose="02000503000000020004" pitchFamily="2" charset="-127"/>
                    <a:ea typeface="Pretendard" panose="02000503000000020004" pitchFamily="2" charset="-127"/>
                    <a:cs typeface="+mn-cs"/>
                  </a:rPr>
                  <a:t>10</a:t>
                </a:r>
                <a:endParaRPr kumimoji="0" lang="ko-KR" altLang="en-US" sz="1400" b="0" i="0" u="none" strike="noStrike" kern="1200" cap="none" spc="0" normalizeH="0" baseline="0" noProof="0" dirty="0">
                  <a:ln>
                    <a:noFill/>
                  </a:ln>
                  <a:solidFill>
                    <a:prstClr val="black">
                      <a:lumMod val="85000"/>
                      <a:lumOff val="15000"/>
                    </a:prstClr>
                  </a:solidFill>
                  <a:effectLst/>
                  <a:uLnTx/>
                  <a:uFillTx/>
                  <a:latin typeface="Pretendard" panose="02000503000000020004" pitchFamily="2" charset="-127"/>
                  <a:ea typeface="Pretendard" panose="02000503000000020004" pitchFamily="2" charset="-127"/>
                  <a:cs typeface="+mn-cs"/>
                </a:endParaRPr>
              </a:p>
            </p:txBody>
          </p:sp>
          <p:sp>
            <p:nvSpPr>
              <p:cNvPr id="36" name="직사각형 35">
                <a:extLst>
                  <a:ext uri="{FF2B5EF4-FFF2-40B4-BE49-F238E27FC236}">
                    <a16:creationId xmlns:a16="http://schemas.microsoft.com/office/drawing/2014/main" id="{4B8E2F4D-955B-A7DB-E171-9172F4883501}"/>
                  </a:ext>
                </a:extLst>
              </p:cNvPr>
              <p:cNvSpPr/>
              <p:nvPr/>
            </p:nvSpPr>
            <p:spPr>
              <a:xfrm>
                <a:off x="8617870" y="6600674"/>
                <a:ext cx="468000" cy="3229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1400" b="0" i="0" u="none" strike="noStrike" kern="1200" cap="none" spc="0" normalizeH="0" baseline="0" noProof="0" dirty="0">
                    <a:ln>
                      <a:noFill/>
                    </a:ln>
                    <a:solidFill>
                      <a:prstClr val="black">
                        <a:lumMod val="85000"/>
                        <a:lumOff val="15000"/>
                      </a:prstClr>
                    </a:solidFill>
                    <a:effectLst/>
                    <a:uLnTx/>
                    <a:uFillTx/>
                    <a:latin typeface="Pretendard" panose="02000503000000020004" pitchFamily="2" charset="-127"/>
                    <a:ea typeface="Pretendard" panose="02000503000000020004" pitchFamily="2" charset="-127"/>
                    <a:cs typeface="+mn-cs"/>
                  </a:rPr>
                  <a:t>15</a:t>
                </a:r>
                <a:endParaRPr kumimoji="0" lang="ko-KR" altLang="en-US" sz="1400" b="0" i="0" u="none" strike="noStrike" kern="1200" cap="none" spc="0" normalizeH="0" baseline="0" noProof="0" dirty="0">
                  <a:ln>
                    <a:noFill/>
                  </a:ln>
                  <a:solidFill>
                    <a:prstClr val="black">
                      <a:lumMod val="85000"/>
                      <a:lumOff val="15000"/>
                    </a:prstClr>
                  </a:solidFill>
                  <a:effectLst/>
                  <a:uLnTx/>
                  <a:uFillTx/>
                  <a:latin typeface="Pretendard" panose="02000503000000020004" pitchFamily="2" charset="-127"/>
                  <a:ea typeface="Pretendard" panose="02000503000000020004" pitchFamily="2" charset="-127"/>
                  <a:cs typeface="+mn-cs"/>
                </a:endParaRPr>
              </a:p>
            </p:txBody>
          </p:sp>
          <p:sp>
            <p:nvSpPr>
              <p:cNvPr id="37" name="직사각형 36">
                <a:extLst>
                  <a:ext uri="{FF2B5EF4-FFF2-40B4-BE49-F238E27FC236}">
                    <a16:creationId xmlns:a16="http://schemas.microsoft.com/office/drawing/2014/main" id="{C3F0FF7E-6703-502A-F476-58D60D89E711}"/>
                  </a:ext>
                </a:extLst>
              </p:cNvPr>
              <p:cNvSpPr/>
              <p:nvPr/>
            </p:nvSpPr>
            <p:spPr>
              <a:xfrm>
                <a:off x="11035122" y="6600674"/>
                <a:ext cx="574889" cy="3229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1400" b="0" i="0" u="none" strike="noStrike" kern="1200" cap="none" spc="0" normalizeH="0" baseline="0" noProof="0" dirty="0">
                    <a:ln>
                      <a:noFill/>
                    </a:ln>
                    <a:solidFill>
                      <a:prstClr val="black">
                        <a:lumMod val="85000"/>
                        <a:lumOff val="15000"/>
                      </a:prstClr>
                    </a:solidFill>
                    <a:effectLst/>
                    <a:uLnTx/>
                    <a:uFillTx/>
                    <a:latin typeface="Pretendard" panose="02000503000000020004" pitchFamily="2" charset="-127"/>
                    <a:ea typeface="Pretendard" panose="02000503000000020004" pitchFamily="2" charset="-127"/>
                    <a:cs typeface="+mn-cs"/>
                  </a:rPr>
                  <a:t>25</a:t>
                </a:r>
                <a:endParaRPr kumimoji="0" lang="ko-KR" altLang="en-US" sz="1400" b="0" i="0" u="none" strike="noStrike" kern="1200" cap="none" spc="0" normalizeH="0" baseline="0" noProof="0" dirty="0">
                  <a:ln>
                    <a:noFill/>
                  </a:ln>
                  <a:solidFill>
                    <a:prstClr val="black">
                      <a:lumMod val="85000"/>
                      <a:lumOff val="15000"/>
                    </a:prstClr>
                  </a:solidFill>
                  <a:effectLst/>
                  <a:uLnTx/>
                  <a:uFillTx/>
                  <a:latin typeface="Pretendard" panose="02000503000000020004" pitchFamily="2" charset="-127"/>
                  <a:ea typeface="Pretendard" panose="02000503000000020004" pitchFamily="2" charset="-127"/>
                  <a:cs typeface="+mn-cs"/>
                </a:endParaRPr>
              </a:p>
            </p:txBody>
          </p:sp>
          <p:sp>
            <p:nvSpPr>
              <p:cNvPr id="38" name="직사각형 37">
                <a:extLst>
                  <a:ext uri="{FF2B5EF4-FFF2-40B4-BE49-F238E27FC236}">
                    <a16:creationId xmlns:a16="http://schemas.microsoft.com/office/drawing/2014/main" id="{4CB02258-AEDF-E2C1-6E27-9348FDFCA8BA}"/>
                  </a:ext>
                </a:extLst>
              </p:cNvPr>
              <p:cNvSpPr/>
              <p:nvPr/>
            </p:nvSpPr>
            <p:spPr>
              <a:xfrm>
                <a:off x="10651202" y="6600674"/>
                <a:ext cx="468000" cy="3229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1400" b="0" i="0" u="none" strike="noStrike" kern="1200" cap="none" spc="0" normalizeH="0" baseline="0" noProof="0" dirty="0">
                    <a:ln>
                      <a:noFill/>
                    </a:ln>
                    <a:solidFill>
                      <a:prstClr val="black">
                        <a:lumMod val="85000"/>
                        <a:lumOff val="15000"/>
                      </a:prstClr>
                    </a:solidFill>
                    <a:effectLst/>
                    <a:uLnTx/>
                    <a:uFillTx/>
                    <a:latin typeface="Pretendard" panose="02000503000000020004" pitchFamily="2" charset="-127"/>
                    <a:ea typeface="Pretendard" panose="02000503000000020004" pitchFamily="2" charset="-127"/>
                    <a:cs typeface="+mn-cs"/>
                  </a:rPr>
                  <a:t>24</a:t>
                </a:r>
                <a:endParaRPr kumimoji="0" lang="ko-KR" altLang="en-US" sz="1400" b="0" i="0" u="none" strike="noStrike" kern="1200" cap="none" spc="0" normalizeH="0" baseline="0" noProof="0" dirty="0">
                  <a:ln>
                    <a:noFill/>
                  </a:ln>
                  <a:solidFill>
                    <a:prstClr val="black">
                      <a:lumMod val="85000"/>
                      <a:lumOff val="15000"/>
                    </a:prstClr>
                  </a:solidFill>
                  <a:effectLst/>
                  <a:uLnTx/>
                  <a:uFillTx/>
                  <a:latin typeface="Pretendard" panose="02000503000000020004" pitchFamily="2" charset="-127"/>
                  <a:ea typeface="Pretendard" panose="02000503000000020004" pitchFamily="2" charset="-127"/>
                  <a:cs typeface="+mn-cs"/>
                </a:endParaRPr>
              </a:p>
            </p:txBody>
          </p:sp>
          <p:sp>
            <p:nvSpPr>
              <p:cNvPr id="39" name="직사각형 38">
                <a:extLst>
                  <a:ext uri="{FF2B5EF4-FFF2-40B4-BE49-F238E27FC236}">
                    <a16:creationId xmlns:a16="http://schemas.microsoft.com/office/drawing/2014/main" id="{101F1404-4D49-3392-1ECA-D89A19A8E5C2}"/>
                  </a:ext>
                </a:extLst>
              </p:cNvPr>
              <p:cNvSpPr/>
              <p:nvPr/>
            </p:nvSpPr>
            <p:spPr>
              <a:xfrm>
                <a:off x="10245898" y="6600674"/>
                <a:ext cx="468000" cy="3229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1400" b="0" i="0" u="none" strike="noStrike" kern="1200" cap="none" spc="0" normalizeH="0" baseline="0" noProof="0" dirty="0">
                    <a:ln>
                      <a:noFill/>
                    </a:ln>
                    <a:solidFill>
                      <a:prstClr val="black">
                        <a:lumMod val="85000"/>
                        <a:lumOff val="15000"/>
                      </a:prstClr>
                    </a:solidFill>
                    <a:effectLst/>
                    <a:uLnTx/>
                    <a:uFillTx/>
                    <a:latin typeface="Pretendard" panose="02000503000000020004" pitchFamily="2" charset="-127"/>
                    <a:ea typeface="Pretendard" panose="02000503000000020004" pitchFamily="2" charset="-127"/>
                    <a:cs typeface="+mn-cs"/>
                  </a:rPr>
                  <a:t>23</a:t>
                </a:r>
                <a:endParaRPr kumimoji="0" lang="ko-KR" altLang="en-US" sz="1400" b="0" i="0" u="none" strike="noStrike" kern="1200" cap="none" spc="0" normalizeH="0" baseline="0" noProof="0" dirty="0">
                  <a:ln>
                    <a:noFill/>
                  </a:ln>
                  <a:solidFill>
                    <a:prstClr val="black">
                      <a:lumMod val="85000"/>
                      <a:lumOff val="15000"/>
                    </a:prstClr>
                  </a:solidFill>
                  <a:effectLst/>
                  <a:uLnTx/>
                  <a:uFillTx/>
                  <a:latin typeface="Pretendard" panose="02000503000000020004" pitchFamily="2" charset="-127"/>
                  <a:ea typeface="Pretendard" panose="02000503000000020004" pitchFamily="2" charset="-127"/>
                  <a:cs typeface="+mn-cs"/>
                </a:endParaRPr>
              </a:p>
            </p:txBody>
          </p:sp>
          <p:sp>
            <p:nvSpPr>
              <p:cNvPr id="40" name="직사각형 39">
                <a:extLst>
                  <a:ext uri="{FF2B5EF4-FFF2-40B4-BE49-F238E27FC236}">
                    <a16:creationId xmlns:a16="http://schemas.microsoft.com/office/drawing/2014/main" id="{E68634A5-5D4A-A32B-E670-1A33F73B36BB}"/>
                  </a:ext>
                </a:extLst>
              </p:cNvPr>
              <p:cNvSpPr/>
              <p:nvPr/>
            </p:nvSpPr>
            <p:spPr>
              <a:xfrm>
                <a:off x="9019054" y="6600674"/>
                <a:ext cx="468000" cy="3229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1400" b="0" i="0" u="none" strike="noStrike" kern="1200" cap="none" spc="0" normalizeH="0" baseline="0" noProof="0" dirty="0">
                    <a:ln>
                      <a:noFill/>
                    </a:ln>
                    <a:solidFill>
                      <a:prstClr val="black">
                        <a:lumMod val="85000"/>
                        <a:lumOff val="15000"/>
                      </a:prstClr>
                    </a:solidFill>
                    <a:effectLst/>
                    <a:uLnTx/>
                    <a:uFillTx/>
                    <a:latin typeface="Pretendard" panose="02000503000000020004" pitchFamily="2" charset="-127"/>
                    <a:ea typeface="Pretendard" panose="02000503000000020004" pitchFamily="2" charset="-127"/>
                    <a:cs typeface="+mn-cs"/>
                  </a:rPr>
                  <a:t>20</a:t>
                </a:r>
                <a:endParaRPr kumimoji="0" lang="ko-KR" altLang="en-US" sz="1400" b="0" i="0" u="none" strike="noStrike" kern="1200" cap="none" spc="0" normalizeH="0" baseline="0" noProof="0" dirty="0">
                  <a:ln>
                    <a:noFill/>
                  </a:ln>
                  <a:solidFill>
                    <a:prstClr val="black">
                      <a:lumMod val="85000"/>
                      <a:lumOff val="15000"/>
                    </a:prstClr>
                  </a:solidFill>
                  <a:effectLst/>
                  <a:uLnTx/>
                  <a:uFillTx/>
                  <a:latin typeface="Pretendard" panose="02000503000000020004" pitchFamily="2" charset="-127"/>
                  <a:ea typeface="Pretendard" panose="02000503000000020004" pitchFamily="2" charset="-127"/>
                  <a:cs typeface="+mn-cs"/>
                </a:endParaRPr>
              </a:p>
            </p:txBody>
          </p:sp>
          <p:sp>
            <p:nvSpPr>
              <p:cNvPr id="41" name="직사각형 40">
                <a:extLst>
                  <a:ext uri="{FF2B5EF4-FFF2-40B4-BE49-F238E27FC236}">
                    <a16:creationId xmlns:a16="http://schemas.microsoft.com/office/drawing/2014/main" id="{8BAD53A7-1F4D-AE98-0FBA-B61E7FE41DDF}"/>
                  </a:ext>
                </a:extLst>
              </p:cNvPr>
              <p:cNvSpPr/>
              <p:nvPr/>
            </p:nvSpPr>
            <p:spPr>
              <a:xfrm>
                <a:off x="9429871" y="6600674"/>
                <a:ext cx="468000" cy="3229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1400" b="0" i="0" u="none" strike="noStrike" kern="1200" cap="none" spc="0" normalizeH="0" baseline="0" noProof="0" dirty="0">
                    <a:ln>
                      <a:noFill/>
                    </a:ln>
                    <a:solidFill>
                      <a:prstClr val="black">
                        <a:lumMod val="85000"/>
                        <a:lumOff val="15000"/>
                      </a:prstClr>
                    </a:solidFill>
                    <a:effectLst/>
                    <a:uLnTx/>
                    <a:uFillTx/>
                    <a:latin typeface="Pretendard" panose="02000503000000020004" pitchFamily="2" charset="-127"/>
                    <a:ea typeface="Pretendard" panose="02000503000000020004" pitchFamily="2" charset="-127"/>
                    <a:cs typeface="+mn-cs"/>
                  </a:rPr>
                  <a:t>21</a:t>
                </a:r>
                <a:endParaRPr kumimoji="0" lang="ko-KR" altLang="en-US" sz="1400" b="0" i="0" u="none" strike="noStrike" kern="1200" cap="none" spc="0" normalizeH="0" baseline="0" noProof="0" dirty="0">
                  <a:ln>
                    <a:noFill/>
                  </a:ln>
                  <a:solidFill>
                    <a:prstClr val="black">
                      <a:lumMod val="85000"/>
                      <a:lumOff val="15000"/>
                    </a:prstClr>
                  </a:solidFill>
                  <a:effectLst/>
                  <a:uLnTx/>
                  <a:uFillTx/>
                  <a:latin typeface="Pretendard" panose="02000503000000020004" pitchFamily="2" charset="-127"/>
                  <a:ea typeface="Pretendard" panose="02000503000000020004" pitchFamily="2" charset="-127"/>
                  <a:cs typeface="+mn-cs"/>
                </a:endParaRPr>
              </a:p>
            </p:txBody>
          </p:sp>
          <p:sp>
            <p:nvSpPr>
              <p:cNvPr id="42" name="직사각형 41">
                <a:extLst>
                  <a:ext uri="{FF2B5EF4-FFF2-40B4-BE49-F238E27FC236}">
                    <a16:creationId xmlns:a16="http://schemas.microsoft.com/office/drawing/2014/main" id="{307F103B-63D2-C50D-78E6-0AF0B6BA775C}"/>
                  </a:ext>
                </a:extLst>
              </p:cNvPr>
              <p:cNvSpPr/>
              <p:nvPr/>
            </p:nvSpPr>
            <p:spPr>
              <a:xfrm>
                <a:off x="9831177" y="6600674"/>
                <a:ext cx="468000" cy="3229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1400" b="0" i="0" u="none" strike="noStrike" kern="1200" cap="none" spc="0" normalizeH="0" baseline="0" noProof="0" dirty="0">
                    <a:ln>
                      <a:noFill/>
                    </a:ln>
                    <a:solidFill>
                      <a:prstClr val="black">
                        <a:lumMod val="85000"/>
                        <a:lumOff val="15000"/>
                      </a:prstClr>
                    </a:solidFill>
                    <a:effectLst/>
                    <a:uLnTx/>
                    <a:uFillTx/>
                    <a:latin typeface="Pretendard" panose="02000503000000020004" pitchFamily="2" charset="-127"/>
                    <a:ea typeface="Pretendard" panose="02000503000000020004" pitchFamily="2" charset="-127"/>
                    <a:cs typeface="+mn-cs"/>
                  </a:rPr>
                  <a:t>22</a:t>
                </a:r>
                <a:endParaRPr kumimoji="0" lang="ko-KR" altLang="en-US" sz="1400" b="0" i="0" u="none" strike="noStrike" kern="1200" cap="none" spc="0" normalizeH="0" baseline="0" noProof="0" dirty="0">
                  <a:ln>
                    <a:noFill/>
                  </a:ln>
                  <a:solidFill>
                    <a:prstClr val="black">
                      <a:lumMod val="85000"/>
                      <a:lumOff val="15000"/>
                    </a:prstClr>
                  </a:solidFill>
                  <a:effectLst/>
                  <a:uLnTx/>
                  <a:uFillTx/>
                  <a:latin typeface="Pretendard" panose="02000503000000020004" pitchFamily="2" charset="-127"/>
                  <a:ea typeface="Pretendard" panose="02000503000000020004" pitchFamily="2" charset="-127"/>
                  <a:cs typeface="+mn-cs"/>
                </a:endParaRPr>
              </a:p>
            </p:txBody>
          </p:sp>
        </p:grpSp>
      </p:grpSp>
      <p:pic>
        <p:nvPicPr>
          <p:cNvPr id="113" name="그림 112">
            <a:extLst>
              <a:ext uri="{FF2B5EF4-FFF2-40B4-BE49-F238E27FC236}">
                <a16:creationId xmlns:a16="http://schemas.microsoft.com/office/drawing/2014/main" id="{AE529CF6-A578-B58D-1AE2-5DF515A3B80A}"/>
              </a:ext>
            </a:extLst>
          </p:cNvPr>
          <p:cNvPicPr>
            <a:picLocks noChangeAspect="1"/>
          </p:cNvPicPr>
          <p:nvPr/>
        </p:nvPicPr>
        <p:blipFill>
          <a:blip r:embed="rId5" cstate="print"/>
          <a:stretch>
            <a:fillRect/>
          </a:stretch>
        </p:blipFill>
        <p:spPr>
          <a:xfrm>
            <a:off x="10822312" y="5384277"/>
            <a:ext cx="423334" cy="440267"/>
          </a:xfrm>
          <a:prstGeom prst="rect">
            <a:avLst/>
          </a:prstGeom>
        </p:spPr>
      </p:pic>
      <p:sp>
        <p:nvSpPr>
          <p:cNvPr id="114" name="직사각형 113">
            <a:extLst>
              <a:ext uri="{FF2B5EF4-FFF2-40B4-BE49-F238E27FC236}">
                <a16:creationId xmlns:a16="http://schemas.microsoft.com/office/drawing/2014/main" id="{32651FDC-29CC-8D93-FD35-CF32E42C99F6}"/>
              </a:ext>
            </a:extLst>
          </p:cNvPr>
          <p:cNvSpPr/>
          <p:nvPr/>
        </p:nvSpPr>
        <p:spPr>
          <a:xfrm>
            <a:off x="8926940" y="1766644"/>
            <a:ext cx="2687336" cy="8532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atinLnBrk="0">
              <a:lnSpc>
                <a:spcPct val="120000"/>
              </a:lnSpc>
              <a:defRPr/>
            </a:pPr>
            <a:r>
              <a:rPr lang="en-US" altLang="ko-KR" sz="1200" spc="-40" dirty="0">
                <a:ln w="1905"/>
                <a:solidFill>
                  <a:schemeClr val="bg1"/>
                </a:solidFill>
                <a:latin typeface="Pretendard SemiBold" panose="02000703000000020004" pitchFamily="2" charset="-127"/>
                <a:ea typeface="Pretendard SemiBold" panose="02000703000000020004" pitchFamily="2" charset="-127"/>
              </a:rPr>
              <a:t>FY2025 Revenue : </a:t>
            </a:r>
          </a:p>
          <a:p>
            <a:pPr latinLnBrk="0">
              <a:lnSpc>
                <a:spcPct val="120000"/>
              </a:lnSpc>
              <a:defRPr/>
            </a:pPr>
            <a:r>
              <a:rPr lang="en-US" altLang="ko-KR" sz="1200" spc="-40" dirty="0">
                <a:ln w="1905"/>
                <a:solidFill>
                  <a:schemeClr val="bg1"/>
                </a:solidFill>
                <a:latin typeface="Pretendard SemiBold" panose="02000703000000020004" pitchFamily="2" charset="-127"/>
                <a:ea typeface="Pretendard SemiBold" panose="02000703000000020004" pitchFamily="2" charset="-127"/>
              </a:rPr>
              <a:t>Reflects the impact of discontinued operations related to the planned divestiture of the China display subsidiary</a:t>
            </a:r>
          </a:p>
        </p:txBody>
      </p:sp>
      <p:cxnSp>
        <p:nvCxnSpPr>
          <p:cNvPr id="115" name="연결선: 꺾임 114">
            <a:extLst>
              <a:ext uri="{FF2B5EF4-FFF2-40B4-BE49-F238E27FC236}">
                <a16:creationId xmlns:a16="http://schemas.microsoft.com/office/drawing/2014/main" id="{83489B35-07F5-1058-AF90-D221E2B5AA01}"/>
              </a:ext>
            </a:extLst>
          </p:cNvPr>
          <p:cNvCxnSpPr>
            <a:cxnSpLocks/>
            <a:stCxn id="106" idx="0"/>
            <a:endCxn id="3" idx="1"/>
          </p:cNvCxnSpPr>
          <p:nvPr/>
        </p:nvCxnSpPr>
        <p:spPr>
          <a:xfrm rot="5400000" flipH="1" flipV="1">
            <a:off x="8211248" y="1767333"/>
            <a:ext cx="168833" cy="1083194"/>
          </a:xfrm>
          <a:prstGeom prst="bentConnector2">
            <a:avLst/>
          </a:prstGeom>
          <a:ln w="19050">
            <a:solidFill>
              <a:srgbClr val="123885"/>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116" name="슬라이드 번호 개체 틀 5">
            <a:extLst>
              <a:ext uri="{FF2B5EF4-FFF2-40B4-BE49-F238E27FC236}">
                <a16:creationId xmlns:a16="http://schemas.microsoft.com/office/drawing/2014/main" id="{BFAA7280-9E19-2CFB-846B-B4F6513CA315}"/>
              </a:ext>
            </a:extLst>
          </p:cNvPr>
          <p:cNvSpPr txBox="1">
            <a:spLocks/>
          </p:cNvSpPr>
          <p:nvPr/>
        </p:nvSpPr>
        <p:spPr>
          <a:xfrm>
            <a:off x="695325" y="6392088"/>
            <a:ext cx="2124299" cy="276999"/>
          </a:xfrm>
          <a:prstGeom prst="rect">
            <a:avLst/>
          </a:prstGeom>
        </p:spPr>
        <p:txBody>
          <a:bodyPr wrap="none">
            <a:spAutoFit/>
          </a:bodyPr>
          <a:lstStyle>
            <a:defPPr>
              <a:defRPr lang="ko-KR"/>
            </a:defPPr>
            <a:lvl1pPr marL="0" algn="r" defTabSz="914400" rtl="0" eaLnBrk="1" latinLnBrk="1" hangingPunct="1">
              <a:defRPr sz="1200" kern="1200">
                <a:solidFill>
                  <a:schemeClr val="tx1">
                    <a:lumMod val="50000"/>
                    <a:lumOff val="50000"/>
                  </a:schemeClr>
                </a:solidFill>
                <a:latin typeface="+mn-ea"/>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l"/>
            <a:fld id="{C4C4C93A-0052-4C0A-AFCD-69C966F821AE}" type="slidenum">
              <a:rPr lang="ko-KR" altLang="en-US" smtClean="0">
                <a:latin typeface="+mj-ea"/>
                <a:ea typeface="+mj-ea"/>
              </a:rPr>
              <a:pPr algn="l"/>
              <a:t>6</a:t>
            </a:fld>
            <a:r>
              <a:rPr lang="ko-KR" altLang="en-US" dirty="0">
                <a:latin typeface="+mj-ea"/>
                <a:ea typeface="+mj-ea"/>
              </a:rPr>
              <a:t>   </a:t>
            </a:r>
            <a:r>
              <a:rPr lang="en-US" altLang="ko-KR" dirty="0"/>
              <a:t>2026 Investor Relations </a:t>
            </a:r>
            <a:endParaRPr lang="ko-KR" altLang="en-US" dirty="0"/>
          </a:p>
        </p:txBody>
      </p:sp>
    </p:spTree>
    <p:extLst>
      <p:ext uri="{BB962C8B-B14F-4D97-AF65-F5344CB8AC3E}">
        <p14:creationId xmlns:p14="http://schemas.microsoft.com/office/powerpoint/2010/main" val="32629679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그룹 1">
            <a:extLst>
              <a:ext uri="{FF2B5EF4-FFF2-40B4-BE49-F238E27FC236}">
                <a16:creationId xmlns:a16="http://schemas.microsoft.com/office/drawing/2014/main" id="{3E5A8DD6-CF53-B65C-101E-F2ED17481330}"/>
              </a:ext>
            </a:extLst>
          </p:cNvPr>
          <p:cNvGrpSpPr/>
          <p:nvPr/>
        </p:nvGrpSpPr>
        <p:grpSpPr>
          <a:xfrm>
            <a:off x="-1256579" y="409637"/>
            <a:ext cx="6842290" cy="6842290"/>
            <a:chOff x="-1184707" y="447737"/>
            <a:chExt cx="6842290" cy="6842290"/>
          </a:xfrm>
        </p:grpSpPr>
        <p:sp>
          <p:nvSpPr>
            <p:cNvPr id="3" name="타원 2">
              <a:extLst>
                <a:ext uri="{FF2B5EF4-FFF2-40B4-BE49-F238E27FC236}">
                  <a16:creationId xmlns:a16="http://schemas.microsoft.com/office/drawing/2014/main" id="{07E44496-36A4-C6FE-B3F6-A3915248A8F2}"/>
                </a:ext>
              </a:extLst>
            </p:cNvPr>
            <p:cNvSpPr/>
            <p:nvPr/>
          </p:nvSpPr>
          <p:spPr>
            <a:xfrm>
              <a:off x="-1184707" y="447737"/>
              <a:ext cx="6842290" cy="6842290"/>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grpSp>
          <p:nvGrpSpPr>
            <p:cNvPr id="4" name="그룹 3">
              <a:extLst>
                <a:ext uri="{FF2B5EF4-FFF2-40B4-BE49-F238E27FC236}">
                  <a16:creationId xmlns:a16="http://schemas.microsoft.com/office/drawing/2014/main" id="{9016D37A-13B2-D5DF-F44B-B3DE52F2AC28}"/>
                </a:ext>
              </a:extLst>
            </p:cNvPr>
            <p:cNvGrpSpPr/>
            <p:nvPr/>
          </p:nvGrpSpPr>
          <p:grpSpPr>
            <a:xfrm>
              <a:off x="-671416" y="1738120"/>
              <a:ext cx="4243170" cy="4243170"/>
              <a:chOff x="-996130" y="1928620"/>
              <a:chExt cx="4243170" cy="4243170"/>
            </a:xfrm>
          </p:grpSpPr>
          <p:sp>
            <p:nvSpPr>
              <p:cNvPr id="6" name="타원 5">
                <a:extLst>
                  <a:ext uri="{FF2B5EF4-FFF2-40B4-BE49-F238E27FC236}">
                    <a16:creationId xmlns:a16="http://schemas.microsoft.com/office/drawing/2014/main" id="{1A7ADB41-2203-EE73-57C0-769FA5BAA81B}"/>
                  </a:ext>
                </a:extLst>
              </p:cNvPr>
              <p:cNvSpPr/>
              <p:nvPr/>
            </p:nvSpPr>
            <p:spPr>
              <a:xfrm>
                <a:off x="-996130" y="1928620"/>
                <a:ext cx="4243170" cy="4243170"/>
              </a:xfrm>
              <a:prstGeom prst="ellipse">
                <a:avLst/>
              </a:prstGeom>
              <a:solidFill>
                <a:srgbClr val="BDD7EE">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7" name="타원 6">
                <a:extLst>
                  <a:ext uri="{FF2B5EF4-FFF2-40B4-BE49-F238E27FC236}">
                    <a16:creationId xmlns:a16="http://schemas.microsoft.com/office/drawing/2014/main" id="{CB25D33F-2A0C-683F-239B-2708C9BD8868}"/>
                  </a:ext>
                </a:extLst>
              </p:cNvPr>
              <p:cNvSpPr/>
              <p:nvPr/>
            </p:nvSpPr>
            <p:spPr>
              <a:xfrm>
                <a:off x="-183330" y="2741420"/>
                <a:ext cx="2617570" cy="2617570"/>
              </a:xfrm>
              <a:prstGeom prst="ellipse">
                <a:avLst/>
              </a:prstGeom>
              <a:solidFill>
                <a:srgbClr val="BDD7EE">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8" name="타원 7">
                <a:extLst>
                  <a:ext uri="{FF2B5EF4-FFF2-40B4-BE49-F238E27FC236}">
                    <a16:creationId xmlns:a16="http://schemas.microsoft.com/office/drawing/2014/main" id="{776F615F-A9D8-38E9-9807-B1582003941F}"/>
                  </a:ext>
                </a:extLst>
              </p:cNvPr>
              <p:cNvSpPr/>
              <p:nvPr/>
            </p:nvSpPr>
            <p:spPr>
              <a:xfrm>
                <a:off x="385227" y="3309977"/>
                <a:ext cx="1480456" cy="1480456"/>
              </a:xfrm>
              <a:prstGeom prst="ellipse">
                <a:avLst/>
              </a:prstGeom>
              <a:solidFill>
                <a:schemeClr val="bg1"/>
              </a:solidFill>
              <a:ln>
                <a:noFill/>
              </a:ln>
              <a:effectLst>
                <a:outerShdw blurRad="152400" dist="76200" dir="2700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252000" rtlCol="0" anchor="ctr"/>
              <a:lstStyle/>
              <a:p>
                <a:pPr marL="174625" marR="0" lvl="0" indent="-174625" algn="l" defTabSz="914400" rtl="0" eaLnBrk="1" fontAlgn="auto" latinLnBrk="1" hangingPunct="1">
                  <a:lnSpc>
                    <a:spcPct val="140000"/>
                  </a:lnSpc>
                  <a:spcBef>
                    <a:spcPts val="0"/>
                  </a:spcBef>
                  <a:spcAft>
                    <a:spcPts val="0"/>
                  </a:spcAft>
                  <a:buClrTx/>
                  <a:buSzTx/>
                  <a:buFont typeface="Wingdings" panose="05000000000000000000" pitchFamily="2" charset="2"/>
                  <a:buChar char="§"/>
                  <a:tabLst/>
                  <a:defRPr/>
                </a:pPr>
                <a:endParaRPr kumimoji="0" lang="ko-KR" altLang="en-US" sz="1200" b="0" i="0" u="none" strike="noStrike" kern="1200" cap="none" spc="0" normalizeH="0" baseline="0" noProof="0" dirty="0">
                  <a:ln>
                    <a:noFill/>
                  </a:ln>
                  <a:solidFill>
                    <a:prstClr val="black">
                      <a:lumMod val="50000"/>
                      <a:lumOff val="50000"/>
                    </a:prstClr>
                  </a:solidFill>
                  <a:effectLst/>
                  <a:uLnTx/>
                  <a:uFillTx/>
                  <a:latin typeface="Pretendard" panose="02000503000000020004" pitchFamily="2" charset="-127"/>
                  <a:ea typeface="Pretendard" panose="02000503000000020004" pitchFamily="2" charset="-127"/>
                  <a:cs typeface="+mn-cs"/>
                </a:endParaRPr>
              </a:p>
            </p:txBody>
          </p:sp>
        </p:grpSp>
        <p:pic>
          <p:nvPicPr>
            <p:cNvPr id="5" name="그림 4">
              <a:extLst>
                <a:ext uri="{FF2B5EF4-FFF2-40B4-BE49-F238E27FC236}">
                  <a16:creationId xmlns:a16="http://schemas.microsoft.com/office/drawing/2014/main" id="{FA36947E-312A-10AC-1157-EB3BF9C6FA07}"/>
                </a:ext>
              </a:extLst>
            </p:cNvPr>
            <p:cNvPicPr>
              <a:picLocks noChangeAspect="1"/>
            </p:cNvPicPr>
            <p:nvPr/>
          </p:nvPicPr>
          <p:blipFill>
            <a:blip r:embed="rId3" cstate="print"/>
            <a:stretch>
              <a:fillRect/>
            </a:stretch>
          </p:blipFill>
          <p:spPr>
            <a:xfrm>
              <a:off x="984628" y="3560834"/>
              <a:ext cx="947011" cy="496287"/>
            </a:xfrm>
            <a:prstGeom prst="rect">
              <a:avLst/>
            </a:prstGeom>
          </p:spPr>
        </p:pic>
      </p:grpSp>
      <p:sp>
        <p:nvSpPr>
          <p:cNvPr id="13" name="사각형: 둥근 모서리 12">
            <a:extLst>
              <a:ext uri="{FF2B5EF4-FFF2-40B4-BE49-F238E27FC236}">
                <a16:creationId xmlns:a16="http://schemas.microsoft.com/office/drawing/2014/main" id="{9550866F-E07C-F604-FFA0-4E90638AECF4}"/>
              </a:ext>
            </a:extLst>
          </p:cNvPr>
          <p:cNvSpPr/>
          <p:nvPr/>
        </p:nvSpPr>
        <p:spPr>
          <a:xfrm>
            <a:off x="5129599" y="3681994"/>
            <a:ext cx="3790121" cy="2629906"/>
          </a:xfrm>
          <a:prstGeom prst="roundRect">
            <a:avLst>
              <a:gd name="adj" fmla="val 4477"/>
            </a:avLst>
          </a:prstGeom>
          <a:solidFill>
            <a:schemeClr val="bg1"/>
          </a:solidFill>
          <a:ln w="22225">
            <a:solidFill>
              <a:srgbClr val="BDD7EE"/>
            </a:solidFill>
          </a:ln>
          <a:effectLst>
            <a:outerShdw blurRad="152400" dist="76200" dir="2700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252000" rtlCol="0" anchor="ctr"/>
          <a:lstStyle/>
          <a:p>
            <a:pPr marL="174625" marR="0" lvl="0" indent="-174625" algn="l" defTabSz="914400" rtl="0" eaLnBrk="1" fontAlgn="auto" latinLnBrk="1" hangingPunct="1">
              <a:lnSpc>
                <a:spcPct val="140000"/>
              </a:lnSpc>
              <a:spcBef>
                <a:spcPts val="0"/>
              </a:spcBef>
              <a:spcAft>
                <a:spcPts val="0"/>
              </a:spcAft>
              <a:buClrTx/>
              <a:buSzTx/>
              <a:buFont typeface="Wingdings" panose="05000000000000000000" pitchFamily="2" charset="2"/>
              <a:buChar char="§"/>
              <a:tabLst/>
              <a:defRPr/>
            </a:pPr>
            <a:endParaRPr kumimoji="0" lang="en-US" altLang="ko-KR" sz="1200" b="0" i="0" u="none" strike="noStrike" kern="1200" cap="none" spc="0" normalizeH="0" baseline="0" noProof="0" dirty="0">
              <a:ln>
                <a:noFill/>
              </a:ln>
              <a:solidFill>
                <a:prstClr val="black">
                  <a:lumMod val="50000"/>
                  <a:lumOff val="50000"/>
                </a:prstClr>
              </a:solidFill>
              <a:effectLst/>
              <a:uLnTx/>
              <a:uFillTx/>
              <a:latin typeface="Pretendard" panose="02000503000000020004" pitchFamily="2" charset="-127"/>
              <a:ea typeface="Pretendard" panose="02000503000000020004" pitchFamily="2" charset="-127"/>
              <a:cs typeface="+mn-cs"/>
            </a:endParaRPr>
          </a:p>
          <a:p>
            <a:pPr marL="174625" indent="-174625">
              <a:lnSpc>
                <a:spcPct val="130000"/>
              </a:lnSpc>
              <a:buFont typeface="Wingdings" panose="05000000000000000000" pitchFamily="2" charset="2"/>
              <a:buChar char="§"/>
              <a:defRPr/>
            </a:pPr>
            <a:r>
              <a:rPr lang="en-US" altLang="ko-KR" sz="1200" spc="-30" dirty="0">
                <a:solidFill>
                  <a:prstClr val="black">
                    <a:lumMod val="50000"/>
                    <a:lumOff val="50000"/>
                  </a:prstClr>
                </a:solidFill>
                <a:latin typeface="Pretendard" panose="02000503000000020004" pitchFamily="2" charset="-127"/>
                <a:ea typeface="Pretendard" panose="02000503000000020004" pitchFamily="2" charset="-127"/>
              </a:rPr>
              <a:t>SINAM REFINED FUEL.CO.,LTD.</a:t>
            </a:r>
            <a:r>
              <a:rPr lang="ko-KR" altLang="en-US" sz="1200" spc="-30" dirty="0">
                <a:solidFill>
                  <a:prstClr val="black">
                    <a:lumMod val="50000"/>
                    <a:lumOff val="50000"/>
                  </a:prstClr>
                </a:solidFill>
                <a:latin typeface="Pretendard" panose="02000503000000020004" pitchFamily="2" charset="-127"/>
                <a:ea typeface="Pretendard" panose="02000503000000020004" pitchFamily="2" charset="-127"/>
              </a:rPr>
              <a:t> </a:t>
            </a:r>
            <a:r>
              <a:rPr lang="en-US" altLang="ko-KR" sz="1200" spc="-30" dirty="0">
                <a:solidFill>
                  <a:prstClr val="black">
                    <a:lumMod val="50000"/>
                    <a:lumOff val="50000"/>
                  </a:prstClr>
                </a:solidFill>
                <a:latin typeface="Pretendard" panose="02000503000000020004" pitchFamily="2" charset="-127"/>
                <a:ea typeface="Pretendard" panose="02000503000000020004" pitchFamily="2" charset="-127"/>
              </a:rPr>
              <a:t>(99.5%)</a:t>
            </a:r>
          </a:p>
          <a:p>
            <a:pPr marL="174625" indent="-174625">
              <a:lnSpc>
                <a:spcPct val="130000"/>
              </a:lnSpc>
              <a:buFont typeface="Wingdings" panose="05000000000000000000" pitchFamily="2" charset="2"/>
              <a:buChar char="§"/>
              <a:defRPr/>
            </a:pPr>
            <a:r>
              <a:rPr lang="en-US" altLang="ko-KR" sz="1200" spc="-30" dirty="0" err="1">
                <a:solidFill>
                  <a:prstClr val="black">
                    <a:lumMod val="50000"/>
                    <a:lumOff val="50000"/>
                  </a:prstClr>
                </a:solidFill>
                <a:latin typeface="Pretendard" panose="02000503000000020004" pitchFamily="2" charset="-127"/>
                <a:ea typeface="Pretendard" panose="02000503000000020004" pitchFamily="2" charset="-127"/>
              </a:rPr>
              <a:t>Dongjin</a:t>
            </a:r>
            <a:r>
              <a:rPr lang="en-US" altLang="ko-KR" sz="1200" spc="-30" dirty="0">
                <a:solidFill>
                  <a:prstClr val="black">
                    <a:lumMod val="50000"/>
                    <a:lumOff val="50000"/>
                  </a:prstClr>
                </a:solidFill>
                <a:latin typeface="Pretendard" panose="02000503000000020004" pitchFamily="2" charset="-127"/>
                <a:ea typeface="Pretendard" panose="02000503000000020004" pitchFamily="2" charset="-127"/>
              </a:rPr>
              <a:t> Sweden AB (97.3%)</a:t>
            </a:r>
          </a:p>
          <a:p>
            <a:pPr marL="174625" indent="-174625">
              <a:lnSpc>
                <a:spcPct val="130000"/>
              </a:lnSpc>
              <a:buFont typeface="Wingdings" panose="05000000000000000000" pitchFamily="2" charset="2"/>
              <a:buChar char="§"/>
              <a:defRPr/>
            </a:pPr>
            <a:r>
              <a:rPr lang="en-US" altLang="ko-KR" sz="1200" spc="-30" dirty="0">
                <a:solidFill>
                  <a:prstClr val="black">
                    <a:lumMod val="50000"/>
                    <a:lumOff val="50000"/>
                  </a:prstClr>
                </a:solidFill>
                <a:latin typeface="Pretendard" panose="02000503000000020004" pitchFamily="2" charset="-127"/>
                <a:ea typeface="Pretendard" panose="02000503000000020004" pitchFamily="2" charset="-127"/>
              </a:rPr>
              <a:t>SICHUAN DONGJIN SEMICHEM CO., LTD.(100.0%)</a:t>
            </a:r>
          </a:p>
          <a:p>
            <a:pPr marL="174625" indent="-174625">
              <a:lnSpc>
                <a:spcPct val="130000"/>
              </a:lnSpc>
              <a:buFont typeface="Wingdings" panose="05000000000000000000" pitchFamily="2" charset="2"/>
              <a:buChar char="§"/>
              <a:defRPr/>
            </a:pPr>
            <a:r>
              <a:rPr lang="en-US" altLang="ko-KR" sz="1200" spc="-30" dirty="0">
                <a:solidFill>
                  <a:prstClr val="black">
                    <a:lumMod val="50000"/>
                    <a:lumOff val="50000"/>
                  </a:prstClr>
                </a:solidFill>
                <a:latin typeface="Pretendard" panose="02000503000000020004" pitchFamily="2" charset="-127"/>
                <a:ea typeface="Pretendard" panose="02000503000000020004" pitchFamily="2" charset="-127"/>
              </a:rPr>
              <a:t>WUHAN DONGJIN SEMICHEM CO., LTD.(100.0%)</a:t>
            </a:r>
          </a:p>
          <a:p>
            <a:pPr marL="174625" indent="-174625">
              <a:lnSpc>
                <a:spcPct val="130000"/>
              </a:lnSpc>
              <a:buFont typeface="Wingdings" panose="05000000000000000000" pitchFamily="2" charset="2"/>
              <a:buChar char="§"/>
              <a:defRPr/>
            </a:pPr>
            <a:r>
              <a:rPr lang="en-US" altLang="ko-KR" sz="1200" spc="-30" dirty="0">
                <a:solidFill>
                  <a:prstClr val="black">
                    <a:lumMod val="50000"/>
                    <a:lumOff val="50000"/>
                  </a:prstClr>
                </a:solidFill>
                <a:latin typeface="Pretendard" panose="02000503000000020004" pitchFamily="2" charset="-127"/>
                <a:ea typeface="Pretendard" panose="02000503000000020004" pitchFamily="2" charset="-127"/>
              </a:rPr>
              <a:t>Taiwan Dongjin </a:t>
            </a:r>
            <a:r>
              <a:rPr lang="en-US" altLang="ko-KR" sz="1200" spc="-30" dirty="0" err="1">
                <a:solidFill>
                  <a:prstClr val="black">
                    <a:lumMod val="50000"/>
                    <a:lumOff val="50000"/>
                  </a:prstClr>
                </a:solidFill>
                <a:latin typeface="Pretendard" panose="02000503000000020004" pitchFamily="2" charset="-127"/>
                <a:ea typeface="Pretendard" panose="02000503000000020004" pitchFamily="2" charset="-127"/>
              </a:rPr>
              <a:t>Semichem</a:t>
            </a:r>
            <a:r>
              <a:rPr lang="en-US" altLang="ko-KR" sz="1200" spc="-30" dirty="0">
                <a:solidFill>
                  <a:prstClr val="black">
                    <a:lumMod val="50000"/>
                    <a:lumOff val="50000"/>
                  </a:prstClr>
                </a:solidFill>
                <a:latin typeface="Pretendard" panose="02000503000000020004" pitchFamily="2" charset="-127"/>
                <a:ea typeface="Pretendard" panose="02000503000000020004" pitchFamily="2" charset="-127"/>
              </a:rPr>
              <a:t> </a:t>
            </a:r>
            <a:r>
              <a:rPr lang="en-US" altLang="ko-KR" sz="1200" spc="-30" dirty="0" err="1">
                <a:solidFill>
                  <a:prstClr val="black">
                    <a:lumMod val="50000"/>
                    <a:lumOff val="50000"/>
                  </a:prstClr>
                </a:solidFill>
                <a:latin typeface="Pretendard" panose="02000503000000020004" pitchFamily="2" charset="-127"/>
                <a:ea typeface="Pretendard" panose="02000503000000020004" pitchFamily="2" charset="-127"/>
              </a:rPr>
              <a:t>Co.,Ltd</a:t>
            </a:r>
            <a:r>
              <a:rPr lang="en-US" altLang="ko-KR" sz="1200" spc="-30" dirty="0">
                <a:solidFill>
                  <a:prstClr val="black">
                    <a:lumMod val="50000"/>
                    <a:lumOff val="50000"/>
                  </a:prstClr>
                </a:solidFill>
                <a:latin typeface="Pretendard" panose="02000503000000020004" pitchFamily="2" charset="-127"/>
                <a:ea typeface="Pretendard" panose="02000503000000020004" pitchFamily="2" charset="-127"/>
              </a:rPr>
              <a:t>.(89.4%)</a:t>
            </a:r>
          </a:p>
          <a:p>
            <a:pPr marL="174625" indent="-174625">
              <a:lnSpc>
                <a:spcPct val="130000"/>
              </a:lnSpc>
              <a:buFont typeface="Wingdings" panose="05000000000000000000" pitchFamily="2" charset="2"/>
              <a:buChar char="§"/>
              <a:defRPr/>
            </a:pPr>
            <a:r>
              <a:rPr lang="en-US" altLang="ko-KR" sz="1200" spc="-30" dirty="0">
                <a:solidFill>
                  <a:prstClr val="black">
                    <a:lumMod val="50000"/>
                    <a:lumOff val="50000"/>
                  </a:prstClr>
                </a:solidFill>
                <a:latin typeface="Pretendard" panose="02000503000000020004" pitchFamily="2" charset="-127"/>
                <a:ea typeface="Pretendard" panose="02000503000000020004" pitchFamily="2" charset="-127"/>
              </a:rPr>
              <a:t>DONGJIN USA INC (100.0%)</a:t>
            </a:r>
          </a:p>
          <a:p>
            <a:pPr marL="174625" indent="-174625">
              <a:lnSpc>
                <a:spcPct val="130000"/>
              </a:lnSpc>
              <a:buFont typeface="Wingdings" panose="05000000000000000000" pitchFamily="2" charset="2"/>
              <a:buChar char="§"/>
              <a:defRPr/>
            </a:pPr>
            <a:r>
              <a:rPr lang="en-US" altLang="ko-KR" sz="1200" spc="-30" dirty="0">
                <a:solidFill>
                  <a:prstClr val="black">
                    <a:lumMod val="50000"/>
                    <a:lumOff val="50000"/>
                  </a:prstClr>
                </a:solidFill>
                <a:latin typeface="Pretendard" panose="02000503000000020004" pitchFamily="2" charset="-127"/>
                <a:ea typeface="Pretendard" panose="02000503000000020004" pitchFamily="2" charset="-127"/>
              </a:rPr>
              <a:t>BEIJING DONGJIN SEMICHEM CO.,LTD. (100.0%)</a:t>
            </a:r>
          </a:p>
        </p:txBody>
      </p:sp>
      <p:sp>
        <p:nvSpPr>
          <p:cNvPr id="17" name="TextBox 16">
            <a:extLst>
              <a:ext uri="{FF2B5EF4-FFF2-40B4-BE49-F238E27FC236}">
                <a16:creationId xmlns:a16="http://schemas.microsoft.com/office/drawing/2014/main" id="{6437DBF7-6664-E93A-550B-614DF25292DE}"/>
              </a:ext>
            </a:extLst>
          </p:cNvPr>
          <p:cNvSpPr txBox="1"/>
          <p:nvPr/>
        </p:nvSpPr>
        <p:spPr>
          <a:xfrm>
            <a:off x="5278333" y="3879363"/>
            <a:ext cx="2044719" cy="329001"/>
          </a:xfrm>
          <a:prstGeom prst="roundRect">
            <a:avLst>
              <a:gd name="adj" fmla="val 41100"/>
            </a:avLst>
          </a:prstGeom>
          <a:solidFill>
            <a:srgbClr val="EE000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45720" rIns="91440" bIns="45720" numCol="1" spcCol="0" rtlCol="0" fromWordArt="0" anchor="ctr" anchorCtr="0" forceAA="0" compatLnSpc="1">
            <a:prstTxWarp prst="textNoShape">
              <a:avLst/>
            </a:prstTxWarp>
            <a:noAutofit/>
          </a:bodyPr>
          <a:lstStyle>
            <a:defPPr>
              <a:defRPr lang="ko-KR"/>
            </a:defPPr>
            <a:lvl1pPr marL="174625" indent="-174625">
              <a:lnSpc>
                <a:spcPct val="130000"/>
              </a:lnSpc>
              <a:buFont typeface="Wingdings" panose="05000000000000000000" pitchFamily="2" charset="2"/>
              <a:buChar char="§"/>
              <a:defRPr sz="1300">
                <a:solidFill>
                  <a:srgbClr val="6D6E71"/>
                </a:solidFill>
                <a:latin typeface="에스코어 드림 4 Regular" panose="020B0503030302020204" pitchFamily="34" charset="-127"/>
                <a:ea typeface="에스코어 드림 4 Regular" panose="020B0503030302020204" pitchFamily="34" charset="-127"/>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lvl="0">
              <a:lnSpc>
                <a:spcPct val="100000"/>
              </a:lnSpc>
              <a:defRPr/>
            </a:pPr>
            <a:r>
              <a:rPr lang="en-US" altLang="ko-KR" sz="1200" spc="-60" dirty="0">
                <a:solidFill>
                  <a:prstClr val="black">
                    <a:lumMod val="85000"/>
                    <a:lumOff val="15000"/>
                  </a:prstClr>
                </a:solidFill>
                <a:latin typeface="Pretendard SemiBold" panose="02000703000000020004" pitchFamily="2" charset="-127"/>
                <a:ea typeface="Pretendard SemiBold" panose="02000703000000020004" pitchFamily="2" charset="-127"/>
              </a:rPr>
              <a:t>DONGJIN INNOCHEM</a:t>
            </a:r>
            <a:endParaRPr kumimoji="0" lang="en-US" altLang="ko-KR" sz="1200" b="0" i="0" u="none" strike="noStrike" kern="1200" cap="none" spc="-60" normalizeH="0" noProof="0" dirty="0">
              <a:ln>
                <a:noFill/>
              </a:ln>
              <a:solidFill>
                <a:prstClr val="black">
                  <a:lumMod val="85000"/>
                  <a:lumOff val="15000"/>
                </a:prstClr>
              </a:solidFill>
              <a:effectLst/>
              <a:uLnTx/>
              <a:uFillTx/>
              <a:latin typeface="Pretendard SemiBold" panose="02000703000000020004" pitchFamily="2" charset="-127"/>
              <a:ea typeface="Pretendard SemiBold" panose="02000703000000020004" pitchFamily="2" charset="-127"/>
              <a:cs typeface="+mn-cs"/>
            </a:endParaRPr>
          </a:p>
        </p:txBody>
      </p:sp>
      <p:sp>
        <p:nvSpPr>
          <p:cNvPr id="18" name="TextBox 17">
            <a:extLst>
              <a:ext uri="{FF2B5EF4-FFF2-40B4-BE49-F238E27FC236}">
                <a16:creationId xmlns:a16="http://schemas.microsoft.com/office/drawing/2014/main" id="{41A6D137-55FE-5F9C-4849-67585FADA74E}"/>
              </a:ext>
            </a:extLst>
          </p:cNvPr>
          <p:cNvSpPr txBox="1"/>
          <p:nvPr/>
        </p:nvSpPr>
        <p:spPr>
          <a:xfrm>
            <a:off x="7215428" y="3834831"/>
            <a:ext cx="1392698" cy="369332"/>
          </a:xfrm>
          <a:prstGeom prst="rect">
            <a:avLst/>
          </a:prstGeom>
          <a:noFill/>
          <a:ln>
            <a:noFill/>
          </a:ln>
        </p:spPr>
        <p:style>
          <a:lnRef idx="2">
            <a:schemeClr val="dk1"/>
          </a:lnRef>
          <a:fillRef idx="1">
            <a:schemeClr val="lt1"/>
          </a:fillRef>
          <a:effectRef idx="0">
            <a:schemeClr val="dk1"/>
          </a:effectRef>
          <a:fontRef idx="minor">
            <a:schemeClr val="dk1"/>
          </a:fontRef>
        </p:style>
        <p:txBody>
          <a:bodyPr rtlCol="0" anchor="ctr"/>
          <a:lstStyle>
            <a:defPPr>
              <a:defRPr lang="ko-KR"/>
            </a:defPPr>
            <a:lvl1pPr algn="ctr">
              <a:lnSpc>
                <a:spcPct val="110000"/>
              </a:lnSpc>
              <a:defRPr sz="1200">
                <a:solidFill>
                  <a:schemeClr val="bg1"/>
                </a:solidFill>
                <a:latin typeface="에스코어 드림 6 Bold" panose="020B0703030302020204" pitchFamily="50" charset="-127"/>
                <a:ea typeface="에스코어 드림 6 Bold" panose="020B0703030302020204" pitchFamily="50" charset="-127"/>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marL="0" marR="0" lvl="0" indent="0" algn="ctr" defTabSz="914400" rtl="0" eaLnBrk="1" fontAlgn="auto" latinLnBrk="1" hangingPunct="1">
              <a:lnSpc>
                <a:spcPct val="110000"/>
              </a:lnSpc>
              <a:spcBef>
                <a:spcPts val="0"/>
              </a:spcBef>
              <a:spcAft>
                <a:spcPts val="0"/>
              </a:spcAft>
              <a:buClrTx/>
              <a:buSzTx/>
              <a:buFontTx/>
              <a:buNone/>
              <a:tabLst/>
              <a:defRPr/>
            </a:pPr>
            <a:r>
              <a:rPr kumimoji="0" lang="en-US" altLang="ko-KR" sz="1200" b="0" i="0" u="none" strike="noStrike" kern="1200" cap="none" spc="0" normalizeH="0" baseline="0" noProof="0" dirty="0">
                <a:ln>
                  <a:noFill/>
                </a:ln>
                <a:solidFill>
                  <a:srgbClr val="FF0000"/>
                </a:solidFill>
                <a:effectLst/>
                <a:uLnTx/>
                <a:uFillTx/>
                <a:latin typeface="Pretendard SemiBold" panose="02000703000000020004" pitchFamily="2" charset="-127"/>
                <a:ea typeface="Pretendard SemiBold" panose="02000703000000020004" pitchFamily="2" charset="-127"/>
                <a:cs typeface="+mn-cs"/>
              </a:rPr>
              <a:t>(Post Spin-off)</a:t>
            </a:r>
            <a:endParaRPr kumimoji="0" lang="ko-KR" altLang="en-US" sz="1200" b="0" i="0" u="none" strike="noStrike" kern="1200" cap="none" spc="0" normalizeH="0" baseline="0" noProof="0" dirty="0">
              <a:ln>
                <a:noFill/>
              </a:ln>
              <a:solidFill>
                <a:srgbClr val="FF0000"/>
              </a:solidFill>
              <a:effectLst/>
              <a:uLnTx/>
              <a:uFillTx/>
              <a:latin typeface="Pretendard SemiBold" panose="02000703000000020004" pitchFamily="2" charset="-127"/>
              <a:ea typeface="Pretendard SemiBold" panose="02000703000000020004" pitchFamily="2" charset="-127"/>
              <a:cs typeface="+mn-cs"/>
            </a:endParaRPr>
          </a:p>
        </p:txBody>
      </p:sp>
      <p:grpSp>
        <p:nvGrpSpPr>
          <p:cNvPr id="19" name="그룹 18">
            <a:extLst>
              <a:ext uri="{FF2B5EF4-FFF2-40B4-BE49-F238E27FC236}">
                <a16:creationId xmlns:a16="http://schemas.microsoft.com/office/drawing/2014/main" id="{6E051B6D-4058-3AA9-FAA5-FA4FFF193C2A}"/>
              </a:ext>
            </a:extLst>
          </p:cNvPr>
          <p:cNvGrpSpPr/>
          <p:nvPr/>
        </p:nvGrpSpPr>
        <p:grpSpPr>
          <a:xfrm>
            <a:off x="2118526" y="2471652"/>
            <a:ext cx="1130178" cy="2687070"/>
            <a:chOff x="1810796" y="2624212"/>
            <a:chExt cx="1199885" cy="2687070"/>
          </a:xfrm>
        </p:grpSpPr>
        <p:sp>
          <p:nvSpPr>
            <p:cNvPr id="20" name="왼쪽 중괄호 19">
              <a:extLst>
                <a:ext uri="{FF2B5EF4-FFF2-40B4-BE49-F238E27FC236}">
                  <a16:creationId xmlns:a16="http://schemas.microsoft.com/office/drawing/2014/main" id="{63600053-63CD-68AF-163E-03D16193AAAA}"/>
                </a:ext>
              </a:extLst>
            </p:cNvPr>
            <p:cNvSpPr/>
            <p:nvPr/>
          </p:nvSpPr>
          <p:spPr>
            <a:xfrm>
              <a:off x="2312118" y="2624212"/>
              <a:ext cx="698563" cy="2687070"/>
            </a:xfrm>
            <a:prstGeom prst="leftBrace">
              <a:avLst>
                <a:gd name="adj1" fmla="val 34032"/>
                <a:gd name="adj2" fmla="val 50000"/>
              </a:avLst>
            </a:prstGeom>
            <a:ln w="12700" cap="rnd">
              <a:solidFill>
                <a:srgbClr val="123885"/>
              </a:solidFill>
              <a:round/>
              <a:headEnd type="none"/>
              <a:tailEnd type="arrow"/>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black"/>
                </a:solidFill>
                <a:effectLst/>
                <a:uLnTx/>
                <a:uFillTx/>
                <a:latin typeface="맑은 고딕" panose="020F0502020204030204"/>
                <a:ea typeface="맑은 고딕" panose="020B0503020000020004" pitchFamily="50" charset="-127"/>
                <a:cs typeface="+mn-cs"/>
              </a:endParaRPr>
            </a:p>
          </p:txBody>
        </p:sp>
        <p:cxnSp>
          <p:nvCxnSpPr>
            <p:cNvPr id="21" name="직선 연결선 20">
              <a:extLst>
                <a:ext uri="{FF2B5EF4-FFF2-40B4-BE49-F238E27FC236}">
                  <a16:creationId xmlns:a16="http://schemas.microsoft.com/office/drawing/2014/main" id="{A691B222-DAE5-31DD-2A5F-1908917CE47C}"/>
                </a:ext>
              </a:extLst>
            </p:cNvPr>
            <p:cNvCxnSpPr>
              <a:cxnSpLocks/>
              <a:stCxn id="8" idx="6"/>
              <a:endCxn id="20" idx="1"/>
            </p:cNvCxnSpPr>
            <p:nvPr/>
          </p:nvCxnSpPr>
          <p:spPr>
            <a:xfrm flipV="1">
              <a:off x="1810797" y="3967747"/>
              <a:ext cx="501321" cy="6418"/>
            </a:xfrm>
            <a:prstGeom prst="line">
              <a:avLst/>
            </a:prstGeom>
            <a:ln w="12700">
              <a:solidFill>
                <a:srgbClr val="123885"/>
              </a:solidFill>
              <a:headEnd type="oval"/>
              <a:tailEnd type="none"/>
            </a:ln>
          </p:spPr>
          <p:style>
            <a:lnRef idx="1">
              <a:schemeClr val="accent1"/>
            </a:lnRef>
            <a:fillRef idx="0">
              <a:schemeClr val="accent1"/>
            </a:fillRef>
            <a:effectRef idx="0">
              <a:schemeClr val="accent1"/>
            </a:effectRef>
            <a:fontRef idx="minor">
              <a:schemeClr val="tx1"/>
            </a:fontRef>
          </p:style>
        </p:cxnSp>
      </p:grpSp>
      <p:sp>
        <p:nvSpPr>
          <p:cNvPr id="22" name="사각형: 둥근 모서리 21">
            <a:extLst>
              <a:ext uri="{FF2B5EF4-FFF2-40B4-BE49-F238E27FC236}">
                <a16:creationId xmlns:a16="http://schemas.microsoft.com/office/drawing/2014/main" id="{E6F1332B-C140-61B2-A352-8810EB532B9D}"/>
              </a:ext>
            </a:extLst>
          </p:cNvPr>
          <p:cNvSpPr/>
          <p:nvPr/>
        </p:nvSpPr>
        <p:spPr>
          <a:xfrm>
            <a:off x="3273140" y="1928620"/>
            <a:ext cx="1500945" cy="1116466"/>
          </a:xfrm>
          <a:prstGeom prst="roundRect">
            <a:avLst>
              <a:gd name="adj" fmla="val 9912"/>
            </a:avLst>
          </a:prstGeom>
          <a:solidFill>
            <a:srgbClr val="123885"/>
          </a:solidFill>
          <a:ln>
            <a:noFill/>
          </a:ln>
          <a:effectLst>
            <a:outerShdw blurRad="152400" dist="76200" dir="2700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1" hangingPunct="1">
              <a:lnSpc>
                <a:spcPct val="120000"/>
              </a:lnSpc>
              <a:spcBef>
                <a:spcPts val="0"/>
              </a:spcBef>
              <a:spcAft>
                <a:spcPts val="0"/>
              </a:spcAft>
              <a:buClrTx/>
              <a:buSzTx/>
              <a:buFontTx/>
              <a:buNone/>
              <a:tabLst/>
              <a:defRPr/>
            </a:pPr>
            <a:r>
              <a:rPr kumimoji="0" lang="en-US" altLang="ko-KR" sz="1300" b="0" i="0" u="none" strike="noStrike" kern="1200" cap="none" spc="-40" normalizeH="0" noProof="0" dirty="0">
                <a:ln>
                  <a:noFill/>
                </a:ln>
                <a:solidFill>
                  <a:prstClr val="white"/>
                </a:solidFill>
                <a:effectLst/>
                <a:uLnTx/>
                <a:uFillTx/>
                <a:latin typeface="Pretendard SemiBold" panose="02000703000000020004" pitchFamily="2" charset="-127"/>
                <a:ea typeface="Pretendard SemiBold" panose="02000703000000020004" pitchFamily="2" charset="-127"/>
                <a:cs typeface="+mn-cs"/>
              </a:rPr>
              <a:t> Dongjin Global Holdings. LTD. (100.0%)</a:t>
            </a:r>
            <a:endParaRPr kumimoji="0" lang="ko-KR" altLang="en-US" sz="1300" b="0" i="0" u="none" strike="noStrike" kern="1200" cap="none" spc="-40" normalizeH="0" noProof="0" dirty="0">
              <a:ln>
                <a:noFill/>
              </a:ln>
              <a:solidFill>
                <a:prstClr val="white"/>
              </a:solidFill>
              <a:effectLst/>
              <a:uLnTx/>
              <a:uFillTx/>
              <a:latin typeface="Pretendard SemiBold" panose="02000703000000020004" pitchFamily="2" charset="-127"/>
              <a:ea typeface="Pretendard SemiBold" panose="02000703000000020004" pitchFamily="2" charset="-127"/>
              <a:cs typeface="+mn-cs"/>
            </a:endParaRPr>
          </a:p>
        </p:txBody>
      </p:sp>
      <p:sp>
        <p:nvSpPr>
          <p:cNvPr id="23" name="사각형: 둥근 모서리 22">
            <a:extLst>
              <a:ext uri="{FF2B5EF4-FFF2-40B4-BE49-F238E27FC236}">
                <a16:creationId xmlns:a16="http://schemas.microsoft.com/office/drawing/2014/main" id="{74161176-0C0A-A8A3-DD25-265C7E2AF675}"/>
              </a:ext>
            </a:extLst>
          </p:cNvPr>
          <p:cNvSpPr/>
          <p:nvPr/>
        </p:nvSpPr>
        <p:spPr>
          <a:xfrm>
            <a:off x="5129599" y="1381644"/>
            <a:ext cx="4301407" cy="2172542"/>
          </a:xfrm>
          <a:prstGeom prst="roundRect">
            <a:avLst>
              <a:gd name="adj" fmla="val 4112"/>
            </a:avLst>
          </a:prstGeom>
          <a:solidFill>
            <a:schemeClr val="bg1"/>
          </a:solidFill>
          <a:ln>
            <a:noFill/>
          </a:ln>
          <a:effectLst>
            <a:outerShdw blurRad="152400" dist="76200" dir="2700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252000" rtlCol="0" anchor="ctr"/>
          <a:lstStyle/>
          <a:p>
            <a:pPr marL="174625" lvl="0" indent="-174625">
              <a:lnSpc>
                <a:spcPct val="130000"/>
              </a:lnSpc>
              <a:buFont typeface="Wingdings" panose="05000000000000000000" pitchFamily="2" charset="2"/>
              <a:buChar char="§"/>
              <a:defRPr/>
            </a:pPr>
            <a:r>
              <a:rPr lang="en-US" altLang="ko-KR" sz="1200" spc="-30" dirty="0">
                <a:solidFill>
                  <a:prstClr val="black">
                    <a:lumMod val="50000"/>
                    <a:lumOff val="50000"/>
                  </a:prstClr>
                </a:solidFill>
                <a:latin typeface="Pretendard" panose="02000503000000020004" pitchFamily="2" charset="-127"/>
                <a:ea typeface="Pretendard" panose="02000503000000020004" pitchFamily="2" charset="-127"/>
              </a:rPr>
              <a:t>Dongjin </a:t>
            </a:r>
            <a:r>
              <a:rPr lang="en-US" altLang="ko-KR" sz="1200" spc="-30" dirty="0" err="1">
                <a:solidFill>
                  <a:prstClr val="black">
                    <a:lumMod val="50000"/>
                    <a:lumOff val="50000"/>
                  </a:prstClr>
                </a:solidFill>
                <a:latin typeface="Pretendard" panose="02000503000000020004" pitchFamily="2" charset="-127"/>
                <a:ea typeface="Pretendard" panose="02000503000000020004" pitchFamily="2" charset="-127"/>
              </a:rPr>
              <a:t>Semichem</a:t>
            </a:r>
            <a:r>
              <a:rPr lang="en-US" altLang="ko-KR" sz="1200" spc="-30" dirty="0">
                <a:solidFill>
                  <a:prstClr val="black">
                    <a:lumMod val="50000"/>
                    <a:lumOff val="50000"/>
                  </a:prstClr>
                </a:solidFill>
                <a:latin typeface="Pretendard" panose="02000503000000020004" pitchFamily="2" charset="-127"/>
                <a:ea typeface="Pretendard" panose="02000503000000020004" pitchFamily="2" charset="-127"/>
              </a:rPr>
              <a:t> Technology (</a:t>
            </a:r>
            <a:r>
              <a:rPr lang="en-US" altLang="ko-KR" sz="1200" spc="-30" dirty="0" err="1">
                <a:solidFill>
                  <a:prstClr val="black">
                    <a:lumMod val="50000"/>
                    <a:lumOff val="50000"/>
                  </a:prstClr>
                </a:solidFill>
                <a:latin typeface="Pretendard" panose="02000503000000020004" pitchFamily="2" charset="-127"/>
                <a:ea typeface="Pretendard" panose="02000503000000020004" pitchFamily="2" charset="-127"/>
              </a:rPr>
              <a:t>Qidong</a:t>
            </a:r>
            <a:r>
              <a:rPr lang="en-US" altLang="ko-KR" sz="1200" spc="-30" dirty="0">
                <a:solidFill>
                  <a:prstClr val="black">
                    <a:lumMod val="50000"/>
                    <a:lumOff val="50000"/>
                  </a:prstClr>
                </a:solidFill>
                <a:latin typeface="Pretendard" panose="02000503000000020004" pitchFamily="2" charset="-127"/>
                <a:ea typeface="Pretendard" panose="02000503000000020004" pitchFamily="2" charset="-127"/>
              </a:rPr>
              <a:t>) Co., Ltd.</a:t>
            </a:r>
            <a:r>
              <a:rPr kumimoji="0" lang="en-US" altLang="ko-KR" sz="1200" b="0" i="0" u="none" strike="noStrike" kern="1200" cap="none" spc="-30" normalizeH="0" noProof="0" dirty="0">
                <a:ln>
                  <a:noFill/>
                </a:ln>
                <a:solidFill>
                  <a:prstClr val="black">
                    <a:lumMod val="50000"/>
                    <a:lumOff val="50000"/>
                  </a:prstClr>
                </a:solidFill>
                <a:effectLst/>
                <a:uLnTx/>
                <a:uFillTx/>
                <a:latin typeface="Pretendard" panose="02000503000000020004" pitchFamily="2" charset="-127"/>
                <a:ea typeface="Pretendard" panose="02000503000000020004" pitchFamily="2" charset="-127"/>
                <a:cs typeface="+mn-cs"/>
              </a:rPr>
              <a:t>(100.0%)</a:t>
            </a:r>
          </a:p>
          <a:p>
            <a:pPr marL="174625" lvl="0" indent="-174625">
              <a:lnSpc>
                <a:spcPct val="130000"/>
              </a:lnSpc>
              <a:buFont typeface="Wingdings" panose="05000000000000000000" pitchFamily="2" charset="2"/>
              <a:buChar char="§"/>
              <a:defRPr/>
            </a:pPr>
            <a:r>
              <a:rPr lang="en-US" altLang="ko-KR" sz="1200" spc="-30" dirty="0">
                <a:solidFill>
                  <a:prstClr val="black">
                    <a:lumMod val="50000"/>
                    <a:lumOff val="50000"/>
                  </a:prstClr>
                </a:solidFill>
                <a:latin typeface="Pretendard" panose="02000503000000020004" pitchFamily="2" charset="-127"/>
                <a:ea typeface="Pretendard" panose="02000503000000020004" pitchFamily="2" charset="-127"/>
              </a:rPr>
              <a:t>CHENGDU DONGJIN SEMICHEM CO., LTD.</a:t>
            </a:r>
            <a:r>
              <a:rPr kumimoji="0" lang="en-US" altLang="ko-KR" sz="1200" b="0" i="0" u="none" strike="noStrike" kern="1200" cap="none" spc="-30" normalizeH="0" noProof="0" dirty="0">
                <a:ln>
                  <a:noFill/>
                </a:ln>
                <a:solidFill>
                  <a:prstClr val="black">
                    <a:lumMod val="50000"/>
                    <a:lumOff val="50000"/>
                  </a:prstClr>
                </a:solidFill>
                <a:effectLst/>
                <a:uLnTx/>
                <a:uFillTx/>
                <a:latin typeface="Pretendard" panose="02000503000000020004" pitchFamily="2" charset="-127"/>
                <a:ea typeface="Pretendard" panose="02000503000000020004" pitchFamily="2" charset="-127"/>
                <a:cs typeface="+mn-cs"/>
              </a:rPr>
              <a:t>(100.0%)</a:t>
            </a:r>
          </a:p>
          <a:p>
            <a:pPr marL="174625" lvl="0" indent="-174625">
              <a:lnSpc>
                <a:spcPct val="130000"/>
              </a:lnSpc>
              <a:buFont typeface="Wingdings" panose="05000000000000000000" pitchFamily="2" charset="2"/>
              <a:buChar char="§"/>
              <a:defRPr/>
            </a:pPr>
            <a:r>
              <a:rPr lang="en-US" altLang="ko-KR" sz="1200" spc="-30" dirty="0">
                <a:solidFill>
                  <a:prstClr val="black">
                    <a:lumMod val="50000"/>
                    <a:lumOff val="50000"/>
                  </a:prstClr>
                </a:solidFill>
                <a:latin typeface="Pretendard" panose="02000503000000020004" pitchFamily="2" charset="-127"/>
                <a:ea typeface="Pretendard" panose="02000503000000020004" pitchFamily="2" charset="-127"/>
              </a:rPr>
              <a:t>HEFEI DONGJIN SEMICHEM CO., LTD.(</a:t>
            </a:r>
            <a:r>
              <a:rPr kumimoji="0" lang="en-US" altLang="ko-KR" sz="1200" b="0" i="0" u="none" strike="noStrike" kern="1200" cap="none" spc="-30" normalizeH="0" noProof="0" dirty="0">
                <a:ln>
                  <a:noFill/>
                </a:ln>
                <a:solidFill>
                  <a:prstClr val="black">
                    <a:lumMod val="50000"/>
                    <a:lumOff val="50000"/>
                  </a:prstClr>
                </a:solidFill>
                <a:effectLst/>
                <a:uLnTx/>
                <a:uFillTx/>
                <a:latin typeface="Pretendard" panose="02000503000000020004" pitchFamily="2" charset="-127"/>
                <a:ea typeface="Pretendard" panose="02000503000000020004" pitchFamily="2" charset="-127"/>
                <a:cs typeface="+mn-cs"/>
              </a:rPr>
              <a:t>100.0%)</a:t>
            </a:r>
            <a:endParaRPr kumimoji="0" lang="ko-KR" altLang="en-US" sz="1200" b="0" i="0" u="none" strike="noStrike" kern="1200" cap="none" spc="-30" normalizeH="0" noProof="0" dirty="0">
              <a:ln>
                <a:noFill/>
              </a:ln>
              <a:solidFill>
                <a:prstClr val="black">
                  <a:lumMod val="50000"/>
                  <a:lumOff val="50000"/>
                </a:prstClr>
              </a:solidFill>
              <a:effectLst/>
              <a:uLnTx/>
              <a:uFillTx/>
              <a:latin typeface="Pretendard" panose="02000503000000020004" pitchFamily="2" charset="-127"/>
              <a:ea typeface="Pretendard" panose="02000503000000020004" pitchFamily="2" charset="-127"/>
              <a:cs typeface="+mn-cs"/>
            </a:endParaRPr>
          </a:p>
          <a:p>
            <a:pPr marL="174625" lvl="0" indent="-174625">
              <a:lnSpc>
                <a:spcPct val="130000"/>
              </a:lnSpc>
              <a:buFont typeface="Wingdings" panose="05000000000000000000" pitchFamily="2" charset="2"/>
              <a:buChar char="§"/>
              <a:defRPr/>
            </a:pPr>
            <a:r>
              <a:rPr lang="en-US" altLang="ko-KR" sz="1200" spc="-30" dirty="0">
                <a:solidFill>
                  <a:prstClr val="black">
                    <a:lumMod val="50000"/>
                    <a:lumOff val="50000"/>
                  </a:prstClr>
                </a:solidFill>
                <a:latin typeface="Pretendard" panose="02000503000000020004" pitchFamily="2" charset="-127"/>
                <a:ea typeface="Pretendard" panose="02000503000000020004" pitchFamily="2" charset="-127"/>
              </a:rPr>
              <a:t>DONGJIN SEMICHEM(XI'AN) SEMICONDUCTOR MATERIALS CO., Ltd.</a:t>
            </a:r>
            <a:r>
              <a:rPr kumimoji="0" lang="en-US" altLang="ko-KR" sz="1200" b="0" i="0" u="none" strike="noStrike" kern="1200" cap="none" spc="-30" normalizeH="0" noProof="0" dirty="0">
                <a:ln>
                  <a:noFill/>
                </a:ln>
                <a:solidFill>
                  <a:prstClr val="black">
                    <a:lumMod val="50000"/>
                    <a:lumOff val="50000"/>
                  </a:prstClr>
                </a:solidFill>
                <a:effectLst/>
                <a:uLnTx/>
                <a:uFillTx/>
                <a:latin typeface="Pretendard" panose="02000503000000020004" pitchFamily="2" charset="-127"/>
                <a:ea typeface="Pretendard" panose="02000503000000020004" pitchFamily="2" charset="-127"/>
                <a:cs typeface="+mn-cs"/>
              </a:rPr>
              <a:t>(100.0%)</a:t>
            </a:r>
          </a:p>
          <a:p>
            <a:pPr marL="174625" lvl="0" indent="-174625">
              <a:lnSpc>
                <a:spcPct val="130000"/>
              </a:lnSpc>
              <a:buFont typeface="Wingdings" panose="05000000000000000000" pitchFamily="2" charset="2"/>
              <a:buChar char="§"/>
              <a:defRPr/>
            </a:pPr>
            <a:r>
              <a:rPr lang="en-US" altLang="ko-KR" sz="1200" spc="-30" dirty="0">
                <a:solidFill>
                  <a:prstClr val="black">
                    <a:lumMod val="50000"/>
                    <a:lumOff val="50000"/>
                  </a:prstClr>
                </a:solidFill>
                <a:latin typeface="Pretendard" panose="02000503000000020004" pitchFamily="2" charset="-127"/>
                <a:ea typeface="Pretendard" panose="02000503000000020004" pitchFamily="2" charset="-127"/>
              </a:rPr>
              <a:t>CHONGQING DONGJIN SEMICHEM CO., LTD.</a:t>
            </a:r>
            <a:r>
              <a:rPr kumimoji="0" lang="en-US" altLang="ko-KR" sz="1200" b="0" i="0" u="none" strike="noStrike" kern="1200" cap="none" spc="-30" normalizeH="0" noProof="0" dirty="0">
                <a:ln>
                  <a:noFill/>
                </a:ln>
                <a:solidFill>
                  <a:prstClr val="black">
                    <a:lumMod val="50000"/>
                    <a:lumOff val="50000"/>
                  </a:prstClr>
                </a:solidFill>
                <a:effectLst/>
                <a:uLnTx/>
                <a:uFillTx/>
                <a:latin typeface="Pretendard" panose="02000503000000020004" pitchFamily="2" charset="-127"/>
                <a:ea typeface="Pretendard" panose="02000503000000020004" pitchFamily="2" charset="-127"/>
                <a:cs typeface="+mn-cs"/>
              </a:rPr>
              <a:t>(100.0%)</a:t>
            </a:r>
          </a:p>
          <a:p>
            <a:pPr marL="174625" lvl="0" indent="-174625">
              <a:lnSpc>
                <a:spcPct val="130000"/>
              </a:lnSpc>
              <a:buFont typeface="Wingdings" panose="05000000000000000000" pitchFamily="2" charset="2"/>
              <a:buChar char="§"/>
              <a:defRPr/>
            </a:pPr>
            <a:r>
              <a:rPr lang="en-US" altLang="ko-KR" sz="1200" spc="-30" dirty="0">
                <a:solidFill>
                  <a:prstClr val="black">
                    <a:lumMod val="50000"/>
                    <a:lumOff val="50000"/>
                  </a:prstClr>
                </a:solidFill>
                <a:latin typeface="Pretendard" panose="02000503000000020004" pitchFamily="2" charset="-127"/>
                <a:ea typeface="Pretendard" panose="02000503000000020004" pitchFamily="2" charset="-127"/>
              </a:rPr>
              <a:t>HUIZHOU DONGJIN SEMICHEM CO., LTD.</a:t>
            </a:r>
            <a:r>
              <a:rPr kumimoji="0" lang="en-US" altLang="ko-KR" sz="1200" b="0" i="0" u="none" strike="noStrike" kern="1200" cap="none" spc="-30" normalizeH="0" noProof="0" dirty="0">
                <a:ln>
                  <a:noFill/>
                </a:ln>
                <a:solidFill>
                  <a:prstClr val="black">
                    <a:lumMod val="50000"/>
                    <a:lumOff val="50000"/>
                  </a:prstClr>
                </a:solidFill>
                <a:effectLst/>
                <a:uLnTx/>
                <a:uFillTx/>
                <a:latin typeface="Pretendard" panose="02000503000000020004" pitchFamily="2" charset="-127"/>
                <a:ea typeface="Pretendard" panose="02000503000000020004" pitchFamily="2" charset="-127"/>
                <a:cs typeface="+mn-cs"/>
              </a:rPr>
              <a:t>(100.0%)</a:t>
            </a:r>
          </a:p>
          <a:p>
            <a:pPr marL="174625" lvl="0" indent="-174625">
              <a:lnSpc>
                <a:spcPct val="130000"/>
              </a:lnSpc>
              <a:buFont typeface="Wingdings" panose="05000000000000000000" pitchFamily="2" charset="2"/>
              <a:buChar char="§"/>
              <a:defRPr/>
            </a:pPr>
            <a:r>
              <a:rPr lang="en-US" altLang="ko-KR" sz="1200" spc="-30" dirty="0">
                <a:solidFill>
                  <a:prstClr val="black">
                    <a:lumMod val="50000"/>
                    <a:lumOff val="50000"/>
                  </a:prstClr>
                </a:solidFill>
                <a:latin typeface="Pretendard" panose="02000503000000020004" pitchFamily="2" charset="-127"/>
                <a:ea typeface="Pretendard" panose="02000503000000020004" pitchFamily="2" charset="-127"/>
              </a:rPr>
              <a:t>FUZHOU DONGJIN SEMICHEM CO., LTD.</a:t>
            </a:r>
            <a:r>
              <a:rPr kumimoji="0" lang="en-US" altLang="ko-KR" sz="1200" b="0" i="0" u="none" strike="noStrike" kern="1200" cap="none" spc="-30" normalizeH="0" noProof="0" dirty="0">
                <a:ln>
                  <a:noFill/>
                </a:ln>
                <a:solidFill>
                  <a:prstClr val="black">
                    <a:lumMod val="50000"/>
                    <a:lumOff val="50000"/>
                  </a:prstClr>
                </a:solidFill>
                <a:effectLst/>
                <a:uLnTx/>
                <a:uFillTx/>
                <a:latin typeface="Pretendard" panose="02000503000000020004" pitchFamily="2" charset="-127"/>
                <a:ea typeface="Pretendard" panose="02000503000000020004" pitchFamily="2" charset="-127"/>
                <a:cs typeface="+mn-cs"/>
              </a:rPr>
              <a:t>(100.0%)</a:t>
            </a:r>
            <a:endParaRPr kumimoji="0" lang="ko-KR" altLang="en-US" sz="1200" b="0" i="0" u="none" strike="noStrike" kern="1200" cap="none" spc="-30" normalizeH="0" noProof="0" dirty="0">
              <a:ln>
                <a:noFill/>
              </a:ln>
              <a:solidFill>
                <a:prstClr val="black">
                  <a:lumMod val="50000"/>
                  <a:lumOff val="50000"/>
                </a:prstClr>
              </a:solidFill>
              <a:effectLst/>
              <a:uLnTx/>
              <a:uFillTx/>
              <a:latin typeface="Pretendard" panose="02000503000000020004" pitchFamily="2" charset="-127"/>
              <a:ea typeface="Pretendard" panose="02000503000000020004" pitchFamily="2" charset="-127"/>
              <a:cs typeface="+mn-cs"/>
            </a:endParaRPr>
          </a:p>
        </p:txBody>
      </p:sp>
      <p:grpSp>
        <p:nvGrpSpPr>
          <p:cNvPr id="26" name="그룹 25">
            <a:extLst>
              <a:ext uri="{FF2B5EF4-FFF2-40B4-BE49-F238E27FC236}">
                <a16:creationId xmlns:a16="http://schemas.microsoft.com/office/drawing/2014/main" id="{94A42BE8-5ACB-03FC-E341-D71B25A8657B}"/>
              </a:ext>
            </a:extLst>
          </p:cNvPr>
          <p:cNvGrpSpPr/>
          <p:nvPr/>
        </p:nvGrpSpPr>
        <p:grpSpPr>
          <a:xfrm flipH="1">
            <a:off x="3248701" y="2471652"/>
            <a:ext cx="1843970" cy="2687070"/>
            <a:chOff x="5016407" y="2471652"/>
            <a:chExt cx="3637742" cy="2687070"/>
          </a:xfrm>
        </p:grpSpPr>
        <p:cxnSp>
          <p:nvCxnSpPr>
            <p:cNvPr id="27" name="직선 연결선 26">
              <a:extLst>
                <a:ext uri="{FF2B5EF4-FFF2-40B4-BE49-F238E27FC236}">
                  <a16:creationId xmlns:a16="http://schemas.microsoft.com/office/drawing/2014/main" id="{2530D520-EF26-24DF-4170-28FA44E73DC9}"/>
                </a:ext>
              </a:extLst>
            </p:cNvPr>
            <p:cNvCxnSpPr>
              <a:cxnSpLocks/>
            </p:cNvCxnSpPr>
            <p:nvPr/>
          </p:nvCxnSpPr>
          <p:spPr>
            <a:xfrm>
              <a:off x="5016407" y="2471652"/>
              <a:ext cx="552198" cy="0"/>
            </a:xfrm>
            <a:prstGeom prst="line">
              <a:avLst/>
            </a:prstGeom>
            <a:ln w="12700" cap="rnd">
              <a:solidFill>
                <a:srgbClr val="123885"/>
              </a:solidFill>
              <a:round/>
              <a:headEnd type="arrow"/>
              <a:tailEnd type="oval"/>
            </a:ln>
          </p:spPr>
          <p:style>
            <a:lnRef idx="1">
              <a:schemeClr val="accent1"/>
            </a:lnRef>
            <a:fillRef idx="0">
              <a:schemeClr val="accent1"/>
            </a:fillRef>
            <a:effectRef idx="0">
              <a:schemeClr val="accent1"/>
            </a:effectRef>
            <a:fontRef idx="minor">
              <a:schemeClr val="tx1"/>
            </a:fontRef>
          </p:style>
        </p:cxnSp>
        <p:cxnSp>
          <p:nvCxnSpPr>
            <p:cNvPr id="28" name="직선 연결선 27">
              <a:extLst>
                <a:ext uri="{FF2B5EF4-FFF2-40B4-BE49-F238E27FC236}">
                  <a16:creationId xmlns:a16="http://schemas.microsoft.com/office/drawing/2014/main" id="{741B42AD-95B3-743A-A602-771694C5389A}"/>
                </a:ext>
              </a:extLst>
            </p:cNvPr>
            <p:cNvCxnSpPr>
              <a:cxnSpLocks/>
              <a:endCxn id="20" idx="2"/>
            </p:cNvCxnSpPr>
            <p:nvPr/>
          </p:nvCxnSpPr>
          <p:spPr>
            <a:xfrm>
              <a:off x="5016407" y="5158722"/>
              <a:ext cx="3637742" cy="0"/>
            </a:xfrm>
            <a:prstGeom prst="line">
              <a:avLst/>
            </a:prstGeom>
            <a:ln w="12700">
              <a:solidFill>
                <a:srgbClr val="123885"/>
              </a:solidFill>
              <a:headEnd type="arrow"/>
              <a:tailEnd type="none"/>
            </a:ln>
          </p:spPr>
          <p:style>
            <a:lnRef idx="1">
              <a:schemeClr val="accent1"/>
            </a:lnRef>
            <a:fillRef idx="0">
              <a:schemeClr val="accent1"/>
            </a:fillRef>
            <a:effectRef idx="0">
              <a:schemeClr val="accent1"/>
            </a:effectRef>
            <a:fontRef idx="minor">
              <a:schemeClr val="tx1"/>
            </a:fontRef>
          </p:style>
        </p:cxnSp>
      </p:grpSp>
      <p:cxnSp>
        <p:nvCxnSpPr>
          <p:cNvPr id="29" name="직선 연결선 28">
            <a:extLst>
              <a:ext uri="{FF2B5EF4-FFF2-40B4-BE49-F238E27FC236}">
                <a16:creationId xmlns:a16="http://schemas.microsoft.com/office/drawing/2014/main" id="{71DAD71E-548E-000B-957D-DE9982F65B0F}"/>
              </a:ext>
            </a:extLst>
          </p:cNvPr>
          <p:cNvCxnSpPr>
            <a:cxnSpLocks/>
          </p:cNvCxnSpPr>
          <p:nvPr/>
        </p:nvCxnSpPr>
        <p:spPr>
          <a:xfrm>
            <a:off x="1371040" y="2309044"/>
            <a:ext cx="0" cy="749967"/>
          </a:xfrm>
          <a:prstGeom prst="line">
            <a:avLst/>
          </a:prstGeom>
          <a:ln w="12700" cap="rnd">
            <a:solidFill>
              <a:srgbClr val="123885"/>
            </a:solidFill>
            <a:round/>
            <a:headEnd type="none"/>
            <a:tailEnd type="arrow"/>
          </a:ln>
        </p:spPr>
        <p:style>
          <a:lnRef idx="1">
            <a:schemeClr val="accent1"/>
          </a:lnRef>
          <a:fillRef idx="0">
            <a:schemeClr val="accent1"/>
          </a:fillRef>
          <a:effectRef idx="0">
            <a:schemeClr val="accent1"/>
          </a:effectRef>
          <a:fontRef idx="minor">
            <a:schemeClr val="tx1"/>
          </a:fontRef>
        </p:style>
      </p:cxnSp>
      <p:sp>
        <p:nvSpPr>
          <p:cNvPr id="31" name="직사각형 30">
            <a:extLst>
              <a:ext uri="{FF2B5EF4-FFF2-40B4-BE49-F238E27FC236}">
                <a16:creationId xmlns:a16="http://schemas.microsoft.com/office/drawing/2014/main" id="{927F5B51-9376-EEF1-4116-D5D0ECA709E9}"/>
              </a:ext>
            </a:extLst>
          </p:cNvPr>
          <p:cNvSpPr/>
          <p:nvPr/>
        </p:nvSpPr>
        <p:spPr>
          <a:xfrm>
            <a:off x="1335985" y="2662608"/>
            <a:ext cx="662730" cy="2516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10000"/>
              </a:lnSpc>
              <a:spcBef>
                <a:spcPts val="0"/>
              </a:spcBef>
              <a:spcAft>
                <a:spcPts val="0"/>
              </a:spcAft>
              <a:buClrTx/>
              <a:buSzTx/>
              <a:buFontTx/>
              <a:buNone/>
              <a:tabLst/>
              <a:defRPr/>
            </a:pPr>
            <a:r>
              <a:rPr kumimoji="0" lang="en-US" altLang="ko-KR" sz="1000" b="0" i="0" u="none" strike="noStrike" kern="1200" cap="none" spc="0" normalizeH="0" baseline="0" noProof="0" dirty="0">
                <a:ln>
                  <a:noFill/>
                </a:ln>
                <a:solidFill>
                  <a:srgbClr val="123885"/>
                </a:solidFill>
                <a:effectLst/>
                <a:uLnTx/>
                <a:uFillTx/>
                <a:latin typeface="Pretendard SemiBold" panose="02000703000000020004" pitchFamily="2" charset="-127"/>
                <a:ea typeface="Pretendard SemiBold" panose="02000703000000020004" pitchFamily="2" charset="-127"/>
                <a:cs typeface="+mn-cs"/>
              </a:rPr>
              <a:t>32.5%</a:t>
            </a:r>
            <a:endParaRPr kumimoji="0" lang="ko-KR" altLang="en-US" sz="1000" b="0" i="0" u="none" strike="noStrike" kern="1200" cap="none" spc="0" normalizeH="0" baseline="0" noProof="0" dirty="0">
              <a:ln>
                <a:noFill/>
              </a:ln>
              <a:solidFill>
                <a:srgbClr val="123885"/>
              </a:solidFill>
              <a:effectLst/>
              <a:uLnTx/>
              <a:uFillTx/>
              <a:latin typeface="Pretendard SemiBold" panose="02000703000000020004" pitchFamily="2" charset="-127"/>
              <a:ea typeface="Pretendard SemiBold" panose="02000703000000020004" pitchFamily="2" charset="-127"/>
              <a:cs typeface="+mn-cs"/>
            </a:endParaRPr>
          </a:p>
        </p:txBody>
      </p:sp>
      <p:sp>
        <p:nvSpPr>
          <p:cNvPr id="32" name="사각형: 둥근 모서리 31">
            <a:extLst>
              <a:ext uri="{FF2B5EF4-FFF2-40B4-BE49-F238E27FC236}">
                <a16:creationId xmlns:a16="http://schemas.microsoft.com/office/drawing/2014/main" id="{45E1FEBC-BD71-CFEB-C24C-43106F1C1405}"/>
              </a:ext>
            </a:extLst>
          </p:cNvPr>
          <p:cNvSpPr/>
          <p:nvPr/>
        </p:nvSpPr>
        <p:spPr>
          <a:xfrm>
            <a:off x="9431006" y="4363235"/>
            <a:ext cx="2180228" cy="1003794"/>
          </a:xfrm>
          <a:prstGeom prst="roundRect">
            <a:avLst>
              <a:gd name="adj" fmla="val 8036"/>
            </a:avLst>
          </a:prstGeom>
          <a:solidFill>
            <a:schemeClr val="bg1"/>
          </a:solidFill>
          <a:ln>
            <a:noFill/>
          </a:ln>
          <a:effectLst>
            <a:outerShdw blurRad="152400" dist="76200" dir="2700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2000" rtlCol="0" anchor="ctr"/>
          <a:lstStyle/>
          <a:p>
            <a:pPr marL="174625" marR="0" lvl="0" indent="-174625" algn="l" defTabSz="914400" rtl="0" eaLnBrk="1" fontAlgn="auto" latinLnBrk="1" hangingPunct="1">
              <a:lnSpc>
                <a:spcPct val="110000"/>
              </a:lnSpc>
              <a:spcBef>
                <a:spcPts val="0"/>
              </a:spcBef>
              <a:spcAft>
                <a:spcPts val="600"/>
              </a:spcAft>
              <a:buClrTx/>
              <a:buSzTx/>
              <a:buFont typeface="Wingdings" panose="05000000000000000000" pitchFamily="2" charset="2"/>
              <a:buChar char="§"/>
              <a:tabLst/>
              <a:defRPr/>
            </a:pPr>
            <a:r>
              <a:rPr kumimoji="0" lang="en-US" altLang="ko-KR" sz="1200" b="0" i="0" u="none" strike="noStrike" kern="1200" cap="none" spc="-40" normalizeH="0" noProof="0" dirty="0">
                <a:ln>
                  <a:noFill/>
                </a:ln>
                <a:solidFill>
                  <a:prstClr val="black">
                    <a:lumMod val="50000"/>
                    <a:lumOff val="50000"/>
                  </a:prstClr>
                </a:solidFill>
                <a:effectLst/>
                <a:uLnTx/>
                <a:uFillTx/>
                <a:latin typeface="Pretendard" panose="02000503000000020004" pitchFamily="2" charset="-127"/>
                <a:ea typeface="Pretendard" panose="02000503000000020004" pitchFamily="2" charset="-127"/>
                <a:cs typeface="+mn-cs"/>
              </a:rPr>
              <a:t>DONGJIN SEMICHEM TEXAS, INC. (100%)</a:t>
            </a:r>
          </a:p>
          <a:p>
            <a:pPr marL="174625" marR="0" lvl="0" indent="-174625" algn="l" defTabSz="914400" rtl="0" eaLnBrk="1" fontAlgn="auto" latinLnBrk="1" hangingPunct="1">
              <a:lnSpc>
                <a:spcPct val="110000"/>
              </a:lnSpc>
              <a:spcBef>
                <a:spcPts val="0"/>
              </a:spcBef>
              <a:spcAft>
                <a:spcPts val="600"/>
              </a:spcAft>
              <a:buClrTx/>
              <a:buSzTx/>
              <a:buFont typeface="Wingdings" panose="05000000000000000000" pitchFamily="2" charset="2"/>
              <a:buChar char="§"/>
              <a:tabLst/>
              <a:defRPr/>
            </a:pPr>
            <a:r>
              <a:rPr kumimoji="0" lang="en-US" altLang="ko-KR" sz="1200" b="0" i="0" u="none" strike="noStrike" kern="1200" cap="none" spc="-40" normalizeH="0" noProof="0" dirty="0">
                <a:ln>
                  <a:noFill/>
                </a:ln>
                <a:solidFill>
                  <a:prstClr val="black">
                    <a:lumMod val="50000"/>
                    <a:lumOff val="50000"/>
                  </a:prstClr>
                </a:solidFill>
                <a:effectLst/>
                <a:uLnTx/>
                <a:uFillTx/>
                <a:latin typeface="Pretendard" panose="02000503000000020004" pitchFamily="2" charset="-127"/>
                <a:ea typeface="Pretendard" panose="02000503000000020004" pitchFamily="2" charset="-127"/>
                <a:cs typeface="+mn-cs"/>
              </a:rPr>
              <a:t>DSM SEMICHEM LLC (70%)</a:t>
            </a:r>
          </a:p>
        </p:txBody>
      </p:sp>
      <p:grpSp>
        <p:nvGrpSpPr>
          <p:cNvPr id="33" name="그룹 32">
            <a:extLst>
              <a:ext uri="{FF2B5EF4-FFF2-40B4-BE49-F238E27FC236}">
                <a16:creationId xmlns:a16="http://schemas.microsoft.com/office/drawing/2014/main" id="{6A9E53DB-C201-8D5D-5E16-EF9A8645C662}"/>
              </a:ext>
            </a:extLst>
          </p:cNvPr>
          <p:cNvGrpSpPr/>
          <p:nvPr/>
        </p:nvGrpSpPr>
        <p:grpSpPr>
          <a:xfrm>
            <a:off x="7730187" y="4846332"/>
            <a:ext cx="1755878" cy="1118852"/>
            <a:chOff x="7747000" y="4865132"/>
            <a:chExt cx="1906620" cy="1118852"/>
          </a:xfrm>
        </p:grpSpPr>
        <p:cxnSp>
          <p:nvCxnSpPr>
            <p:cNvPr id="34" name="직선 연결선 33">
              <a:extLst>
                <a:ext uri="{FF2B5EF4-FFF2-40B4-BE49-F238E27FC236}">
                  <a16:creationId xmlns:a16="http://schemas.microsoft.com/office/drawing/2014/main" id="{EA2AB178-B75B-CBF7-BB5D-4C835ED70EF3}"/>
                </a:ext>
              </a:extLst>
            </p:cNvPr>
            <p:cNvCxnSpPr>
              <a:cxnSpLocks/>
            </p:cNvCxnSpPr>
            <p:nvPr/>
          </p:nvCxnSpPr>
          <p:spPr>
            <a:xfrm>
              <a:off x="8961564" y="5983984"/>
              <a:ext cx="646893" cy="0"/>
            </a:xfrm>
            <a:prstGeom prst="line">
              <a:avLst/>
            </a:prstGeom>
            <a:ln w="12700" cap="rnd">
              <a:solidFill>
                <a:srgbClr val="123885"/>
              </a:solidFill>
              <a:round/>
              <a:headEnd type="oval"/>
              <a:tailEnd type="arrow"/>
            </a:ln>
          </p:spPr>
          <p:style>
            <a:lnRef idx="1">
              <a:schemeClr val="accent1"/>
            </a:lnRef>
            <a:fillRef idx="0">
              <a:schemeClr val="accent1"/>
            </a:fillRef>
            <a:effectRef idx="0">
              <a:schemeClr val="accent1"/>
            </a:effectRef>
            <a:fontRef idx="minor">
              <a:schemeClr val="tx1"/>
            </a:fontRef>
          </p:style>
        </p:cxnSp>
        <p:cxnSp>
          <p:nvCxnSpPr>
            <p:cNvPr id="41" name="연결선: 꺾임 40">
              <a:extLst>
                <a:ext uri="{FF2B5EF4-FFF2-40B4-BE49-F238E27FC236}">
                  <a16:creationId xmlns:a16="http://schemas.microsoft.com/office/drawing/2014/main" id="{78962F41-5FF6-EF39-D7C5-88414711FC46}"/>
                </a:ext>
              </a:extLst>
            </p:cNvPr>
            <p:cNvCxnSpPr>
              <a:cxnSpLocks/>
              <a:endCxn id="32" idx="1"/>
            </p:cNvCxnSpPr>
            <p:nvPr/>
          </p:nvCxnSpPr>
          <p:spPr>
            <a:xfrm flipV="1">
              <a:off x="7747000" y="4865132"/>
              <a:ext cx="1906620" cy="849868"/>
            </a:xfrm>
            <a:prstGeom prst="bentConnector3">
              <a:avLst>
                <a:gd name="adj1" fmla="val 81246"/>
              </a:avLst>
            </a:prstGeom>
            <a:ln w="12700" cap="rnd">
              <a:solidFill>
                <a:srgbClr val="123885"/>
              </a:solidFill>
              <a:round/>
              <a:headEnd type="oval"/>
              <a:tailEnd type="arrow"/>
            </a:ln>
          </p:spPr>
          <p:style>
            <a:lnRef idx="1">
              <a:schemeClr val="accent1"/>
            </a:lnRef>
            <a:fillRef idx="0">
              <a:schemeClr val="accent1"/>
            </a:fillRef>
            <a:effectRef idx="0">
              <a:schemeClr val="accent1"/>
            </a:effectRef>
            <a:fontRef idx="minor">
              <a:schemeClr val="tx1"/>
            </a:fontRef>
          </p:style>
        </p:cxnSp>
      </p:grpSp>
      <p:sp>
        <p:nvSpPr>
          <p:cNvPr id="42" name="사각형: 둥근 모서리 41">
            <a:extLst>
              <a:ext uri="{FF2B5EF4-FFF2-40B4-BE49-F238E27FC236}">
                <a16:creationId xmlns:a16="http://schemas.microsoft.com/office/drawing/2014/main" id="{96CDD70B-B4DD-68B8-21F7-A24E17F0538D}"/>
              </a:ext>
            </a:extLst>
          </p:cNvPr>
          <p:cNvSpPr/>
          <p:nvPr/>
        </p:nvSpPr>
        <p:spPr>
          <a:xfrm>
            <a:off x="725560" y="2120212"/>
            <a:ext cx="1273155" cy="428242"/>
          </a:xfrm>
          <a:prstGeom prst="roundRect">
            <a:avLst>
              <a:gd name="adj" fmla="val 23445"/>
            </a:avLst>
          </a:prstGeom>
          <a:solidFill>
            <a:schemeClr val="tx1">
              <a:lumMod val="75000"/>
              <a:lumOff val="25000"/>
            </a:schemeClr>
          </a:solidFill>
          <a:ln>
            <a:noFill/>
          </a:ln>
          <a:effectLst>
            <a:outerShdw blurRad="101600" algn="ctr"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spcBef>
                <a:spcPts val="0"/>
              </a:spcBef>
              <a:spcAft>
                <a:spcPts val="0"/>
              </a:spcAft>
              <a:buClrTx/>
              <a:buSzTx/>
              <a:buFontTx/>
              <a:buNone/>
              <a:tabLst/>
              <a:defRPr/>
            </a:pPr>
            <a:r>
              <a:rPr kumimoji="0" lang="en-US" altLang="ko-KR" sz="1300" b="0" i="0" u="none" strike="noStrike" kern="1200" cap="none" spc="0" normalizeH="0" baseline="0" noProof="0" dirty="0">
                <a:ln>
                  <a:noFill/>
                </a:ln>
                <a:solidFill>
                  <a:prstClr val="white"/>
                </a:solidFill>
                <a:effectLst/>
                <a:uLnTx/>
                <a:uFillTx/>
                <a:latin typeface="Pretendard SemiBold" panose="02000703000000020004" pitchFamily="2" charset="-127"/>
                <a:ea typeface="Pretendard SemiBold" panose="02000703000000020004" pitchFamily="2" charset="-127"/>
                <a:cs typeface="+mn-cs"/>
              </a:rPr>
              <a:t>Dongjin Holdings</a:t>
            </a:r>
            <a:endParaRPr kumimoji="0" lang="ko-KR" altLang="en-US" sz="1300" b="0" i="0" u="none" strike="noStrike" kern="1200" cap="none" spc="0" normalizeH="0" baseline="0" noProof="0" dirty="0">
              <a:ln>
                <a:noFill/>
              </a:ln>
              <a:solidFill>
                <a:prstClr val="white"/>
              </a:solidFill>
              <a:effectLst/>
              <a:uLnTx/>
              <a:uFillTx/>
              <a:latin typeface="Pretendard SemiBold" panose="02000703000000020004" pitchFamily="2" charset="-127"/>
              <a:ea typeface="Pretendard SemiBold" panose="02000703000000020004" pitchFamily="2" charset="-127"/>
              <a:cs typeface="+mn-cs"/>
            </a:endParaRPr>
          </a:p>
        </p:txBody>
      </p:sp>
      <p:sp>
        <p:nvSpPr>
          <p:cNvPr id="43" name="TextBox 42">
            <a:extLst>
              <a:ext uri="{FF2B5EF4-FFF2-40B4-BE49-F238E27FC236}">
                <a16:creationId xmlns:a16="http://schemas.microsoft.com/office/drawing/2014/main" id="{EAB66D70-32EC-A326-9F07-4E5CDB4A95DE}"/>
              </a:ext>
            </a:extLst>
          </p:cNvPr>
          <p:cNvSpPr txBox="1"/>
          <p:nvPr/>
        </p:nvSpPr>
        <p:spPr>
          <a:xfrm>
            <a:off x="754823" y="4082004"/>
            <a:ext cx="1222771" cy="234616"/>
          </a:xfrm>
          <a:prstGeom prst="rect">
            <a:avLst/>
          </a:prstGeom>
          <a:noFill/>
        </p:spPr>
        <p:txBody>
          <a:bodyPr wrap="none">
            <a:spAutoFit/>
          </a:bodyPr>
          <a:lstStyle/>
          <a:p>
            <a:pPr lvl="0" algn="ctr">
              <a:lnSpc>
                <a:spcPct val="110000"/>
              </a:lnSpc>
              <a:defRPr/>
            </a:pPr>
            <a:r>
              <a:rPr kumimoji="0" lang="en-US" altLang="ko-KR" sz="900" b="0" i="0" u="none" strike="noStrike" kern="1200" cap="none" spc="-40" normalizeH="0" noProof="0" dirty="0">
                <a:ln>
                  <a:noFill/>
                </a:ln>
                <a:solidFill>
                  <a:srgbClr val="123885"/>
                </a:solidFill>
                <a:effectLst/>
                <a:uLnTx/>
                <a:uFillTx/>
                <a:latin typeface="Pretendard SemiBold" panose="02000703000000020004" pitchFamily="2" charset="-127"/>
                <a:ea typeface="Pretendard SemiBold" panose="02000703000000020004" pitchFamily="2" charset="-127"/>
                <a:cs typeface="Pretendard SemiBold" panose="02000703000000020004" pitchFamily="2" charset="-127"/>
              </a:rPr>
              <a:t>(</a:t>
            </a:r>
            <a:r>
              <a:rPr lang="en-US" altLang="ko-KR" sz="900" spc="-40" dirty="0">
                <a:solidFill>
                  <a:srgbClr val="123885"/>
                </a:solidFill>
                <a:latin typeface="Pretendard SemiBold" panose="02000703000000020004" pitchFamily="2" charset="-127"/>
                <a:ea typeface="Pretendard SemiBold" panose="02000703000000020004" pitchFamily="2" charset="-127"/>
                <a:cs typeface="Pretendard SemiBold" panose="02000703000000020004" pitchFamily="2" charset="-127"/>
              </a:rPr>
              <a:t>Electronic Materials</a:t>
            </a:r>
            <a:r>
              <a:rPr kumimoji="0" lang="en-US" altLang="ko-KR" sz="900" b="0" i="0" u="none" strike="noStrike" kern="1200" cap="none" spc="-40" normalizeH="0" noProof="0" dirty="0">
                <a:ln>
                  <a:noFill/>
                </a:ln>
                <a:solidFill>
                  <a:srgbClr val="123885"/>
                </a:solidFill>
                <a:effectLst/>
                <a:uLnTx/>
                <a:uFillTx/>
                <a:latin typeface="Pretendard SemiBold" panose="02000703000000020004" pitchFamily="2" charset="-127"/>
                <a:ea typeface="Pretendard SemiBold" panose="02000703000000020004" pitchFamily="2" charset="-127"/>
                <a:cs typeface="Pretendard SemiBold" panose="02000703000000020004" pitchFamily="2" charset="-127"/>
              </a:rPr>
              <a:t>)</a:t>
            </a:r>
            <a:endParaRPr kumimoji="0" lang="ko-KR" altLang="en-US" sz="900" b="0" i="0" u="none" strike="noStrike" kern="1200" cap="none" spc="-40" normalizeH="0" noProof="0" dirty="0">
              <a:ln>
                <a:noFill/>
              </a:ln>
              <a:solidFill>
                <a:srgbClr val="123885"/>
              </a:solidFill>
              <a:effectLst/>
              <a:uLnTx/>
              <a:uFillTx/>
              <a:latin typeface="Pretendard SemiBold" panose="02000703000000020004" pitchFamily="2" charset="-127"/>
              <a:ea typeface="Pretendard SemiBold" panose="02000703000000020004" pitchFamily="2" charset="-127"/>
              <a:cs typeface="Pretendard SemiBold" panose="02000703000000020004" pitchFamily="2" charset="-127"/>
            </a:endParaRPr>
          </a:p>
        </p:txBody>
      </p:sp>
      <p:grpSp>
        <p:nvGrpSpPr>
          <p:cNvPr id="44" name="그룹 43">
            <a:extLst>
              <a:ext uri="{FF2B5EF4-FFF2-40B4-BE49-F238E27FC236}">
                <a16:creationId xmlns:a16="http://schemas.microsoft.com/office/drawing/2014/main" id="{D9E43AA2-9EF6-F0E3-2E96-20FD41382F03}"/>
              </a:ext>
            </a:extLst>
          </p:cNvPr>
          <p:cNvGrpSpPr/>
          <p:nvPr/>
        </p:nvGrpSpPr>
        <p:grpSpPr>
          <a:xfrm>
            <a:off x="695325" y="409637"/>
            <a:ext cx="10801350" cy="769016"/>
            <a:chOff x="695325" y="409637"/>
            <a:chExt cx="10801350" cy="769016"/>
          </a:xfrm>
        </p:grpSpPr>
        <p:grpSp>
          <p:nvGrpSpPr>
            <p:cNvPr id="45" name="그룹 44">
              <a:extLst>
                <a:ext uri="{FF2B5EF4-FFF2-40B4-BE49-F238E27FC236}">
                  <a16:creationId xmlns:a16="http://schemas.microsoft.com/office/drawing/2014/main" id="{60BB850E-4CBF-4E89-D2C3-8C12B322BC3E}"/>
                </a:ext>
              </a:extLst>
            </p:cNvPr>
            <p:cNvGrpSpPr/>
            <p:nvPr/>
          </p:nvGrpSpPr>
          <p:grpSpPr>
            <a:xfrm>
              <a:off x="695325" y="409637"/>
              <a:ext cx="3674696" cy="769016"/>
              <a:chOff x="695325" y="409637"/>
              <a:chExt cx="3674696" cy="769016"/>
            </a:xfrm>
          </p:grpSpPr>
          <p:sp>
            <p:nvSpPr>
              <p:cNvPr id="47" name="직사각형 46">
                <a:extLst>
                  <a:ext uri="{FF2B5EF4-FFF2-40B4-BE49-F238E27FC236}">
                    <a16:creationId xmlns:a16="http://schemas.microsoft.com/office/drawing/2014/main" id="{9F2C6C53-8574-46A9-D58B-1577A698238E}"/>
                  </a:ext>
                </a:extLst>
              </p:cNvPr>
              <p:cNvSpPr/>
              <p:nvPr/>
            </p:nvSpPr>
            <p:spPr>
              <a:xfrm>
                <a:off x="700427" y="686210"/>
                <a:ext cx="3669594" cy="492443"/>
              </a:xfrm>
              <a:prstGeom prst="rect">
                <a:avLst/>
              </a:prstGeom>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2600" b="0" i="0" u="none" strike="noStrike" kern="1200" cap="none" spc="0" normalizeH="0" baseline="0" noProof="0" dirty="0">
                    <a:ln w="1905"/>
                    <a:solidFill>
                      <a:prstClr val="black">
                        <a:lumMod val="85000"/>
                        <a:lumOff val="15000"/>
                      </a:prstClr>
                    </a:solidFill>
                    <a:effectLst/>
                    <a:uLnTx/>
                    <a:uFillTx/>
                    <a:latin typeface="Pretendard ExtraBold" panose="02000903000000020004" pitchFamily="2" charset="-127"/>
                    <a:ea typeface="Pretendard ExtraBold" panose="02000903000000020004" pitchFamily="2" charset="-127"/>
                    <a:cs typeface="+mn-cs"/>
                  </a:rPr>
                  <a:t>History &amp; Governance</a:t>
                </a:r>
              </a:p>
            </p:txBody>
          </p:sp>
          <p:sp>
            <p:nvSpPr>
              <p:cNvPr id="48" name="직사각형 47">
                <a:extLst>
                  <a:ext uri="{FF2B5EF4-FFF2-40B4-BE49-F238E27FC236}">
                    <a16:creationId xmlns:a16="http://schemas.microsoft.com/office/drawing/2014/main" id="{D14760B1-9051-DE6B-9E0D-10904B35CD5E}"/>
                  </a:ext>
                </a:extLst>
              </p:cNvPr>
              <p:cNvSpPr/>
              <p:nvPr/>
            </p:nvSpPr>
            <p:spPr>
              <a:xfrm>
                <a:off x="695325" y="409637"/>
                <a:ext cx="1292341" cy="323165"/>
              </a:xfrm>
              <a:prstGeom prst="rect">
                <a:avLst/>
              </a:prstGeom>
              <a:noFill/>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1500" b="0" i="0" u="none" strike="noStrike" kern="1200" cap="none" spc="0" normalizeH="0" baseline="0" noProof="0" dirty="0">
                    <a:ln w="1905"/>
                    <a:solidFill>
                      <a:srgbClr val="123885"/>
                    </a:solidFill>
                    <a:effectLst/>
                    <a:uLnTx/>
                    <a:uFillTx/>
                    <a:latin typeface="Pretendard SemiBold" panose="02000703000000020004" pitchFamily="2" charset="-127"/>
                    <a:ea typeface="Pretendard SemiBold" panose="02000703000000020004" pitchFamily="2" charset="-127"/>
                    <a:cs typeface="+mn-cs"/>
                  </a:rPr>
                  <a:t>01. Prologue</a:t>
                </a:r>
              </a:p>
            </p:txBody>
          </p:sp>
        </p:grpSp>
        <p:pic>
          <p:nvPicPr>
            <p:cNvPr id="46" name="그림 45">
              <a:extLst>
                <a:ext uri="{FF2B5EF4-FFF2-40B4-BE49-F238E27FC236}">
                  <a16:creationId xmlns:a16="http://schemas.microsoft.com/office/drawing/2014/main" id="{7C8BDF25-78C5-3609-032F-57727BD407BE}"/>
                </a:ext>
              </a:extLst>
            </p:cNvPr>
            <p:cNvPicPr>
              <a:picLocks noChangeAspect="1"/>
            </p:cNvPicPr>
            <p:nvPr/>
          </p:nvPicPr>
          <p:blipFill>
            <a:blip r:embed="rId4" cstate="print"/>
            <a:stretch>
              <a:fillRect/>
            </a:stretch>
          </p:blipFill>
          <p:spPr>
            <a:xfrm>
              <a:off x="10918703" y="445302"/>
              <a:ext cx="577972" cy="302889"/>
            </a:xfrm>
            <a:prstGeom prst="rect">
              <a:avLst/>
            </a:prstGeom>
          </p:spPr>
        </p:pic>
      </p:grpSp>
      <p:sp>
        <p:nvSpPr>
          <p:cNvPr id="49" name="사각형: 둥근 모서리 48">
            <a:extLst>
              <a:ext uri="{FF2B5EF4-FFF2-40B4-BE49-F238E27FC236}">
                <a16:creationId xmlns:a16="http://schemas.microsoft.com/office/drawing/2014/main" id="{12B88BBC-4B7F-FE04-F86C-1D55CB17FCCD}"/>
              </a:ext>
            </a:extLst>
          </p:cNvPr>
          <p:cNvSpPr/>
          <p:nvPr/>
        </p:nvSpPr>
        <p:spPr>
          <a:xfrm>
            <a:off x="9431006" y="5444486"/>
            <a:ext cx="2180228" cy="867414"/>
          </a:xfrm>
          <a:prstGeom prst="roundRect">
            <a:avLst>
              <a:gd name="adj" fmla="val 12999"/>
            </a:avLst>
          </a:prstGeom>
          <a:solidFill>
            <a:schemeClr val="bg1"/>
          </a:solidFill>
          <a:ln>
            <a:noFill/>
          </a:ln>
          <a:effectLst>
            <a:outerShdw blurRad="152400" dist="76200" dir="2700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2000" rtlCol="0" anchor="ctr"/>
          <a:lstStyle/>
          <a:p>
            <a:pPr marL="174625" indent="-174625">
              <a:lnSpc>
                <a:spcPct val="140000"/>
              </a:lnSpc>
              <a:buFont typeface="Wingdings" panose="05000000000000000000" pitchFamily="2" charset="2"/>
              <a:buChar char="§"/>
              <a:defRPr/>
            </a:pPr>
            <a:r>
              <a:rPr lang="pt-BR" altLang="ko-KR" sz="1100" spc="-40" dirty="0">
                <a:solidFill>
                  <a:prstClr val="black">
                    <a:lumMod val="50000"/>
                    <a:lumOff val="50000"/>
                  </a:prstClr>
                </a:solidFill>
                <a:latin typeface="Pretendard" panose="02000503000000020004" pitchFamily="2" charset="-127"/>
                <a:ea typeface="Pretendard" panose="02000503000000020004" pitchFamily="2" charset="-127"/>
              </a:rPr>
              <a:t>ORDOS DONGJIN SEMICHEM CO.,LTD.</a:t>
            </a:r>
            <a:r>
              <a:rPr lang="en-US" altLang="ko-KR" sz="1200" spc="-40" dirty="0">
                <a:solidFill>
                  <a:prstClr val="black">
                    <a:lumMod val="50000"/>
                    <a:lumOff val="50000"/>
                  </a:prstClr>
                </a:solidFill>
                <a:latin typeface="Pretendard" panose="02000503000000020004" pitchFamily="2" charset="-127"/>
                <a:ea typeface="Pretendard" panose="02000503000000020004" pitchFamily="2" charset="-127"/>
              </a:rPr>
              <a:t>(100.0%)</a:t>
            </a:r>
          </a:p>
        </p:txBody>
      </p:sp>
      <p:sp>
        <p:nvSpPr>
          <p:cNvPr id="50" name="슬라이드 번호 개체 틀 5">
            <a:extLst>
              <a:ext uri="{FF2B5EF4-FFF2-40B4-BE49-F238E27FC236}">
                <a16:creationId xmlns:a16="http://schemas.microsoft.com/office/drawing/2014/main" id="{AE67A27D-9AC7-B609-F3DC-469E3DFEC6DA}"/>
              </a:ext>
            </a:extLst>
          </p:cNvPr>
          <p:cNvSpPr txBox="1">
            <a:spLocks/>
          </p:cNvSpPr>
          <p:nvPr/>
        </p:nvSpPr>
        <p:spPr>
          <a:xfrm>
            <a:off x="695325" y="6392088"/>
            <a:ext cx="2124299" cy="276999"/>
          </a:xfrm>
          <a:prstGeom prst="rect">
            <a:avLst/>
          </a:prstGeom>
        </p:spPr>
        <p:txBody>
          <a:bodyPr wrap="none">
            <a:spAutoFit/>
          </a:bodyPr>
          <a:lstStyle>
            <a:defPPr>
              <a:defRPr lang="ko-KR"/>
            </a:defPPr>
            <a:lvl1pPr marL="0" algn="r" defTabSz="914400" rtl="0" eaLnBrk="1" latinLnBrk="1" hangingPunct="1">
              <a:defRPr sz="1200" kern="1200">
                <a:solidFill>
                  <a:schemeClr val="tx1">
                    <a:lumMod val="50000"/>
                    <a:lumOff val="50000"/>
                  </a:schemeClr>
                </a:solidFill>
                <a:latin typeface="+mn-ea"/>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l"/>
            <a:fld id="{C4C4C93A-0052-4C0A-AFCD-69C966F821AE}" type="slidenum">
              <a:rPr lang="ko-KR" altLang="en-US" smtClean="0">
                <a:latin typeface="+mj-ea"/>
                <a:ea typeface="+mj-ea"/>
              </a:rPr>
              <a:pPr algn="l"/>
              <a:t>7</a:t>
            </a:fld>
            <a:r>
              <a:rPr lang="ko-KR" altLang="en-US" dirty="0">
                <a:latin typeface="+mj-ea"/>
                <a:ea typeface="+mj-ea"/>
              </a:rPr>
              <a:t>   </a:t>
            </a:r>
            <a:r>
              <a:rPr lang="en-US" altLang="ko-KR" dirty="0"/>
              <a:t>2026 Investor Relations </a:t>
            </a:r>
            <a:endParaRPr lang="ko-KR" altLang="en-US" dirty="0"/>
          </a:p>
        </p:txBody>
      </p:sp>
    </p:spTree>
    <p:extLst>
      <p:ext uri="{BB962C8B-B14F-4D97-AF65-F5344CB8AC3E}">
        <p14:creationId xmlns:p14="http://schemas.microsoft.com/office/powerpoint/2010/main" val="19806058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EEBF7"/>
        </a:solidFill>
        <a:effectLst/>
      </p:bgPr>
    </p:bg>
    <p:spTree>
      <p:nvGrpSpPr>
        <p:cNvPr id="1" name="">
          <a:extLst>
            <a:ext uri="{FF2B5EF4-FFF2-40B4-BE49-F238E27FC236}">
              <a16:creationId xmlns:a16="http://schemas.microsoft.com/office/drawing/2014/main" id="{FE514A97-AD71-59A7-E3A5-C021A256ADA9}"/>
            </a:ext>
          </a:extLst>
        </p:cNvPr>
        <p:cNvGrpSpPr/>
        <p:nvPr/>
      </p:nvGrpSpPr>
      <p:grpSpPr>
        <a:xfrm>
          <a:off x="0" y="0"/>
          <a:ext cx="0" cy="0"/>
          <a:chOff x="0" y="0"/>
          <a:chExt cx="0" cy="0"/>
        </a:xfrm>
      </p:grpSpPr>
      <p:grpSp>
        <p:nvGrpSpPr>
          <p:cNvPr id="6" name="그룹 5">
            <a:extLst>
              <a:ext uri="{FF2B5EF4-FFF2-40B4-BE49-F238E27FC236}">
                <a16:creationId xmlns:a16="http://schemas.microsoft.com/office/drawing/2014/main" id="{0B7E83BC-DA33-9E92-B996-72F1061DBDC2}"/>
              </a:ext>
            </a:extLst>
          </p:cNvPr>
          <p:cNvGrpSpPr/>
          <p:nvPr/>
        </p:nvGrpSpPr>
        <p:grpSpPr>
          <a:xfrm>
            <a:off x="794201" y="1238500"/>
            <a:ext cx="11149083" cy="4971589"/>
            <a:chOff x="794201" y="1513024"/>
            <a:chExt cx="11149083" cy="4971589"/>
          </a:xfrm>
        </p:grpSpPr>
        <p:grpSp>
          <p:nvGrpSpPr>
            <p:cNvPr id="7" name="그룹 6">
              <a:extLst>
                <a:ext uri="{FF2B5EF4-FFF2-40B4-BE49-F238E27FC236}">
                  <a16:creationId xmlns:a16="http://schemas.microsoft.com/office/drawing/2014/main" id="{7831E9D8-32AC-BC4E-0F4D-1C2C8CA94181}"/>
                </a:ext>
              </a:extLst>
            </p:cNvPr>
            <p:cNvGrpSpPr/>
            <p:nvPr/>
          </p:nvGrpSpPr>
          <p:grpSpPr>
            <a:xfrm>
              <a:off x="2533778" y="1513024"/>
              <a:ext cx="6741404" cy="4078335"/>
              <a:chOff x="-8243745" y="1728924"/>
              <a:chExt cx="6741404" cy="4078335"/>
            </a:xfrm>
          </p:grpSpPr>
          <p:grpSp>
            <p:nvGrpSpPr>
              <p:cNvPr id="37" name="그룹 243">
                <a:extLst>
                  <a:ext uri="{FF2B5EF4-FFF2-40B4-BE49-F238E27FC236}">
                    <a16:creationId xmlns:a16="http://schemas.microsoft.com/office/drawing/2014/main" id="{F5410E4B-F8CA-0CF2-4398-FE4F91EF34BB}"/>
                  </a:ext>
                </a:extLst>
              </p:cNvPr>
              <p:cNvGrpSpPr/>
              <p:nvPr/>
            </p:nvGrpSpPr>
            <p:grpSpPr>
              <a:xfrm>
                <a:off x="-4365720" y="1728924"/>
                <a:ext cx="2863379" cy="4078335"/>
                <a:chOff x="312738" y="1230313"/>
                <a:chExt cx="3716338" cy="5016501"/>
              </a:xfrm>
              <a:solidFill>
                <a:schemeClr val="bg1"/>
              </a:solidFill>
              <a:effectLst/>
            </p:grpSpPr>
            <p:sp>
              <p:nvSpPr>
                <p:cNvPr id="5334" name="Freeform 7">
                  <a:extLst>
                    <a:ext uri="{FF2B5EF4-FFF2-40B4-BE49-F238E27FC236}">
                      <a16:creationId xmlns:a16="http://schemas.microsoft.com/office/drawing/2014/main" id="{C03463E7-0C73-F74B-31FB-B333F411D0BD}"/>
                    </a:ext>
                  </a:extLst>
                </p:cNvPr>
                <p:cNvSpPr>
                  <a:spLocks noChangeAspect="1"/>
                </p:cNvSpPr>
                <p:nvPr/>
              </p:nvSpPr>
              <p:spPr bwMode="gray">
                <a:xfrm>
                  <a:off x="312738" y="1973263"/>
                  <a:ext cx="712788" cy="747713"/>
                </a:xfrm>
                <a:custGeom>
                  <a:avLst/>
                  <a:gdLst/>
                  <a:ahLst/>
                  <a:cxnLst>
                    <a:cxn ang="0">
                      <a:pos x="65" y="362"/>
                    </a:cxn>
                    <a:cxn ang="0">
                      <a:pos x="67" y="402"/>
                    </a:cxn>
                    <a:cxn ang="0">
                      <a:pos x="186" y="421"/>
                    </a:cxn>
                    <a:cxn ang="0">
                      <a:pos x="229" y="405"/>
                    </a:cxn>
                    <a:cxn ang="0">
                      <a:pos x="100" y="512"/>
                    </a:cxn>
                    <a:cxn ang="0">
                      <a:pos x="97" y="561"/>
                    </a:cxn>
                    <a:cxn ang="0">
                      <a:pos x="97" y="596"/>
                    </a:cxn>
                    <a:cxn ang="0">
                      <a:pos x="119" y="634"/>
                    </a:cxn>
                    <a:cxn ang="0">
                      <a:pos x="171" y="667"/>
                    </a:cxn>
                    <a:cxn ang="0">
                      <a:pos x="192" y="634"/>
                    </a:cxn>
                    <a:cxn ang="0">
                      <a:pos x="207" y="718"/>
                    </a:cxn>
                    <a:cxn ang="0">
                      <a:pos x="313" y="726"/>
                    </a:cxn>
                    <a:cxn ang="0">
                      <a:pos x="342" y="718"/>
                    </a:cxn>
                    <a:cxn ang="0">
                      <a:pos x="324" y="807"/>
                    </a:cxn>
                    <a:cxn ang="0">
                      <a:pos x="270" y="855"/>
                    </a:cxn>
                    <a:cxn ang="0">
                      <a:pos x="160" y="903"/>
                    </a:cxn>
                    <a:cxn ang="0">
                      <a:pos x="287" y="870"/>
                    </a:cxn>
                    <a:cxn ang="0">
                      <a:pos x="308" y="819"/>
                    </a:cxn>
                    <a:cxn ang="0">
                      <a:pos x="481" y="737"/>
                    </a:cxn>
                    <a:cxn ang="0">
                      <a:pos x="482" y="682"/>
                    </a:cxn>
                    <a:cxn ang="0">
                      <a:pos x="614" y="527"/>
                    </a:cxn>
                    <a:cxn ang="0">
                      <a:pos x="647" y="569"/>
                    </a:cxn>
                    <a:cxn ang="0">
                      <a:pos x="658" y="602"/>
                    </a:cxn>
                    <a:cxn ang="0">
                      <a:pos x="559" y="658"/>
                    </a:cxn>
                    <a:cxn ang="0">
                      <a:pos x="563" y="691"/>
                    </a:cxn>
                    <a:cxn ang="0">
                      <a:pos x="689" y="619"/>
                    </a:cxn>
                    <a:cxn ang="0">
                      <a:pos x="697" y="581"/>
                    </a:cxn>
                    <a:cxn ang="0">
                      <a:pos x="749" y="589"/>
                    </a:cxn>
                    <a:cxn ang="0">
                      <a:pos x="828" y="646"/>
                    </a:cxn>
                    <a:cxn ang="0">
                      <a:pos x="983" y="643"/>
                    </a:cxn>
                    <a:cxn ang="0">
                      <a:pos x="978" y="674"/>
                    </a:cxn>
                    <a:cxn ang="0">
                      <a:pos x="1035" y="678"/>
                    </a:cxn>
                    <a:cxn ang="0">
                      <a:pos x="937" y="634"/>
                    </a:cxn>
                    <a:cxn ang="0">
                      <a:pos x="565" y="60"/>
                    </a:cxn>
                    <a:cxn ang="0">
                      <a:pos x="448" y="17"/>
                    </a:cxn>
                    <a:cxn ang="0">
                      <a:pos x="406" y="33"/>
                    </a:cxn>
                    <a:cxn ang="0">
                      <a:pos x="393" y="0"/>
                    </a:cxn>
                    <a:cxn ang="0">
                      <a:pos x="284" y="39"/>
                    </a:cxn>
                    <a:cxn ang="0">
                      <a:pos x="274" y="51"/>
                    </a:cxn>
                    <a:cxn ang="0">
                      <a:pos x="220" y="93"/>
                    </a:cxn>
                    <a:cxn ang="0">
                      <a:pos x="154" y="136"/>
                    </a:cxn>
                    <a:cxn ang="0">
                      <a:pos x="67" y="179"/>
                    </a:cxn>
                    <a:cxn ang="0">
                      <a:pos x="150" y="259"/>
                    </a:cxn>
                    <a:cxn ang="0">
                      <a:pos x="207" y="285"/>
                    </a:cxn>
                    <a:cxn ang="0">
                      <a:pos x="246" y="307"/>
                    </a:cxn>
                    <a:cxn ang="0">
                      <a:pos x="150" y="319"/>
                    </a:cxn>
                    <a:cxn ang="0">
                      <a:pos x="116" y="290"/>
                    </a:cxn>
                  </a:cxnLst>
                  <a:rect l="0" t="0" r="r" b="b"/>
                  <a:pathLst>
                    <a:path w="1035" h="903">
                      <a:moveTo>
                        <a:pt x="0" y="345"/>
                      </a:moveTo>
                      <a:lnTo>
                        <a:pt x="65" y="362"/>
                      </a:lnTo>
                      <a:lnTo>
                        <a:pt x="39" y="369"/>
                      </a:lnTo>
                      <a:lnTo>
                        <a:pt x="67" y="402"/>
                      </a:lnTo>
                      <a:lnTo>
                        <a:pt x="171" y="399"/>
                      </a:lnTo>
                      <a:lnTo>
                        <a:pt x="186" y="421"/>
                      </a:lnTo>
                      <a:lnTo>
                        <a:pt x="252" y="394"/>
                      </a:lnTo>
                      <a:lnTo>
                        <a:pt x="229" y="405"/>
                      </a:lnTo>
                      <a:lnTo>
                        <a:pt x="242" y="460"/>
                      </a:lnTo>
                      <a:lnTo>
                        <a:pt x="100" y="512"/>
                      </a:lnTo>
                      <a:lnTo>
                        <a:pt x="62" y="570"/>
                      </a:lnTo>
                      <a:lnTo>
                        <a:pt x="97" y="561"/>
                      </a:lnTo>
                      <a:lnTo>
                        <a:pt x="71" y="576"/>
                      </a:lnTo>
                      <a:lnTo>
                        <a:pt x="97" y="596"/>
                      </a:lnTo>
                      <a:lnTo>
                        <a:pt x="149" y="603"/>
                      </a:lnTo>
                      <a:lnTo>
                        <a:pt x="119" y="634"/>
                      </a:lnTo>
                      <a:lnTo>
                        <a:pt x="143" y="663"/>
                      </a:lnTo>
                      <a:lnTo>
                        <a:pt x="171" y="667"/>
                      </a:lnTo>
                      <a:lnTo>
                        <a:pt x="226" y="603"/>
                      </a:lnTo>
                      <a:lnTo>
                        <a:pt x="192" y="634"/>
                      </a:lnTo>
                      <a:lnTo>
                        <a:pt x="220" y="693"/>
                      </a:lnTo>
                      <a:lnTo>
                        <a:pt x="207" y="718"/>
                      </a:lnTo>
                      <a:lnTo>
                        <a:pt x="270" y="684"/>
                      </a:lnTo>
                      <a:lnTo>
                        <a:pt x="313" y="726"/>
                      </a:lnTo>
                      <a:lnTo>
                        <a:pt x="328" y="701"/>
                      </a:lnTo>
                      <a:lnTo>
                        <a:pt x="342" y="718"/>
                      </a:lnTo>
                      <a:lnTo>
                        <a:pt x="390" y="695"/>
                      </a:lnTo>
                      <a:lnTo>
                        <a:pt x="324" y="807"/>
                      </a:lnTo>
                      <a:lnTo>
                        <a:pt x="273" y="830"/>
                      </a:lnTo>
                      <a:lnTo>
                        <a:pt x="270" y="855"/>
                      </a:lnTo>
                      <a:lnTo>
                        <a:pt x="207" y="856"/>
                      </a:lnTo>
                      <a:lnTo>
                        <a:pt x="160" y="903"/>
                      </a:lnTo>
                      <a:lnTo>
                        <a:pt x="220" y="867"/>
                      </a:lnTo>
                      <a:lnTo>
                        <a:pt x="287" y="870"/>
                      </a:lnTo>
                      <a:lnTo>
                        <a:pt x="325" y="841"/>
                      </a:lnTo>
                      <a:lnTo>
                        <a:pt x="308" y="819"/>
                      </a:lnTo>
                      <a:lnTo>
                        <a:pt x="350" y="823"/>
                      </a:lnTo>
                      <a:lnTo>
                        <a:pt x="481" y="737"/>
                      </a:lnTo>
                      <a:lnTo>
                        <a:pt x="506" y="706"/>
                      </a:lnTo>
                      <a:lnTo>
                        <a:pt x="482" y="682"/>
                      </a:lnTo>
                      <a:lnTo>
                        <a:pt x="597" y="578"/>
                      </a:lnTo>
                      <a:lnTo>
                        <a:pt x="614" y="527"/>
                      </a:lnTo>
                      <a:lnTo>
                        <a:pt x="601" y="578"/>
                      </a:lnTo>
                      <a:lnTo>
                        <a:pt x="647" y="569"/>
                      </a:lnTo>
                      <a:lnTo>
                        <a:pt x="623" y="591"/>
                      </a:lnTo>
                      <a:lnTo>
                        <a:pt x="658" y="602"/>
                      </a:lnTo>
                      <a:lnTo>
                        <a:pt x="575" y="609"/>
                      </a:lnTo>
                      <a:lnTo>
                        <a:pt x="559" y="658"/>
                      </a:lnTo>
                      <a:lnTo>
                        <a:pt x="590" y="657"/>
                      </a:lnTo>
                      <a:lnTo>
                        <a:pt x="563" y="691"/>
                      </a:lnTo>
                      <a:lnTo>
                        <a:pt x="673" y="646"/>
                      </a:lnTo>
                      <a:lnTo>
                        <a:pt x="689" y="619"/>
                      </a:lnTo>
                      <a:lnTo>
                        <a:pt x="671" y="607"/>
                      </a:lnTo>
                      <a:lnTo>
                        <a:pt x="697" y="581"/>
                      </a:lnTo>
                      <a:lnTo>
                        <a:pt x="692" y="602"/>
                      </a:lnTo>
                      <a:lnTo>
                        <a:pt x="749" y="589"/>
                      </a:lnTo>
                      <a:lnTo>
                        <a:pt x="736" y="610"/>
                      </a:lnTo>
                      <a:lnTo>
                        <a:pt x="828" y="646"/>
                      </a:lnTo>
                      <a:lnTo>
                        <a:pt x="961" y="663"/>
                      </a:lnTo>
                      <a:lnTo>
                        <a:pt x="983" y="643"/>
                      </a:lnTo>
                      <a:lnTo>
                        <a:pt x="1003" y="653"/>
                      </a:lnTo>
                      <a:lnTo>
                        <a:pt x="978" y="674"/>
                      </a:lnTo>
                      <a:lnTo>
                        <a:pt x="1016" y="693"/>
                      </a:lnTo>
                      <a:lnTo>
                        <a:pt x="1035" y="678"/>
                      </a:lnTo>
                      <a:lnTo>
                        <a:pt x="1000" y="634"/>
                      </a:lnTo>
                      <a:lnTo>
                        <a:pt x="937" y="634"/>
                      </a:lnTo>
                      <a:lnTo>
                        <a:pt x="937" y="103"/>
                      </a:lnTo>
                      <a:lnTo>
                        <a:pt x="565" y="60"/>
                      </a:lnTo>
                      <a:lnTo>
                        <a:pt x="550" y="34"/>
                      </a:lnTo>
                      <a:lnTo>
                        <a:pt x="448" y="17"/>
                      </a:lnTo>
                      <a:lnTo>
                        <a:pt x="437" y="39"/>
                      </a:lnTo>
                      <a:lnTo>
                        <a:pt x="406" y="33"/>
                      </a:lnTo>
                      <a:lnTo>
                        <a:pt x="435" y="15"/>
                      </a:lnTo>
                      <a:lnTo>
                        <a:pt x="393" y="0"/>
                      </a:lnTo>
                      <a:lnTo>
                        <a:pt x="351" y="34"/>
                      </a:lnTo>
                      <a:lnTo>
                        <a:pt x="284" y="39"/>
                      </a:lnTo>
                      <a:lnTo>
                        <a:pt x="281" y="70"/>
                      </a:lnTo>
                      <a:lnTo>
                        <a:pt x="274" y="51"/>
                      </a:lnTo>
                      <a:lnTo>
                        <a:pt x="210" y="69"/>
                      </a:lnTo>
                      <a:lnTo>
                        <a:pt x="220" y="93"/>
                      </a:lnTo>
                      <a:lnTo>
                        <a:pt x="192" y="86"/>
                      </a:lnTo>
                      <a:lnTo>
                        <a:pt x="154" y="136"/>
                      </a:lnTo>
                      <a:lnTo>
                        <a:pt x="62" y="157"/>
                      </a:lnTo>
                      <a:lnTo>
                        <a:pt x="67" y="179"/>
                      </a:lnTo>
                      <a:lnTo>
                        <a:pt x="40" y="185"/>
                      </a:lnTo>
                      <a:lnTo>
                        <a:pt x="150" y="259"/>
                      </a:lnTo>
                      <a:lnTo>
                        <a:pt x="296" y="295"/>
                      </a:lnTo>
                      <a:lnTo>
                        <a:pt x="207" y="285"/>
                      </a:lnTo>
                      <a:lnTo>
                        <a:pt x="210" y="306"/>
                      </a:lnTo>
                      <a:lnTo>
                        <a:pt x="246" y="307"/>
                      </a:lnTo>
                      <a:lnTo>
                        <a:pt x="216" y="323"/>
                      </a:lnTo>
                      <a:lnTo>
                        <a:pt x="150" y="319"/>
                      </a:lnTo>
                      <a:lnTo>
                        <a:pt x="150" y="287"/>
                      </a:lnTo>
                      <a:lnTo>
                        <a:pt x="116" y="290"/>
                      </a:lnTo>
                      <a:lnTo>
                        <a:pt x="0" y="345"/>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35" name="Freeform 8">
                  <a:extLst>
                    <a:ext uri="{FF2B5EF4-FFF2-40B4-BE49-F238E27FC236}">
                      <a16:creationId xmlns:a16="http://schemas.microsoft.com/office/drawing/2014/main" id="{C72A953A-E9A0-9B5F-DCD2-87797DCA1A4F}"/>
                    </a:ext>
                  </a:extLst>
                </p:cNvPr>
                <p:cNvSpPr>
                  <a:spLocks noChangeAspect="1"/>
                </p:cNvSpPr>
                <p:nvPr/>
              </p:nvSpPr>
              <p:spPr bwMode="gray">
                <a:xfrm>
                  <a:off x="2711451" y="3932238"/>
                  <a:ext cx="36513" cy="15875"/>
                </a:xfrm>
                <a:custGeom>
                  <a:avLst/>
                  <a:gdLst/>
                  <a:ahLst/>
                  <a:cxnLst>
                    <a:cxn ang="0">
                      <a:pos x="0" y="0"/>
                    </a:cxn>
                    <a:cxn ang="0">
                      <a:pos x="4" y="17"/>
                    </a:cxn>
                    <a:cxn ang="0">
                      <a:pos x="52" y="10"/>
                    </a:cxn>
                    <a:cxn ang="0">
                      <a:pos x="0" y="0"/>
                    </a:cxn>
                  </a:cxnLst>
                  <a:rect l="0" t="0" r="r" b="b"/>
                  <a:pathLst>
                    <a:path w="52" h="17">
                      <a:moveTo>
                        <a:pt x="0" y="0"/>
                      </a:moveTo>
                      <a:lnTo>
                        <a:pt x="4" y="17"/>
                      </a:lnTo>
                      <a:lnTo>
                        <a:pt x="52" y="10"/>
                      </a:lnTo>
                      <a:lnTo>
                        <a:pt x="0" y="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36" name="Freeform 12">
                  <a:extLst>
                    <a:ext uri="{FF2B5EF4-FFF2-40B4-BE49-F238E27FC236}">
                      <a16:creationId xmlns:a16="http://schemas.microsoft.com/office/drawing/2014/main" id="{B8519D62-3751-481D-7FC3-48FBBDE15B68}"/>
                    </a:ext>
                  </a:extLst>
                </p:cNvPr>
                <p:cNvSpPr>
                  <a:spLocks noChangeAspect="1"/>
                </p:cNvSpPr>
                <p:nvPr/>
              </p:nvSpPr>
              <p:spPr bwMode="gray">
                <a:xfrm>
                  <a:off x="2565401" y="5100638"/>
                  <a:ext cx="469900" cy="1011238"/>
                </a:xfrm>
                <a:custGeom>
                  <a:avLst/>
                  <a:gdLst/>
                  <a:ahLst/>
                  <a:cxnLst>
                    <a:cxn ang="0">
                      <a:pos x="0" y="1131"/>
                    </a:cxn>
                    <a:cxn ang="0">
                      <a:pos x="5" y="1158"/>
                    </a:cxn>
                    <a:cxn ang="0">
                      <a:pos x="35" y="1148"/>
                    </a:cxn>
                    <a:cxn ang="0">
                      <a:pos x="46" y="1210"/>
                    </a:cxn>
                    <a:cxn ang="0">
                      <a:pos x="172" y="1223"/>
                    </a:cxn>
                    <a:cxn ang="0">
                      <a:pos x="137" y="1192"/>
                    </a:cxn>
                    <a:cxn ang="0">
                      <a:pos x="163" y="1109"/>
                    </a:cxn>
                    <a:cxn ang="0">
                      <a:pos x="188" y="1125"/>
                    </a:cxn>
                    <a:cxn ang="0">
                      <a:pos x="266" y="1009"/>
                    </a:cxn>
                    <a:cxn ang="0">
                      <a:pos x="205" y="942"/>
                    </a:cxn>
                    <a:cxn ang="0">
                      <a:pos x="273" y="903"/>
                    </a:cxn>
                    <a:cxn ang="0">
                      <a:pos x="283" y="842"/>
                    </a:cxn>
                    <a:cxn ang="0">
                      <a:pos x="315" y="815"/>
                    </a:cxn>
                    <a:cxn ang="0">
                      <a:pos x="288" y="804"/>
                    </a:cxn>
                    <a:cxn ang="0">
                      <a:pos x="339" y="804"/>
                    </a:cxn>
                    <a:cxn ang="0">
                      <a:pos x="333" y="776"/>
                    </a:cxn>
                    <a:cxn ang="0">
                      <a:pos x="310" y="796"/>
                    </a:cxn>
                    <a:cxn ang="0">
                      <a:pos x="288" y="774"/>
                    </a:cxn>
                    <a:cxn ang="0">
                      <a:pos x="284" y="730"/>
                    </a:cxn>
                    <a:cxn ang="0">
                      <a:pos x="377" y="735"/>
                    </a:cxn>
                    <a:cxn ang="0">
                      <a:pos x="386" y="644"/>
                    </a:cxn>
                    <a:cxn ang="0">
                      <a:pos x="534" y="629"/>
                    </a:cxn>
                    <a:cxn ang="0">
                      <a:pos x="576" y="567"/>
                    </a:cxn>
                    <a:cxn ang="0">
                      <a:pos x="518" y="455"/>
                    </a:cxn>
                    <a:cxn ang="0">
                      <a:pos x="547" y="311"/>
                    </a:cxn>
                    <a:cxn ang="0">
                      <a:pos x="683" y="194"/>
                    </a:cxn>
                    <a:cxn ang="0">
                      <a:pos x="678" y="141"/>
                    </a:cxn>
                    <a:cxn ang="0">
                      <a:pos x="650" y="140"/>
                    </a:cxn>
                    <a:cxn ang="0">
                      <a:pos x="614" y="203"/>
                    </a:cxn>
                    <a:cxn ang="0">
                      <a:pos x="520" y="198"/>
                    </a:cxn>
                    <a:cxn ang="0">
                      <a:pos x="540" y="128"/>
                    </a:cxn>
                    <a:cxn ang="0">
                      <a:pos x="373" y="18"/>
                    </a:cxn>
                    <a:cxn ang="0">
                      <a:pos x="317" y="9"/>
                    </a:cxn>
                    <a:cxn ang="0">
                      <a:pos x="314" y="33"/>
                    </a:cxn>
                    <a:cxn ang="0">
                      <a:pos x="249" y="0"/>
                    </a:cxn>
                    <a:cxn ang="0">
                      <a:pos x="212" y="40"/>
                    </a:cxn>
                    <a:cxn ang="0">
                      <a:pos x="208" y="83"/>
                    </a:cxn>
                    <a:cxn ang="0">
                      <a:pos x="170" y="101"/>
                    </a:cxn>
                    <a:cxn ang="0">
                      <a:pos x="172" y="185"/>
                    </a:cxn>
                    <a:cxn ang="0">
                      <a:pos x="130" y="232"/>
                    </a:cxn>
                    <a:cxn ang="0">
                      <a:pos x="97" y="351"/>
                    </a:cxn>
                    <a:cxn ang="0">
                      <a:pos x="122" y="464"/>
                    </a:cxn>
                    <a:cxn ang="0">
                      <a:pos x="77" y="560"/>
                    </a:cxn>
                    <a:cxn ang="0">
                      <a:pos x="46" y="798"/>
                    </a:cxn>
                    <a:cxn ang="0">
                      <a:pos x="70" y="885"/>
                    </a:cxn>
                    <a:cxn ang="0">
                      <a:pos x="47" y="892"/>
                    </a:cxn>
                    <a:cxn ang="0">
                      <a:pos x="59" y="969"/>
                    </a:cxn>
                    <a:cxn ang="0">
                      <a:pos x="0" y="1131"/>
                    </a:cxn>
                  </a:cxnLst>
                  <a:rect l="0" t="0" r="r" b="b"/>
                  <a:pathLst>
                    <a:path w="683" h="1223">
                      <a:moveTo>
                        <a:pt x="0" y="1131"/>
                      </a:moveTo>
                      <a:lnTo>
                        <a:pt x="5" y="1158"/>
                      </a:lnTo>
                      <a:lnTo>
                        <a:pt x="35" y="1148"/>
                      </a:lnTo>
                      <a:lnTo>
                        <a:pt x="46" y="1210"/>
                      </a:lnTo>
                      <a:lnTo>
                        <a:pt x="172" y="1223"/>
                      </a:lnTo>
                      <a:lnTo>
                        <a:pt x="137" y="1192"/>
                      </a:lnTo>
                      <a:lnTo>
                        <a:pt x="163" y="1109"/>
                      </a:lnTo>
                      <a:lnTo>
                        <a:pt x="188" y="1125"/>
                      </a:lnTo>
                      <a:lnTo>
                        <a:pt x="266" y="1009"/>
                      </a:lnTo>
                      <a:lnTo>
                        <a:pt x="205" y="942"/>
                      </a:lnTo>
                      <a:lnTo>
                        <a:pt x="273" y="903"/>
                      </a:lnTo>
                      <a:lnTo>
                        <a:pt x="283" y="842"/>
                      </a:lnTo>
                      <a:lnTo>
                        <a:pt x="315" y="815"/>
                      </a:lnTo>
                      <a:lnTo>
                        <a:pt x="288" y="804"/>
                      </a:lnTo>
                      <a:lnTo>
                        <a:pt x="339" y="804"/>
                      </a:lnTo>
                      <a:lnTo>
                        <a:pt x="333" y="776"/>
                      </a:lnTo>
                      <a:lnTo>
                        <a:pt x="310" y="796"/>
                      </a:lnTo>
                      <a:lnTo>
                        <a:pt x="288" y="774"/>
                      </a:lnTo>
                      <a:lnTo>
                        <a:pt x="284" y="730"/>
                      </a:lnTo>
                      <a:lnTo>
                        <a:pt x="377" y="735"/>
                      </a:lnTo>
                      <a:lnTo>
                        <a:pt x="386" y="644"/>
                      </a:lnTo>
                      <a:lnTo>
                        <a:pt x="534" y="629"/>
                      </a:lnTo>
                      <a:lnTo>
                        <a:pt x="576" y="567"/>
                      </a:lnTo>
                      <a:lnTo>
                        <a:pt x="518" y="455"/>
                      </a:lnTo>
                      <a:lnTo>
                        <a:pt x="547" y="311"/>
                      </a:lnTo>
                      <a:lnTo>
                        <a:pt x="683" y="194"/>
                      </a:lnTo>
                      <a:lnTo>
                        <a:pt x="678" y="141"/>
                      </a:lnTo>
                      <a:lnTo>
                        <a:pt x="650" y="140"/>
                      </a:lnTo>
                      <a:lnTo>
                        <a:pt x="614" y="203"/>
                      </a:lnTo>
                      <a:lnTo>
                        <a:pt x="520" y="198"/>
                      </a:lnTo>
                      <a:lnTo>
                        <a:pt x="540" y="128"/>
                      </a:lnTo>
                      <a:lnTo>
                        <a:pt x="373" y="18"/>
                      </a:lnTo>
                      <a:lnTo>
                        <a:pt x="317" y="9"/>
                      </a:lnTo>
                      <a:lnTo>
                        <a:pt x="314" y="33"/>
                      </a:lnTo>
                      <a:lnTo>
                        <a:pt x="249" y="0"/>
                      </a:lnTo>
                      <a:lnTo>
                        <a:pt x="212" y="40"/>
                      </a:lnTo>
                      <a:lnTo>
                        <a:pt x="208" y="83"/>
                      </a:lnTo>
                      <a:lnTo>
                        <a:pt x="170" y="101"/>
                      </a:lnTo>
                      <a:lnTo>
                        <a:pt x="172" y="185"/>
                      </a:lnTo>
                      <a:lnTo>
                        <a:pt x="130" y="232"/>
                      </a:lnTo>
                      <a:lnTo>
                        <a:pt x="97" y="351"/>
                      </a:lnTo>
                      <a:lnTo>
                        <a:pt x="122" y="464"/>
                      </a:lnTo>
                      <a:lnTo>
                        <a:pt x="77" y="560"/>
                      </a:lnTo>
                      <a:lnTo>
                        <a:pt x="46" y="798"/>
                      </a:lnTo>
                      <a:lnTo>
                        <a:pt x="70" y="885"/>
                      </a:lnTo>
                      <a:lnTo>
                        <a:pt x="47" y="892"/>
                      </a:lnTo>
                      <a:lnTo>
                        <a:pt x="59" y="969"/>
                      </a:lnTo>
                      <a:lnTo>
                        <a:pt x="0" y="1131"/>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37" name="Freeform 13">
                  <a:extLst>
                    <a:ext uri="{FF2B5EF4-FFF2-40B4-BE49-F238E27FC236}">
                      <a16:creationId xmlns:a16="http://schemas.microsoft.com/office/drawing/2014/main" id="{44439857-56CA-C834-BD14-E05708E29A65}"/>
                    </a:ext>
                  </a:extLst>
                </p:cNvPr>
                <p:cNvSpPr>
                  <a:spLocks noChangeAspect="1"/>
                </p:cNvSpPr>
                <p:nvPr/>
              </p:nvSpPr>
              <p:spPr bwMode="gray">
                <a:xfrm>
                  <a:off x="2676526" y="6127751"/>
                  <a:ext cx="82550" cy="88900"/>
                </a:xfrm>
                <a:custGeom>
                  <a:avLst/>
                  <a:gdLst/>
                  <a:ahLst/>
                  <a:cxnLst>
                    <a:cxn ang="0">
                      <a:pos x="0" y="0"/>
                    </a:cxn>
                    <a:cxn ang="0">
                      <a:pos x="3" y="106"/>
                    </a:cxn>
                    <a:cxn ang="0">
                      <a:pos x="121" y="95"/>
                    </a:cxn>
                    <a:cxn ang="0">
                      <a:pos x="27" y="52"/>
                    </a:cxn>
                    <a:cxn ang="0">
                      <a:pos x="0" y="0"/>
                    </a:cxn>
                  </a:cxnLst>
                  <a:rect l="0" t="0" r="r" b="b"/>
                  <a:pathLst>
                    <a:path w="121" h="106">
                      <a:moveTo>
                        <a:pt x="0" y="0"/>
                      </a:moveTo>
                      <a:lnTo>
                        <a:pt x="3" y="106"/>
                      </a:lnTo>
                      <a:lnTo>
                        <a:pt x="121" y="95"/>
                      </a:lnTo>
                      <a:lnTo>
                        <a:pt x="27" y="52"/>
                      </a:lnTo>
                      <a:lnTo>
                        <a:pt x="0" y="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38" name="Freeform 20">
                  <a:extLst>
                    <a:ext uri="{FF2B5EF4-FFF2-40B4-BE49-F238E27FC236}">
                      <a16:creationId xmlns:a16="http://schemas.microsoft.com/office/drawing/2014/main" id="{EE6494BC-74C2-150E-2E96-97C2B4616CBC}"/>
                    </a:ext>
                  </a:extLst>
                </p:cNvPr>
                <p:cNvSpPr>
                  <a:spLocks noChangeAspect="1"/>
                </p:cNvSpPr>
                <p:nvPr/>
              </p:nvSpPr>
              <p:spPr bwMode="gray">
                <a:xfrm>
                  <a:off x="2652713" y="4740276"/>
                  <a:ext cx="287338" cy="392113"/>
                </a:xfrm>
                <a:custGeom>
                  <a:avLst/>
                  <a:gdLst/>
                  <a:ahLst/>
                  <a:cxnLst>
                    <a:cxn ang="0">
                      <a:pos x="0" y="48"/>
                    </a:cxn>
                    <a:cxn ang="0">
                      <a:pos x="30" y="98"/>
                    </a:cxn>
                    <a:cxn ang="0">
                      <a:pos x="9" y="204"/>
                    </a:cxn>
                    <a:cxn ang="0">
                      <a:pos x="30" y="217"/>
                    </a:cxn>
                    <a:cxn ang="0">
                      <a:pos x="20" y="232"/>
                    </a:cxn>
                    <a:cxn ang="0">
                      <a:pos x="2" y="276"/>
                    </a:cxn>
                    <a:cxn ang="0">
                      <a:pos x="38" y="339"/>
                    </a:cxn>
                    <a:cxn ang="0">
                      <a:pos x="60" y="467"/>
                    </a:cxn>
                    <a:cxn ang="0">
                      <a:pos x="84" y="471"/>
                    </a:cxn>
                    <a:cxn ang="0">
                      <a:pos x="121" y="431"/>
                    </a:cxn>
                    <a:cxn ang="0">
                      <a:pos x="186" y="464"/>
                    </a:cxn>
                    <a:cxn ang="0">
                      <a:pos x="189" y="440"/>
                    </a:cxn>
                    <a:cxn ang="0">
                      <a:pos x="245" y="449"/>
                    </a:cxn>
                    <a:cxn ang="0">
                      <a:pos x="266" y="356"/>
                    </a:cxn>
                    <a:cxn ang="0">
                      <a:pos x="368" y="339"/>
                    </a:cxn>
                    <a:cxn ang="0">
                      <a:pos x="402" y="371"/>
                    </a:cxn>
                    <a:cxn ang="0">
                      <a:pos x="415" y="298"/>
                    </a:cxn>
                    <a:cxn ang="0">
                      <a:pos x="392" y="237"/>
                    </a:cxn>
                    <a:cxn ang="0">
                      <a:pos x="334" y="234"/>
                    </a:cxn>
                    <a:cxn ang="0">
                      <a:pos x="309" y="141"/>
                    </a:cxn>
                    <a:cxn ang="0">
                      <a:pos x="155" y="80"/>
                    </a:cxn>
                    <a:cxn ang="0">
                      <a:pos x="146" y="0"/>
                    </a:cxn>
                    <a:cxn ang="0">
                      <a:pos x="42" y="50"/>
                    </a:cxn>
                    <a:cxn ang="0">
                      <a:pos x="0" y="48"/>
                    </a:cxn>
                  </a:cxnLst>
                  <a:rect l="0" t="0" r="r" b="b"/>
                  <a:pathLst>
                    <a:path w="415" h="471">
                      <a:moveTo>
                        <a:pt x="0" y="48"/>
                      </a:moveTo>
                      <a:lnTo>
                        <a:pt x="30" y="98"/>
                      </a:lnTo>
                      <a:lnTo>
                        <a:pt x="9" y="204"/>
                      </a:lnTo>
                      <a:lnTo>
                        <a:pt x="30" y="217"/>
                      </a:lnTo>
                      <a:lnTo>
                        <a:pt x="20" y="232"/>
                      </a:lnTo>
                      <a:lnTo>
                        <a:pt x="2" y="276"/>
                      </a:lnTo>
                      <a:lnTo>
                        <a:pt x="38" y="339"/>
                      </a:lnTo>
                      <a:lnTo>
                        <a:pt x="60" y="467"/>
                      </a:lnTo>
                      <a:lnTo>
                        <a:pt x="84" y="471"/>
                      </a:lnTo>
                      <a:lnTo>
                        <a:pt x="121" y="431"/>
                      </a:lnTo>
                      <a:lnTo>
                        <a:pt x="186" y="464"/>
                      </a:lnTo>
                      <a:lnTo>
                        <a:pt x="189" y="440"/>
                      </a:lnTo>
                      <a:lnTo>
                        <a:pt x="245" y="449"/>
                      </a:lnTo>
                      <a:lnTo>
                        <a:pt x="266" y="356"/>
                      </a:lnTo>
                      <a:lnTo>
                        <a:pt x="368" y="339"/>
                      </a:lnTo>
                      <a:lnTo>
                        <a:pt x="402" y="371"/>
                      </a:lnTo>
                      <a:lnTo>
                        <a:pt x="415" y="298"/>
                      </a:lnTo>
                      <a:lnTo>
                        <a:pt x="392" y="237"/>
                      </a:lnTo>
                      <a:lnTo>
                        <a:pt x="334" y="234"/>
                      </a:lnTo>
                      <a:lnTo>
                        <a:pt x="309" y="141"/>
                      </a:lnTo>
                      <a:lnTo>
                        <a:pt x="155" y="80"/>
                      </a:lnTo>
                      <a:lnTo>
                        <a:pt x="146" y="0"/>
                      </a:lnTo>
                      <a:lnTo>
                        <a:pt x="42" y="50"/>
                      </a:lnTo>
                      <a:lnTo>
                        <a:pt x="0" y="48"/>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40" name="Freeform 21">
                  <a:extLst>
                    <a:ext uri="{FF2B5EF4-FFF2-40B4-BE49-F238E27FC236}">
                      <a16:creationId xmlns:a16="http://schemas.microsoft.com/office/drawing/2014/main" id="{B51702D7-9F5D-34B4-D187-6DB750062795}"/>
                    </a:ext>
                  </a:extLst>
                </p:cNvPr>
                <p:cNvSpPr>
                  <a:spLocks noChangeAspect="1"/>
                </p:cNvSpPr>
                <p:nvPr/>
              </p:nvSpPr>
              <p:spPr bwMode="gray">
                <a:xfrm>
                  <a:off x="2555876" y="4319588"/>
                  <a:ext cx="928688" cy="1149350"/>
                </a:xfrm>
                <a:custGeom>
                  <a:avLst/>
                  <a:gdLst/>
                  <a:ahLst/>
                  <a:cxnLst>
                    <a:cxn ang="0">
                      <a:pos x="30" y="502"/>
                    </a:cxn>
                    <a:cxn ang="0">
                      <a:pos x="114" y="499"/>
                    </a:cxn>
                    <a:cxn ang="0">
                      <a:pos x="145" y="557"/>
                    </a:cxn>
                    <a:cxn ang="0">
                      <a:pos x="291" y="509"/>
                    </a:cxn>
                    <a:cxn ang="0">
                      <a:pos x="454" y="650"/>
                    </a:cxn>
                    <a:cxn ang="0">
                      <a:pos x="537" y="746"/>
                    </a:cxn>
                    <a:cxn ang="0">
                      <a:pos x="547" y="880"/>
                    </a:cxn>
                    <a:cxn ang="0">
                      <a:pos x="628" y="962"/>
                    </a:cxn>
                    <a:cxn ang="0">
                      <a:pos x="673" y="1018"/>
                    </a:cxn>
                    <a:cxn ang="0">
                      <a:pos x="695" y="1081"/>
                    </a:cxn>
                    <a:cxn ang="0">
                      <a:pos x="564" y="1251"/>
                    </a:cxn>
                    <a:cxn ang="0">
                      <a:pos x="695" y="1316"/>
                    </a:cxn>
                    <a:cxn ang="0">
                      <a:pos x="707" y="1384"/>
                    </a:cxn>
                    <a:cxn ang="0">
                      <a:pos x="883" y="1074"/>
                    </a:cxn>
                    <a:cxn ang="0">
                      <a:pos x="1099" y="980"/>
                    </a:cxn>
                    <a:cxn ang="0">
                      <a:pos x="1201" y="789"/>
                    </a:cxn>
                    <a:cxn ang="0">
                      <a:pos x="1342" y="488"/>
                    </a:cxn>
                    <a:cxn ang="0">
                      <a:pos x="1333" y="360"/>
                    </a:cxn>
                    <a:cxn ang="0">
                      <a:pos x="1192" y="285"/>
                    </a:cxn>
                    <a:cxn ang="0">
                      <a:pos x="1006" y="230"/>
                    </a:cxn>
                    <a:cxn ang="0">
                      <a:pos x="898" y="202"/>
                    </a:cxn>
                    <a:cxn ang="0">
                      <a:pos x="850" y="241"/>
                    </a:cxn>
                    <a:cxn ang="0">
                      <a:pos x="808" y="239"/>
                    </a:cxn>
                    <a:cxn ang="0">
                      <a:pos x="833" y="125"/>
                    </a:cxn>
                    <a:cxn ang="0">
                      <a:pos x="724" y="107"/>
                    </a:cxn>
                    <a:cxn ang="0">
                      <a:pos x="603" y="112"/>
                    </a:cxn>
                    <a:cxn ang="0">
                      <a:pos x="486" y="91"/>
                    </a:cxn>
                    <a:cxn ang="0">
                      <a:pos x="461" y="0"/>
                    </a:cxn>
                    <a:cxn ang="0">
                      <a:pos x="316" y="30"/>
                    </a:cxn>
                    <a:cxn ang="0">
                      <a:pos x="366" y="103"/>
                    </a:cxn>
                    <a:cxn ang="0">
                      <a:pos x="242" y="134"/>
                    </a:cxn>
                    <a:cxn ang="0">
                      <a:pos x="140" y="123"/>
                    </a:cxn>
                    <a:cxn ang="0">
                      <a:pos x="132" y="161"/>
                    </a:cxn>
                    <a:cxn ang="0">
                      <a:pos x="136" y="322"/>
                    </a:cxn>
                    <a:cxn ang="0">
                      <a:pos x="0" y="438"/>
                    </a:cxn>
                  </a:cxnLst>
                  <a:rect l="0" t="0" r="r" b="b"/>
                  <a:pathLst>
                    <a:path w="1354" h="1384">
                      <a:moveTo>
                        <a:pt x="0" y="438"/>
                      </a:moveTo>
                      <a:lnTo>
                        <a:pt x="30" y="502"/>
                      </a:lnTo>
                      <a:lnTo>
                        <a:pt x="77" y="524"/>
                      </a:lnTo>
                      <a:lnTo>
                        <a:pt x="114" y="499"/>
                      </a:lnTo>
                      <a:lnTo>
                        <a:pt x="114" y="557"/>
                      </a:lnTo>
                      <a:lnTo>
                        <a:pt x="145" y="557"/>
                      </a:lnTo>
                      <a:lnTo>
                        <a:pt x="187" y="559"/>
                      </a:lnTo>
                      <a:lnTo>
                        <a:pt x="291" y="509"/>
                      </a:lnTo>
                      <a:lnTo>
                        <a:pt x="300" y="589"/>
                      </a:lnTo>
                      <a:lnTo>
                        <a:pt x="454" y="650"/>
                      </a:lnTo>
                      <a:lnTo>
                        <a:pt x="479" y="743"/>
                      </a:lnTo>
                      <a:lnTo>
                        <a:pt x="537" y="746"/>
                      </a:lnTo>
                      <a:lnTo>
                        <a:pt x="560" y="807"/>
                      </a:lnTo>
                      <a:lnTo>
                        <a:pt x="547" y="880"/>
                      </a:lnTo>
                      <a:lnTo>
                        <a:pt x="556" y="949"/>
                      </a:lnTo>
                      <a:lnTo>
                        <a:pt x="628" y="962"/>
                      </a:lnTo>
                      <a:lnTo>
                        <a:pt x="638" y="1009"/>
                      </a:lnTo>
                      <a:lnTo>
                        <a:pt x="673" y="1018"/>
                      </a:lnTo>
                      <a:lnTo>
                        <a:pt x="667" y="1080"/>
                      </a:lnTo>
                      <a:lnTo>
                        <a:pt x="695" y="1081"/>
                      </a:lnTo>
                      <a:lnTo>
                        <a:pt x="700" y="1134"/>
                      </a:lnTo>
                      <a:lnTo>
                        <a:pt x="564" y="1251"/>
                      </a:lnTo>
                      <a:lnTo>
                        <a:pt x="590" y="1244"/>
                      </a:lnTo>
                      <a:lnTo>
                        <a:pt x="695" y="1316"/>
                      </a:lnTo>
                      <a:lnTo>
                        <a:pt x="716" y="1347"/>
                      </a:lnTo>
                      <a:lnTo>
                        <a:pt x="707" y="1384"/>
                      </a:lnTo>
                      <a:lnTo>
                        <a:pt x="874" y="1178"/>
                      </a:lnTo>
                      <a:lnTo>
                        <a:pt x="883" y="1074"/>
                      </a:lnTo>
                      <a:lnTo>
                        <a:pt x="1017" y="980"/>
                      </a:lnTo>
                      <a:lnTo>
                        <a:pt x="1099" y="980"/>
                      </a:lnTo>
                      <a:lnTo>
                        <a:pt x="1133" y="947"/>
                      </a:lnTo>
                      <a:lnTo>
                        <a:pt x="1201" y="789"/>
                      </a:lnTo>
                      <a:lnTo>
                        <a:pt x="1210" y="635"/>
                      </a:lnTo>
                      <a:lnTo>
                        <a:pt x="1342" y="488"/>
                      </a:lnTo>
                      <a:lnTo>
                        <a:pt x="1354" y="423"/>
                      </a:lnTo>
                      <a:lnTo>
                        <a:pt x="1333" y="360"/>
                      </a:lnTo>
                      <a:lnTo>
                        <a:pt x="1280" y="351"/>
                      </a:lnTo>
                      <a:lnTo>
                        <a:pt x="1192" y="285"/>
                      </a:lnTo>
                      <a:lnTo>
                        <a:pt x="1022" y="271"/>
                      </a:lnTo>
                      <a:lnTo>
                        <a:pt x="1006" y="230"/>
                      </a:lnTo>
                      <a:lnTo>
                        <a:pt x="929" y="201"/>
                      </a:lnTo>
                      <a:lnTo>
                        <a:pt x="898" y="202"/>
                      </a:lnTo>
                      <a:lnTo>
                        <a:pt x="852" y="262"/>
                      </a:lnTo>
                      <a:lnTo>
                        <a:pt x="850" y="241"/>
                      </a:lnTo>
                      <a:lnTo>
                        <a:pt x="777" y="251"/>
                      </a:lnTo>
                      <a:lnTo>
                        <a:pt x="808" y="239"/>
                      </a:lnTo>
                      <a:lnTo>
                        <a:pt x="779" y="192"/>
                      </a:lnTo>
                      <a:lnTo>
                        <a:pt x="833" y="125"/>
                      </a:lnTo>
                      <a:lnTo>
                        <a:pt x="776" y="39"/>
                      </a:lnTo>
                      <a:lnTo>
                        <a:pt x="724" y="107"/>
                      </a:lnTo>
                      <a:lnTo>
                        <a:pt x="675" y="102"/>
                      </a:lnTo>
                      <a:lnTo>
                        <a:pt x="603" y="112"/>
                      </a:lnTo>
                      <a:lnTo>
                        <a:pt x="504" y="126"/>
                      </a:lnTo>
                      <a:lnTo>
                        <a:pt x="486" y="91"/>
                      </a:lnTo>
                      <a:lnTo>
                        <a:pt x="493" y="25"/>
                      </a:lnTo>
                      <a:lnTo>
                        <a:pt x="461" y="0"/>
                      </a:lnTo>
                      <a:lnTo>
                        <a:pt x="376" y="42"/>
                      </a:lnTo>
                      <a:lnTo>
                        <a:pt x="316" y="30"/>
                      </a:lnTo>
                      <a:lnTo>
                        <a:pt x="333" y="95"/>
                      </a:lnTo>
                      <a:lnTo>
                        <a:pt x="366" y="103"/>
                      </a:lnTo>
                      <a:lnTo>
                        <a:pt x="283" y="151"/>
                      </a:lnTo>
                      <a:lnTo>
                        <a:pt x="242" y="134"/>
                      </a:lnTo>
                      <a:lnTo>
                        <a:pt x="223" y="109"/>
                      </a:lnTo>
                      <a:lnTo>
                        <a:pt x="140" y="123"/>
                      </a:lnTo>
                      <a:lnTo>
                        <a:pt x="165" y="158"/>
                      </a:lnTo>
                      <a:lnTo>
                        <a:pt x="132" y="161"/>
                      </a:lnTo>
                      <a:lnTo>
                        <a:pt x="152" y="222"/>
                      </a:lnTo>
                      <a:lnTo>
                        <a:pt x="136" y="322"/>
                      </a:lnTo>
                      <a:lnTo>
                        <a:pt x="48" y="357"/>
                      </a:lnTo>
                      <a:lnTo>
                        <a:pt x="0" y="438"/>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41" name="Freeform 22">
                  <a:extLst>
                    <a:ext uri="{FF2B5EF4-FFF2-40B4-BE49-F238E27FC236}">
                      <a16:creationId xmlns:a16="http://schemas.microsoft.com/office/drawing/2014/main" id="{A477946D-EA57-C17D-E94A-95347972EB38}"/>
                    </a:ext>
                  </a:extLst>
                </p:cNvPr>
                <p:cNvSpPr>
                  <a:spLocks noChangeAspect="1"/>
                </p:cNvSpPr>
                <p:nvPr/>
              </p:nvSpPr>
              <p:spPr bwMode="gray">
                <a:xfrm>
                  <a:off x="2184401" y="3932238"/>
                  <a:ext cx="22225" cy="76200"/>
                </a:xfrm>
                <a:custGeom>
                  <a:avLst/>
                  <a:gdLst/>
                  <a:ahLst/>
                  <a:cxnLst>
                    <a:cxn ang="0">
                      <a:pos x="0" y="20"/>
                    </a:cxn>
                    <a:cxn ang="0">
                      <a:pos x="11" y="92"/>
                    </a:cxn>
                    <a:cxn ang="0">
                      <a:pos x="28" y="0"/>
                    </a:cxn>
                    <a:cxn ang="0">
                      <a:pos x="0" y="20"/>
                    </a:cxn>
                  </a:cxnLst>
                  <a:rect l="0" t="0" r="r" b="b"/>
                  <a:pathLst>
                    <a:path w="28" h="92">
                      <a:moveTo>
                        <a:pt x="0" y="20"/>
                      </a:moveTo>
                      <a:lnTo>
                        <a:pt x="11" y="92"/>
                      </a:lnTo>
                      <a:lnTo>
                        <a:pt x="28" y="0"/>
                      </a:lnTo>
                      <a:lnTo>
                        <a:pt x="0" y="2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42" name="Freeform 26">
                  <a:extLst>
                    <a:ext uri="{FF2B5EF4-FFF2-40B4-BE49-F238E27FC236}">
                      <a16:creationId xmlns:a16="http://schemas.microsoft.com/office/drawing/2014/main" id="{9DC0E59F-891F-3269-C9BA-84F38AA34C03}"/>
                    </a:ext>
                  </a:extLst>
                </p:cNvPr>
                <p:cNvSpPr>
                  <a:spLocks noChangeAspect="1"/>
                </p:cNvSpPr>
                <p:nvPr/>
              </p:nvSpPr>
              <p:spPr bwMode="gray">
                <a:xfrm>
                  <a:off x="947738" y="1946276"/>
                  <a:ext cx="2041525" cy="1255713"/>
                </a:xfrm>
                <a:custGeom>
                  <a:avLst/>
                  <a:gdLst/>
                  <a:ahLst/>
                  <a:cxnLst>
                    <a:cxn ang="0">
                      <a:pos x="222" y="181"/>
                    </a:cxn>
                    <a:cxn ang="0">
                      <a:pos x="344" y="157"/>
                    </a:cxn>
                    <a:cxn ang="0">
                      <a:pos x="527" y="163"/>
                    </a:cxn>
                    <a:cxn ang="0">
                      <a:pos x="812" y="186"/>
                    </a:cxn>
                    <a:cxn ang="0">
                      <a:pos x="915" y="255"/>
                    </a:cxn>
                    <a:cxn ang="0">
                      <a:pos x="1170" y="295"/>
                    </a:cxn>
                    <a:cxn ang="0">
                      <a:pos x="1119" y="222"/>
                    </a:cxn>
                    <a:cxn ang="0">
                      <a:pos x="1342" y="260"/>
                    </a:cxn>
                    <a:cxn ang="0">
                      <a:pos x="1520" y="242"/>
                    </a:cxn>
                    <a:cxn ang="0">
                      <a:pos x="1539" y="240"/>
                    </a:cxn>
                    <a:cxn ang="0">
                      <a:pos x="1578" y="238"/>
                    </a:cxn>
                    <a:cxn ang="0">
                      <a:pos x="1644" y="154"/>
                    </a:cxn>
                    <a:cxn ang="0">
                      <a:pos x="1590" y="0"/>
                    </a:cxn>
                    <a:cxn ang="0">
                      <a:pos x="1687" y="112"/>
                    </a:cxn>
                    <a:cxn ang="0">
                      <a:pos x="1723" y="163"/>
                    </a:cxn>
                    <a:cxn ang="0">
                      <a:pos x="1846" y="231"/>
                    </a:cxn>
                    <a:cxn ang="0">
                      <a:pos x="1920" y="206"/>
                    </a:cxn>
                    <a:cxn ang="0">
                      <a:pos x="2069" y="178"/>
                    </a:cxn>
                    <a:cxn ang="0">
                      <a:pos x="2068" y="298"/>
                    </a:cxn>
                    <a:cxn ang="0">
                      <a:pos x="1891" y="329"/>
                    </a:cxn>
                    <a:cxn ang="0">
                      <a:pos x="1806" y="398"/>
                    </a:cxn>
                    <a:cxn ang="0">
                      <a:pos x="1749" y="502"/>
                    </a:cxn>
                    <a:cxn ang="0">
                      <a:pos x="1687" y="541"/>
                    </a:cxn>
                    <a:cxn ang="0">
                      <a:pos x="1611" y="613"/>
                    </a:cxn>
                    <a:cxn ang="0">
                      <a:pos x="1678" y="839"/>
                    </a:cxn>
                    <a:cxn ang="0">
                      <a:pos x="1920" y="941"/>
                    </a:cxn>
                    <a:cxn ang="0">
                      <a:pos x="2066" y="1062"/>
                    </a:cxn>
                    <a:cxn ang="0">
                      <a:pos x="2127" y="1118"/>
                    </a:cxn>
                    <a:cxn ang="0">
                      <a:pos x="2250" y="870"/>
                    </a:cxn>
                    <a:cxn ang="0">
                      <a:pos x="2219" y="705"/>
                    </a:cxn>
                    <a:cxn ang="0">
                      <a:pos x="2208" y="604"/>
                    </a:cxn>
                    <a:cxn ang="0">
                      <a:pos x="2331" y="554"/>
                    </a:cxn>
                    <a:cxn ang="0">
                      <a:pos x="2485" y="680"/>
                    </a:cxn>
                    <a:cxn ang="0">
                      <a:pos x="2437" y="763"/>
                    </a:cxn>
                    <a:cxn ang="0">
                      <a:pos x="2538" y="756"/>
                    </a:cxn>
                    <a:cxn ang="0">
                      <a:pos x="2632" y="711"/>
                    </a:cxn>
                    <a:cxn ang="0">
                      <a:pos x="2664" y="739"/>
                    </a:cxn>
                    <a:cxn ang="0">
                      <a:pos x="2725" y="766"/>
                    </a:cxn>
                    <a:cxn ang="0">
                      <a:pos x="2732" y="815"/>
                    </a:cxn>
                    <a:cxn ang="0">
                      <a:pos x="2743" y="875"/>
                    </a:cxn>
                    <a:cxn ang="0">
                      <a:pos x="2903" y="953"/>
                    </a:cxn>
                    <a:cxn ang="0">
                      <a:pos x="2910" y="1008"/>
                    </a:cxn>
                    <a:cxn ang="0">
                      <a:pos x="2963" y="1064"/>
                    </a:cxn>
                    <a:cxn ang="0">
                      <a:pos x="2430" y="1305"/>
                    </a:cxn>
                    <a:cxn ang="0">
                      <a:pos x="2588" y="1251"/>
                    </a:cxn>
                    <a:cxn ang="0">
                      <a:pos x="2769" y="1360"/>
                    </a:cxn>
                    <a:cxn ang="0">
                      <a:pos x="2775" y="1372"/>
                    </a:cxn>
                    <a:cxn ang="0">
                      <a:pos x="2700" y="1368"/>
                    </a:cxn>
                    <a:cxn ang="0">
                      <a:pos x="2544" y="1353"/>
                    </a:cxn>
                    <a:cxn ang="0">
                      <a:pos x="2266" y="1404"/>
                    </a:cxn>
                    <a:cxn ang="0">
                      <a:pos x="2159" y="1474"/>
                    </a:cxn>
                    <a:cxn ang="0">
                      <a:pos x="2034" y="1465"/>
                    </a:cxn>
                    <a:cxn ang="0">
                      <a:pos x="2129" y="1390"/>
                    </a:cxn>
                    <a:cxn ang="0">
                      <a:pos x="1946" y="1255"/>
                    </a:cxn>
                    <a:cxn ang="0">
                      <a:pos x="1870" y="1242"/>
                    </a:cxn>
                    <a:cxn ang="0">
                      <a:pos x="1592" y="1190"/>
                    </a:cxn>
                    <a:cxn ang="0">
                      <a:pos x="569" y="1166"/>
                    </a:cxn>
                    <a:cxn ang="0">
                      <a:pos x="452" y="1055"/>
                    </a:cxn>
                    <a:cxn ang="0">
                      <a:pos x="380" y="882"/>
                    </a:cxn>
                    <a:cxn ang="0">
                      <a:pos x="103" y="719"/>
                    </a:cxn>
                  </a:cxnLst>
                  <a:rect l="0" t="0" r="r" b="b"/>
                  <a:pathLst>
                    <a:path w="2963" h="1511">
                      <a:moveTo>
                        <a:pt x="0" y="671"/>
                      </a:moveTo>
                      <a:lnTo>
                        <a:pt x="0" y="140"/>
                      </a:lnTo>
                      <a:lnTo>
                        <a:pt x="236" y="211"/>
                      </a:lnTo>
                      <a:lnTo>
                        <a:pt x="222" y="181"/>
                      </a:lnTo>
                      <a:lnTo>
                        <a:pt x="247" y="164"/>
                      </a:lnTo>
                      <a:lnTo>
                        <a:pt x="391" y="107"/>
                      </a:lnTo>
                      <a:lnTo>
                        <a:pt x="280" y="178"/>
                      </a:lnTo>
                      <a:lnTo>
                        <a:pt x="344" y="157"/>
                      </a:lnTo>
                      <a:lnTo>
                        <a:pt x="344" y="172"/>
                      </a:lnTo>
                      <a:lnTo>
                        <a:pt x="465" y="109"/>
                      </a:lnTo>
                      <a:lnTo>
                        <a:pt x="449" y="88"/>
                      </a:lnTo>
                      <a:lnTo>
                        <a:pt x="527" y="163"/>
                      </a:lnTo>
                      <a:lnTo>
                        <a:pt x="577" y="119"/>
                      </a:lnTo>
                      <a:lnTo>
                        <a:pt x="572" y="163"/>
                      </a:lnTo>
                      <a:lnTo>
                        <a:pt x="636" y="131"/>
                      </a:lnTo>
                      <a:lnTo>
                        <a:pt x="812" y="186"/>
                      </a:lnTo>
                      <a:lnTo>
                        <a:pt x="892" y="185"/>
                      </a:lnTo>
                      <a:lnTo>
                        <a:pt x="937" y="216"/>
                      </a:lnTo>
                      <a:lnTo>
                        <a:pt x="883" y="242"/>
                      </a:lnTo>
                      <a:lnTo>
                        <a:pt x="915" y="255"/>
                      </a:lnTo>
                      <a:lnTo>
                        <a:pt x="1073" y="240"/>
                      </a:lnTo>
                      <a:lnTo>
                        <a:pt x="1143" y="284"/>
                      </a:lnTo>
                      <a:lnTo>
                        <a:pt x="1152" y="315"/>
                      </a:lnTo>
                      <a:lnTo>
                        <a:pt x="1170" y="295"/>
                      </a:lnTo>
                      <a:lnTo>
                        <a:pt x="1143" y="255"/>
                      </a:lnTo>
                      <a:lnTo>
                        <a:pt x="1217" y="205"/>
                      </a:lnTo>
                      <a:lnTo>
                        <a:pt x="1145" y="236"/>
                      </a:lnTo>
                      <a:lnTo>
                        <a:pt x="1119" y="222"/>
                      </a:lnTo>
                      <a:lnTo>
                        <a:pt x="1208" y="183"/>
                      </a:lnTo>
                      <a:lnTo>
                        <a:pt x="1257" y="238"/>
                      </a:lnTo>
                      <a:lnTo>
                        <a:pt x="1309" y="236"/>
                      </a:lnTo>
                      <a:lnTo>
                        <a:pt x="1342" y="260"/>
                      </a:lnTo>
                      <a:lnTo>
                        <a:pt x="1480" y="255"/>
                      </a:lnTo>
                      <a:lnTo>
                        <a:pt x="1476" y="238"/>
                      </a:lnTo>
                      <a:lnTo>
                        <a:pt x="1514" y="268"/>
                      </a:lnTo>
                      <a:lnTo>
                        <a:pt x="1520" y="242"/>
                      </a:lnTo>
                      <a:lnTo>
                        <a:pt x="1491" y="251"/>
                      </a:lnTo>
                      <a:lnTo>
                        <a:pt x="1468" y="220"/>
                      </a:lnTo>
                      <a:lnTo>
                        <a:pt x="1519" y="216"/>
                      </a:lnTo>
                      <a:lnTo>
                        <a:pt x="1539" y="240"/>
                      </a:lnTo>
                      <a:lnTo>
                        <a:pt x="1559" y="233"/>
                      </a:lnTo>
                      <a:lnTo>
                        <a:pt x="1551" y="271"/>
                      </a:lnTo>
                      <a:lnTo>
                        <a:pt x="1587" y="290"/>
                      </a:lnTo>
                      <a:lnTo>
                        <a:pt x="1578" y="238"/>
                      </a:lnTo>
                      <a:lnTo>
                        <a:pt x="1647" y="207"/>
                      </a:lnTo>
                      <a:lnTo>
                        <a:pt x="1629" y="181"/>
                      </a:lnTo>
                      <a:lnTo>
                        <a:pt x="1609" y="200"/>
                      </a:lnTo>
                      <a:lnTo>
                        <a:pt x="1644" y="154"/>
                      </a:lnTo>
                      <a:lnTo>
                        <a:pt x="1543" y="121"/>
                      </a:lnTo>
                      <a:lnTo>
                        <a:pt x="1553" y="44"/>
                      </a:lnTo>
                      <a:lnTo>
                        <a:pt x="1578" y="46"/>
                      </a:lnTo>
                      <a:lnTo>
                        <a:pt x="1590" y="0"/>
                      </a:lnTo>
                      <a:lnTo>
                        <a:pt x="1666" y="44"/>
                      </a:lnTo>
                      <a:lnTo>
                        <a:pt x="1667" y="72"/>
                      </a:lnTo>
                      <a:lnTo>
                        <a:pt x="1718" y="113"/>
                      </a:lnTo>
                      <a:lnTo>
                        <a:pt x="1687" y="112"/>
                      </a:lnTo>
                      <a:lnTo>
                        <a:pt x="1700" y="126"/>
                      </a:lnTo>
                      <a:lnTo>
                        <a:pt x="1680" y="143"/>
                      </a:lnTo>
                      <a:lnTo>
                        <a:pt x="1742" y="154"/>
                      </a:lnTo>
                      <a:lnTo>
                        <a:pt x="1723" y="163"/>
                      </a:lnTo>
                      <a:lnTo>
                        <a:pt x="1759" y="229"/>
                      </a:lnTo>
                      <a:lnTo>
                        <a:pt x="1790" y="170"/>
                      </a:lnTo>
                      <a:lnTo>
                        <a:pt x="1834" y="194"/>
                      </a:lnTo>
                      <a:lnTo>
                        <a:pt x="1846" y="231"/>
                      </a:lnTo>
                      <a:lnTo>
                        <a:pt x="1825" y="242"/>
                      </a:lnTo>
                      <a:lnTo>
                        <a:pt x="1865" y="290"/>
                      </a:lnTo>
                      <a:lnTo>
                        <a:pt x="1890" y="279"/>
                      </a:lnTo>
                      <a:lnTo>
                        <a:pt x="1920" y="206"/>
                      </a:lnTo>
                      <a:lnTo>
                        <a:pt x="1956" y="198"/>
                      </a:lnTo>
                      <a:lnTo>
                        <a:pt x="1929" y="136"/>
                      </a:lnTo>
                      <a:lnTo>
                        <a:pt x="2028" y="141"/>
                      </a:lnTo>
                      <a:lnTo>
                        <a:pt x="2069" y="178"/>
                      </a:lnTo>
                      <a:lnTo>
                        <a:pt x="2053" y="196"/>
                      </a:lnTo>
                      <a:lnTo>
                        <a:pt x="2072" y="206"/>
                      </a:lnTo>
                      <a:lnTo>
                        <a:pt x="2029" y="217"/>
                      </a:lnTo>
                      <a:lnTo>
                        <a:pt x="2068" y="298"/>
                      </a:lnTo>
                      <a:lnTo>
                        <a:pt x="2003" y="340"/>
                      </a:lnTo>
                      <a:lnTo>
                        <a:pt x="1980" y="321"/>
                      </a:lnTo>
                      <a:lnTo>
                        <a:pt x="1991" y="349"/>
                      </a:lnTo>
                      <a:lnTo>
                        <a:pt x="1891" y="329"/>
                      </a:lnTo>
                      <a:lnTo>
                        <a:pt x="1910" y="356"/>
                      </a:lnTo>
                      <a:lnTo>
                        <a:pt x="1870" y="395"/>
                      </a:lnTo>
                      <a:lnTo>
                        <a:pt x="1768" y="365"/>
                      </a:lnTo>
                      <a:lnTo>
                        <a:pt x="1806" y="398"/>
                      </a:lnTo>
                      <a:lnTo>
                        <a:pt x="1879" y="405"/>
                      </a:lnTo>
                      <a:lnTo>
                        <a:pt x="1828" y="470"/>
                      </a:lnTo>
                      <a:lnTo>
                        <a:pt x="1775" y="466"/>
                      </a:lnTo>
                      <a:lnTo>
                        <a:pt x="1749" y="502"/>
                      </a:lnTo>
                      <a:lnTo>
                        <a:pt x="1653" y="471"/>
                      </a:lnTo>
                      <a:lnTo>
                        <a:pt x="1742" y="502"/>
                      </a:lnTo>
                      <a:lnTo>
                        <a:pt x="1751" y="529"/>
                      </a:lnTo>
                      <a:lnTo>
                        <a:pt x="1687" y="541"/>
                      </a:lnTo>
                      <a:lnTo>
                        <a:pt x="1700" y="547"/>
                      </a:lnTo>
                      <a:lnTo>
                        <a:pt x="1682" y="549"/>
                      </a:lnTo>
                      <a:lnTo>
                        <a:pt x="1682" y="576"/>
                      </a:lnTo>
                      <a:lnTo>
                        <a:pt x="1611" y="613"/>
                      </a:lnTo>
                      <a:lnTo>
                        <a:pt x="1596" y="734"/>
                      </a:lnTo>
                      <a:lnTo>
                        <a:pt x="1623" y="762"/>
                      </a:lnTo>
                      <a:lnTo>
                        <a:pt x="1661" y="746"/>
                      </a:lnTo>
                      <a:lnTo>
                        <a:pt x="1678" y="839"/>
                      </a:lnTo>
                      <a:lnTo>
                        <a:pt x="1733" y="821"/>
                      </a:lnTo>
                      <a:lnTo>
                        <a:pt x="1798" y="847"/>
                      </a:lnTo>
                      <a:lnTo>
                        <a:pt x="1930" y="914"/>
                      </a:lnTo>
                      <a:lnTo>
                        <a:pt x="1920" y="941"/>
                      </a:lnTo>
                      <a:lnTo>
                        <a:pt x="1935" y="920"/>
                      </a:lnTo>
                      <a:lnTo>
                        <a:pt x="2035" y="926"/>
                      </a:lnTo>
                      <a:lnTo>
                        <a:pt x="2035" y="1028"/>
                      </a:lnTo>
                      <a:lnTo>
                        <a:pt x="2066" y="1062"/>
                      </a:lnTo>
                      <a:lnTo>
                        <a:pt x="2044" y="1069"/>
                      </a:lnTo>
                      <a:lnTo>
                        <a:pt x="2094" y="1088"/>
                      </a:lnTo>
                      <a:lnTo>
                        <a:pt x="2079" y="1119"/>
                      </a:lnTo>
                      <a:lnTo>
                        <a:pt x="2127" y="1118"/>
                      </a:lnTo>
                      <a:lnTo>
                        <a:pt x="2192" y="1063"/>
                      </a:lnTo>
                      <a:lnTo>
                        <a:pt x="2164" y="1051"/>
                      </a:lnTo>
                      <a:lnTo>
                        <a:pt x="2127" y="954"/>
                      </a:lnTo>
                      <a:lnTo>
                        <a:pt x="2250" y="870"/>
                      </a:lnTo>
                      <a:lnTo>
                        <a:pt x="2232" y="870"/>
                      </a:lnTo>
                      <a:lnTo>
                        <a:pt x="2205" y="771"/>
                      </a:lnTo>
                      <a:lnTo>
                        <a:pt x="2161" y="746"/>
                      </a:lnTo>
                      <a:lnTo>
                        <a:pt x="2219" y="705"/>
                      </a:lnTo>
                      <a:lnTo>
                        <a:pt x="2198" y="683"/>
                      </a:lnTo>
                      <a:lnTo>
                        <a:pt x="2208" y="647"/>
                      </a:lnTo>
                      <a:lnTo>
                        <a:pt x="2182" y="641"/>
                      </a:lnTo>
                      <a:lnTo>
                        <a:pt x="2208" y="604"/>
                      </a:lnTo>
                      <a:lnTo>
                        <a:pt x="2179" y="581"/>
                      </a:lnTo>
                      <a:lnTo>
                        <a:pt x="2195" y="551"/>
                      </a:lnTo>
                      <a:lnTo>
                        <a:pt x="2289" y="571"/>
                      </a:lnTo>
                      <a:lnTo>
                        <a:pt x="2331" y="554"/>
                      </a:lnTo>
                      <a:lnTo>
                        <a:pt x="2411" y="604"/>
                      </a:lnTo>
                      <a:lnTo>
                        <a:pt x="2411" y="626"/>
                      </a:lnTo>
                      <a:lnTo>
                        <a:pt x="2479" y="630"/>
                      </a:lnTo>
                      <a:lnTo>
                        <a:pt x="2485" y="680"/>
                      </a:lnTo>
                      <a:lnTo>
                        <a:pt x="2424" y="682"/>
                      </a:lnTo>
                      <a:lnTo>
                        <a:pt x="2477" y="690"/>
                      </a:lnTo>
                      <a:lnTo>
                        <a:pt x="2494" y="721"/>
                      </a:lnTo>
                      <a:lnTo>
                        <a:pt x="2437" y="763"/>
                      </a:lnTo>
                      <a:lnTo>
                        <a:pt x="2519" y="741"/>
                      </a:lnTo>
                      <a:lnTo>
                        <a:pt x="2523" y="779"/>
                      </a:lnTo>
                      <a:lnTo>
                        <a:pt x="2488" y="795"/>
                      </a:lnTo>
                      <a:lnTo>
                        <a:pt x="2538" y="756"/>
                      </a:lnTo>
                      <a:lnTo>
                        <a:pt x="2544" y="781"/>
                      </a:lnTo>
                      <a:lnTo>
                        <a:pt x="2590" y="743"/>
                      </a:lnTo>
                      <a:lnTo>
                        <a:pt x="2599" y="763"/>
                      </a:lnTo>
                      <a:lnTo>
                        <a:pt x="2632" y="711"/>
                      </a:lnTo>
                      <a:lnTo>
                        <a:pt x="2621" y="700"/>
                      </a:lnTo>
                      <a:lnTo>
                        <a:pt x="2658" y="671"/>
                      </a:lnTo>
                      <a:lnTo>
                        <a:pt x="2699" y="726"/>
                      </a:lnTo>
                      <a:lnTo>
                        <a:pt x="2664" y="739"/>
                      </a:lnTo>
                      <a:lnTo>
                        <a:pt x="2702" y="732"/>
                      </a:lnTo>
                      <a:lnTo>
                        <a:pt x="2716" y="755"/>
                      </a:lnTo>
                      <a:lnTo>
                        <a:pt x="2691" y="762"/>
                      </a:lnTo>
                      <a:lnTo>
                        <a:pt x="2725" y="766"/>
                      </a:lnTo>
                      <a:lnTo>
                        <a:pt x="2702" y="783"/>
                      </a:lnTo>
                      <a:lnTo>
                        <a:pt x="2726" y="779"/>
                      </a:lnTo>
                      <a:lnTo>
                        <a:pt x="2744" y="804"/>
                      </a:lnTo>
                      <a:lnTo>
                        <a:pt x="2732" y="815"/>
                      </a:lnTo>
                      <a:lnTo>
                        <a:pt x="2766" y="834"/>
                      </a:lnTo>
                      <a:lnTo>
                        <a:pt x="2713" y="855"/>
                      </a:lnTo>
                      <a:lnTo>
                        <a:pt x="2752" y="855"/>
                      </a:lnTo>
                      <a:lnTo>
                        <a:pt x="2743" y="875"/>
                      </a:lnTo>
                      <a:lnTo>
                        <a:pt x="2802" y="893"/>
                      </a:lnTo>
                      <a:lnTo>
                        <a:pt x="2824" y="940"/>
                      </a:lnTo>
                      <a:lnTo>
                        <a:pt x="2845" y="922"/>
                      </a:lnTo>
                      <a:lnTo>
                        <a:pt x="2903" y="953"/>
                      </a:lnTo>
                      <a:lnTo>
                        <a:pt x="2776" y="993"/>
                      </a:lnTo>
                      <a:lnTo>
                        <a:pt x="2802" y="1014"/>
                      </a:lnTo>
                      <a:lnTo>
                        <a:pt x="2910" y="970"/>
                      </a:lnTo>
                      <a:lnTo>
                        <a:pt x="2910" y="1008"/>
                      </a:lnTo>
                      <a:lnTo>
                        <a:pt x="2959" y="1001"/>
                      </a:lnTo>
                      <a:lnTo>
                        <a:pt x="2963" y="1019"/>
                      </a:lnTo>
                      <a:lnTo>
                        <a:pt x="2941" y="1019"/>
                      </a:lnTo>
                      <a:lnTo>
                        <a:pt x="2963" y="1064"/>
                      </a:lnTo>
                      <a:lnTo>
                        <a:pt x="2814" y="1154"/>
                      </a:lnTo>
                      <a:lnTo>
                        <a:pt x="2596" y="1154"/>
                      </a:lnTo>
                      <a:lnTo>
                        <a:pt x="2505" y="1215"/>
                      </a:lnTo>
                      <a:lnTo>
                        <a:pt x="2430" y="1305"/>
                      </a:lnTo>
                      <a:lnTo>
                        <a:pt x="2505" y="1237"/>
                      </a:lnTo>
                      <a:lnTo>
                        <a:pt x="2622" y="1196"/>
                      </a:lnTo>
                      <a:lnTo>
                        <a:pt x="2664" y="1228"/>
                      </a:lnTo>
                      <a:lnTo>
                        <a:pt x="2588" y="1251"/>
                      </a:lnTo>
                      <a:lnTo>
                        <a:pt x="2648" y="1265"/>
                      </a:lnTo>
                      <a:lnTo>
                        <a:pt x="2632" y="1292"/>
                      </a:lnTo>
                      <a:lnTo>
                        <a:pt x="2678" y="1342"/>
                      </a:lnTo>
                      <a:lnTo>
                        <a:pt x="2769" y="1360"/>
                      </a:lnTo>
                      <a:lnTo>
                        <a:pt x="2793" y="1298"/>
                      </a:lnTo>
                      <a:lnTo>
                        <a:pt x="2793" y="1336"/>
                      </a:lnTo>
                      <a:lnTo>
                        <a:pt x="2818" y="1332"/>
                      </a:lnTo>
                      <a:lnTo>
                        <a:pt x="2775" y="1372"/>
                      </a:lnTo>
                      <a:lnTo>
                        <a:pt x="2667" y="1399"/>
                      </a:lnTo>
                      <a:lnTo>
                        <a:pt x="2630" y="1446"/>
                      </a:lnTo>
                      <a:lnTo>
                        <a:pt x="2599" y="1404"/>
                      </a:lnTo>
                      <a:lnTo>
                        <a:pt x="2700" y="1368"/>
                      </a:lnTo>
                      <a:lnTo>
                        <a:pt x="2648" y="1369"/>
                      </a:lnTo>
                      <a:lnTo>
                        <a:pt x="2658" y="1342"/>
                      </a:lnTo>
                      <a:lnTo>
                        <a:pt x="2570" y="1374"/>
                      </a:lnTo>
                      <a:lnTo>
                        <a:pt x="2544" y="1353"/>
                      </a:lnTo>
                      <a:lnTo>
                        <a:pt x="2544" y="1298"/>
                      </a:lnTo>
                      <a:lnTo>
                        <a:pt x="2486" y="1280"/>
                      </a:lnTo>
                      <a:lnTo>
                        <a:pt x="2444" y="1370"/>
                      </a:lnTo>
                      <a:lnTo>
                        <a:pt x="2266" y="1404"/>
                      </a:lnTo>
                      <a:lnTo>
                        <a:pt x="2145" y="1440"/>
                      </a:lnTo>
                      <a:lnTo>
                        <a:pt x="2124" y="1457"/>
                      </a:lnTo>
                      <a:lnTo>
                        <a:pt x="2153" y="1461"/>
                      </a:lnTo>
                      <a:lnTo>
                        <a:pt x="2159" y="1474"/>
                      </a:lnTo>
                      <a:lnTo>
                        <a:pt x="2011" y="1511"/>
                      </a:lnTo>
                      <a:lnTo>
                        <a:pt x="2019" y="1494"/>
                      </a:lnTo>
                      <a:lnTo>
                        <a:pt x="2029" y="1483"/>
                      </a:lnTo>
                      <a:lnTo>
                        <a:pt x="2034" y="1465"/>
                      </a:lnTo>
                      <a:lnTo>
                        <a:pt x="2056" y="1452"/>
                      </a:lnTo>
                      <a:lnTo>
                        <a:pt x="2061" y="1372"/>
                      </a:lnTo>
                      <a:lnTo>
                        <a:pt x="2086" y="1399"/>
                      </a:lnTo>
                      <a:lnTo>
                        <a:pt x="2129" y="1390"/>
                      </a:lnTo>
                      <a:lnTo>
                        <a:pt x="2091" y="1342"/>
                      </a:lnTo>
                      <a:lnTo>
                        <a:pt x="1964" y="1319"/>
                      </a:lnTo>
                      <a:lnTo>
                        <a:pt x="1959" y="1319"/>
                      </a:lnTo>
                      <a:lnTo>
                        <a:pt x="1946" y="1255"/>
                      </a:lnTo>
                      <a:lnTo>
                        <a:pt x="1920" y="1259"/>
                      </a:lnTo>
                      <a:lnTo>
                        <a:pt x="1898" y="1222"/>
                      </a:lnTo>
                      <a:lnTo>
                        <a:pt x="1870" y="1220"/>
                      </a:lnTo>
                      <a:lnTo>
                        <a:pt x="1870" y="1242"/>
                      </a:lnTo>
                      <a:lnTo>
                        <a:pt x="1837" y="1209"/>
                      </a:lnTo>
                      <a:lnTo>
                        <a:pt x="1777" y="1255"/>
                      </a:lnTo>
                      <a:lnTo>
                        <a:pt x="1613" y="1222"/>
                      </a:lnTo>
                      <a:lnTo>
                        <a:pt x="1592" y="1190"/>
                      </a:lnTo>
                      <a:lnTo>
                        <a:pt x="1590" y="1211"/>
                      </a:lnTo>
                      <a:lnTo>
                        <a:pt x="635" y="1211"/>
                      </a:lnTo>
                      <a:lnTo>
                        <a:pt x="620" y="1177"/>
                      </a:lnTo>
                      <a:lnTo>
                        <a:pt x="569" y="1166"/>
                      </a:lnTo>
                      <a:lnTo>
                        <a:pt x="571" y="1144"/>
                      </a:lnTo>
                      <a:lnTo>
                        <a:pt x="465" y="1113"/>
                      </a:lnTo>
                      <a:lnTo>
                        <a:pt x="477" y="1097"/>
                      </a:lnTo>
                      <a:lnTo>
                        <a:pt x="452" y="1055"/>
                      </a:lnTo>
                      <a:lnTo>
                        <a:pt x="426" y="1051"/>
                      </a:lnTo>
                      <a:lnTo>
                        <a:pt x="367" y="960"/>
                      </a:lnTo>
                      <a:lnTo>
                        <a:pt x="377" y="932"/>
                      </a:lnTo>
                      <a:lnTo>
                        <a:pt x="380" y="882"/>
                      </a:lnTo>
                      <a:lnTo>
                        <a:pt x="314" y="855"/>
                      </a:lnTo>
                      <a:lnTo>
                        <a:pt x="191" y="695"/>
                      </a:lnTo>
                      <a:lnTo>
                        <a:pt x="121" y="740"/>
                      </a:lnTo>
                      <a:lnTo>
                        <a:pt x="103" y="719"/>
                      </a:lnTo>
                      <a:lnTo>
                        <a:pt x="98" y="715"/>
                      </a:lnTo>
                      <a:lnTo>
                        <a:pt x="63" y="671"/>
                      </a:lnTo>
                      <a:lnTo>
                        <a:pt x="0" y="671"/>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43" name="Freeform 27">
                  <a:extLst>
                    <a:ext uri="{FF2B5EF4-FFF2-40B4-BE49-F238E27FC236}">
                      <a16:creationId xmlns:a16="http://schemas.microsoft.com/office/drawing/2014/main" id="{98486D23-F8A9-869A-CFAE-B548615D4FE7}"/>
                    </a:ext>
                  </a:extLst>
                </p:cNvPr>
                <p:cNvSpPr>
                  <a:spLocks noChangeAspect="1"/>
                </p:cNvSpPr>
                <p:nvPr/>
              </p:nvSpPr>
              <p:spPr bwMode="gray">
                <a:xfrm>
                  <a:off x="1252538" y="2879726"/>
                  <a:ext cx="119063" cy="80963"/>
                </a:xfrm>
                <a:custGeom>
                  <a:avLst/>
                  <a:gdLst/>
                  <a:ahLst/>
                  <a:cxnLst>
                    <a:cxn ang="0">
                      <a:pos x="0" y="0"/>
                    </a:cxn>
                    <a:cxn ang="0">
                      <a:pos x="95" y="20"/>
                    </a:cxn>
                    <a:cxn ang="0">
                      <a:pos x="174" y="101"/>
                    </a:cxn>
                    <a:cxn ang="0">
                      <a:pos x="128" y="85"/>
                    </a:cxn>
                    <a:cxn ang="0">
                      <a:pos x="0" y="0"/>
                    </a:cxn>
                  </a:cxnLst>
                  <a:rect l="0" t="0" r="r" b="b"/>
                  <a:pathLst>
                    <a:path w="174" h="101">
                      <a:moveTo>
                        <a:pt x="0" y="0"/>
                      </a:moveTo>
                      <a:lnTo>
                        <a:pt x="95" y="20"/>
                      </a:lnTo>
                      <a:lnTo>
                        <a:pt x="174" y="101"/>
                      </a:lnTo>
                      <a:lnTo>
                        <a:pt x="128" y="85"/>
                      </a:lnTo>
                      <a:lnTo>
                        <a:pt x="0" y="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45" name="Freeform 28">
                  <a:extLst>
                    <a:ext uri="{FF2B5EF4-FFF2-40B4-BE49-F238E27FC236}">
                      <a16:creationId xmlns:a16="http://schemas.microsoft.com/office/drawing/2014/main" id="{65B8F5D3-0694-AEA4-CB63-28123E57B751}"/>
                    </a:ext>
                  </a:extLst>
                </p:cNvPr>
                <p:cNvSpPr>
                  <a:spLocks noChangeAspect="1"/>
                </p:cNvSpPr>
                <p:nvPr/>
              </p:nvSpPr>
              <p:spPr bwMode="gray">
                <a:xfrm>
                  <a:off x="1311276" y="1800226"/>
                  <a:ext cx="247650" cy="188913"/>
                </a:xfrm>
                <a:custGeom>
                  <a:avLst/>
                  <a:gdLst/>
                  <a:ahLst/>
                  <a:cxnLst>
                    <a:cxn ang="0">
                      <a:pos x="0" y="170"/>
                    </a:cxn>
                    <a:cxn ang="0">
                      <a:pos x="15" y="141"/>
                    </a:cxn>
                    <a:cxn ang="0">
                      <a:pos x="67" y="47"/>
                    </a:cxn>
                    <a:cxn ang="0">
                      <a:pos x="42" y="9"/>
                    </a:cxn>
                    <a:cxn ang="0">
                      <a:pos x="155" y="0"/>
                    </a:cxn>
                    <a:cxn ang="0">
                      <a:pos x="232" y="37"/>
                    </a:cxn>
                    <a:cxn ang="0">
                      <a:pos x="283" y="15"/>
                    </a:cxn>
                    <a:cxn ang="0">
                      <a:pos x="362" y="69"/>
                    </a:cxn>
                    <a:cxn ang="0">
                      <a:pos x="195" y="151"/>
                    </a:cxn>
                    <a:cxn ang="0">
                      <a:pos x="181" y="201"/>
                    </a:cxn>
                    <a:cxn ang="0">
                      <a:pos x="99" y="225"/>
                    </a:cxn>
                    <a:cxn ang="0">
                      <a:pos x="62" y="185"/>
                    </a:cxn>
                    <a:cxn ang="0">
                      <a:pos x="0" y="170"/>
                    </a:cxn>
                  </a:cxnLst>
                  <a:rect l="0" t="0" r="r" b="b"/>
                  <a:pathLst>
                    <a:path w="362" h="225">
                      <a:moveTo>
                        <a:pt x="0" y="170"/>
                      </a:moveTo>
                      <a:lnTo>
                        <a:pt x="15" y="141"/>
                      </a:lnTo>
                      <a:lnTo>
                        <a:pt x="67" y="47"/>
                      </a:lnTo>
                      <a:lnTo>
                        <a:pt x="42" y="9"/>
                      </a:lnTo>
                      <a:lnTo>
                        <a:pt x="155" y="0"/>
                      </a:lnTo>
                      <a:lnTo>
                        <a:pt x="232" y="37"/>
                      </a:lnTo>
                      <a:lnTo>
                        <a:pt x="283" y="15"/>
                      </a:lnTo>
                      <a:lnTo>
                        <a:pt x="362" y="69"/>
                      </a:lnTo>
                      <a:lnTo>
                        <a:pt x="195" y="151"/>
                      </a:lnTo>
                      <a:lnTo>
                        <a:pt x="181" y="201"/>
                      </a:lnTo>
                      <a:lnTo>
                        <a:pt x="99" y="225"/>
                      </a:lnTo>
                      <a:lnTo>
                        <a:pt x="62" y="185"/>
                      </a:lnTo>
                      <a:lnTo>
                        <a:pt x="0" y="17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46" name="Freeform 29">
                  <a:extLst>
                    <a:ext uri="{FF2B5EF4-FFF2-40B4-BE49-F238E27FC236}">
                      <a16:creationId xmlns:a16="http://schemas.microsoft.com/office/drawing/2014/main" id="{32F80978-CFEB-6238-F7C8-FF72842EAB86}"/>
                    </a:ext>
                  </a:extLst>
                </p:cNvPr>
                <p:cNvSpPr>
                  <a:spLocks noChangeAspect="1"/>
                </p:cNvSpPr>
                <p:nvPr/>
              </p:nvSpPr>
              <p:spPr bwMode="gray">
                <a:xfrm>
                  <a:off x="1381126" y="1630363"/>
                  <a:ext cx="174625" cy="101600"/>
                </a:xfrm>
                <a:custGeom>
                  <a:avLst/>
                  <a:gdLst/>
                  <a:ahLst/>
                  <a:cxnLst>
                    <a:cxn ang="0">
                      <a:pos x="0" y="96"/>
                    </a:cxn>
                    <a:cxn ang="0">
                      <a:pos x="58" y="115"/>
                    </a:cxn>
                    <a:cxn ang="0">
                      <a:pos x="73" y="95"/>
                    </a:cxn>
                    <a:cxn ang="0">
                      <a:pos x="85" y="127"/>
                    </a:cxn>
                    <a:cxn ang="0">
                      <a:pos x="112" y="113"/>
                    </a:cxn>
                    <a:cxn ang="0">
                      <a:pos x="108" y="84"/>
                    </a:cxn>
                    <a:cxn ang="0">
                      <a:pos x="135" y="101"/>
                    </a:cxn>
                    <a:cxn ang="0">
                      <a:pos x="151" y="55"/>
                    </a:cxn>
                    <a:cxn ang="0">
                      <a:pos x="174" y="52"/>
                    </a:cxn>
                    <a:cxn ang="0">
                      <a:pos x="183" y="94"/>
                    </a:cxn>
                    <a:cxn ang="0">
                      <a:pos x="237" y="62"/>
                    </a:cxn>
                    <a:cxn ang="0">
                      <a:pos x="220" y="26"/>
                    </a:cxn>
                    <a:cxn ang="0">
                      <a:pos x="254" y="18"/>
                    </a:cxn>
                    <a:cxn ang="0">
                      <a:pos x="218" y="0"/>
                    </a:cxn>
                    <a:cxn ang="0">
                      <a:pos x="126" y="18"/>
                    </a:cxn>
                    <a:cxn ang="0">
                      <a:pos x="0" y="96"/>
                    </a:cxn>
                  </a:cxnLst>
                  <a:rect l="0" t="0" r="r" b="b"/>
                  <a:pathLst>
                    <a:path w="254" h="127">
                      <a:moveTo>
                        <a:pt x="0" y="96"/>
                      </a:moveTo>
                      <a:lnTo>
                        <a:pt x="58" y="115"/>
                      </a:lnTo>
                      <a:lnTo>
                        <a:pt x="73" y="95"/>
                      </a:lnTo>
                      <a:lnTo>
                        <a:pt x="85" y="127"/>
                      </a:lnTo>
                      <a:lnTo>
                        <a:pt x="112" y="113"/>
                      </a:lnTo>
                      <a:lnTo>
                        <a:pt x="108" y="84"/>
                      </a:lnTo>
                      <a:lnTo>
                        <a:pt x="135" y="101"/>
                      </a:lnTo>
                      <a:lnTo>
                        <a:pt x="151" y="55"/>
                      </a:lnTo>
                      <a:lnTo>
                        <a:pt x="174" y="52"/>
                      </a:lnTo>
                      <a:lnTo>
                        <a:pt x="183" y="94"/>
                      </a:lnTo>
                      <a:lnTo>
                        <a:pt x="237" y="62"/>
                      </a:lnTo>
                      <a:lnTo>
                        <a:pt x="220" y="26"/>
                      </a:lnTo>
                      <a:lnTo>
                        <a:pt x="254" y="18"/>
                      </a:lnTo>
                      <a:lnTo>
                        <a:pt x="218" y="0"/>
                      </a:lnTo>
                      <a:lnTo>
                        <a:pt x="126" y="18"/>
                      </a:lnTo>
                      <a:lnTo>
                        <a:pt x="0" y="96"/>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51" name="Freeform 30">
                  <a:extLst>
                    <a:ext uri="{FF2B5EF4-FFF2-40B4-BE49-F238E27FC236}">
                      <a16:creationId xmlns:a16="http://schemas.microsoft.com/office/drawing/2014/main" id="{3AF23EB0-ABF4-1B38-2AA1-96DB9DB43E0A}"/>
                    </a:ext>
                  </a:extLst>
                </p:cNvPr>
                <p:cNvSpPr>
                  <a:spLocks noChangeAspect="1"/>
                </p:cNvSpPr>
                <p:nvPr/>
              </p:nvSpPr>
              <p:spPr bwMode="gray">
                <a:xfrm>
                  <a:off x="1473201" y="1870076"/>
                  <a:ext cx="431800" cy="254000"/>
                </a:xfrm>
                <a:custGeom>
                  <a:avLst/>
                  <a:gdLst/>
                  <a:ahLst/>
                  <a:cxnLst>
                    <a:cxn ang="0">
                      <a:pos x="0" y="99"/>
                    </a:cxn>
                    <a:cxn ang="0">
                      <a:pos x="32" y="74"/>
                    </a:cxn>
                    <a:cxn ang="0">
                      <a:pos x="16" y="61"/>
                    </a:cxn>
                    <a:cxn ang="0">
                      <a:pos x="91" y="17"/>
                    </a:cxn>
                    <a:cxn ang="0">
                      <a:pos x="152" y="0"/>
                    </a:cxn>
                    <a:cxn ang="0">
                      <a:pos x="172" y="31"/>
                    </a:cxn>
                    <a:cxn ang="0">
                      <a:pos x="151" y="50"/>
                    </a:cxn>
                    <a:cxn ang="0">
                      <a:pos x="206" y="24"/>
                    </a:cxn>
                    <a:cxn ang="0">
                      <a:pos x="267" y="45"/>
                    </a:cxn>
                    <a:cxn ang="0">
                      <a:pos x="245" y="68"/>
                    </a:cxn>
                    <a:cxn ang="0">
                      <a:pos x="316" y="52"/>
                    </a:cxn>
                    <a:cxn ang="0">
                      <a:pos x="296" y="27"/>
                    </a:cxn>
                    <a:cxn ang="0">
                      <a:pos x="324" y="30"/>
                    </a:cxn>
                    <a:cxn ang="0">
                      <a:pos x="381" y="112"/>
                    </a:cxn>
                    <a:cxn ang="0">
                      <a:pos x="400" y="93"/>
                    </a:cxn>
                    <a:cxn ang="0">
                      <a:pos x="377" y="2"/>
                    </a:cxn>
                    <a:cxn ang="0">
                      <a:pos x="423" y="5"/>
                    </a:cxn>
                    <a:cxn ang="0">
                      <a:pos x="474" y="35"/>
                    </a:cxn>
                    <a:cxn ang="0">
                      <a:pos x="502" y="149"/>
                    </a:cxn>
                    <a:cxn ang="0">
                      <a:pos x="627" y="203"/>
                    </a:cxn>
                    <a:cxn ang="0">
                      <a:pos x="625" y="232"/>
                    </a:cxn>
                    <a:cxn ang="0">
                      <a:pos x="591" y="220"/>
                    </a:cxn>
                    <a:cxn ang="0">
                      <a:pos x="553" y="239"/>
                    </a:cxn>
                    <a:cxn ang="0">
                      <a:pos x="606" y="264"/>
                    </a:cxn>
                    <a:cxn ang="0">
                      <a:pos x="558" y="289"/>
                    </a:cxn>
                    <a:cxn ang="0">
                      <a:pos x="477" y="277"/>
                    </a:cxn>
                    <a:cxn ang="0">
                      <a:pos x="431" y="245"/>
                    </a:cxn>
                    <a:cxn ang="0">
                      <a:pos x="328" y="297"/>
                    </a:cxn>
                    <a:cxn ang="0">
                      <a:pos x="198" y="307"/>
                    </a:cxn>
                    <a:cxn ang="0">
                      <a:pos x="173" y="259"/>
                    </a:cxn>
                    <a:cxn ang="0">
                      <a:pos x="102" y="255"/>
                    </a:cxn>
                    <a:cxn ang="0">
                      <a:pos x="57" y="214"/>
                    </a:cxn>
                    <a:cxn ang="0">
                      <a:pos x="238" y="188"/>
                    </a:cxn>
                    <a:cxn ang="0">
                      <a:pos x="49" y="176"/>
                    </a:cxn>
                    <a:cxn ang="0">
                      <a:pos x="25" y="150"/>
                    </a:cxn>
                    <a:cxn ang="0">
                      <a:pos x="121" y="121"/>
                    </a:cxn>
                    <a:cxn ang="0">
                      <a:pos x="32" y="126"/>
                    </a:cxn>
                    <a:cxn ang="0">
                      <a:pos x="39" y="112"/>
                    </a:cxn>
                    <a:cxn ang="0">
                      <a:pos x="0" y="99"/>
                    </a:cxn>
                  </a:cxnLst>
                  <a:rect l="0" t="0" r="r" b="b"/>
                  <a:pathLst>
                    <a:path w="627" h="307">
                      <a:moveTo>
                        <a:pt x="0" y="99"/>
                      </a:moveTo>
                      <a:lnTo>
                        <a:pt x="32" y="74"/>
                      </a:lnTo>
                      <a:lnTo>
                        <a:pt x="16" y="61"/>
                      </a:lnTo>
                      <a:lnTo>
                        <a:pt x="91" y="17"/>
                      </a:lnTo>
                      <a:lnTo>
                        <a:pt x="152" y="0"/>
                      </a:lnTo>
                      <a:lnTo>
                        <a:pt x="172" y="31"/>
                      </a:lnTo>
                      <a:lnTo>
                        <a:pt x="151" y="50"/>
                      </a:lnTo>
                      <a:lnTo>
                        <a:pt x="206" y="24"/>
                      </a:lnTo>
                      <a:lnTo>
                        <a:pt x="267" y="45"/>
                      </a:lnTo>
                      <a:lnTo>
                        <a:pt x="245" y="68"/>
                      </a:lnTo>
                      <a:lnTo>
                        <a:pt x="316" y="52"/>
                      </a:lnTo>
                      <a:lnTo>
                        <a:pt x="296" y="27"/>
                      </a:lnTo>
                      <a:lnTo>
                        <a:pt x="324" y="30"/>
                      </a:lnTo>
                      <a:lnTo>
                        <a:pt x="381" y="112"/>
                      </a:lnTo>
                      <a:lnTo>
                        <a:pt x="400" y="93"/>
                      </a:lnTo>
                      <a:lnTo>
                        <a:pt x="377" y="2"/>
                      </a:lnTo>
                      <a:lnTo>
                        <a:pt x="423" y="5"/>
                      </a:lnTo>
                      <a:lnTo>
                        <a:pt x="474" y="35"/>
                      </a:lnTo>
                      <a:lnTo>
                        <a:pt x="502" y="149"/>
                      </a:lnTo>
                      <a:lnTo>
                        <a:pt x="627" y="203"/>
                      </a:lnTo>
                      <a:lnTo>
                        <a:pt x="625" y="232"/>
                      </a:lnTo>
                      <a:lnTo>
                        <a:pt x="591" y="220"/>
                      </a:lnTo>
                      <a:lnTo>
                        <a:pt x="553" y="239"/>
                      </a:lnTo>
                      <a:lnTo>
                        <a:pt x="606" y="264"/>
                      </a:lnTo>
                      <a:lnTo>
                        <a:pt x="558" y="289"/>
                      </a:lnTo>
                      <a:lnTo>
                        <a:pt x="477" y="277"/>
                      </a:lnTo>
                      <a:lnTo>
                        <a:pt x="431" y="245"/>
                      </a:lnTo>
                      <a:lnTo>
                        <a:pt x="328" y="297"/>
                      </a:lnTo>
                      <a:lnTo>
                        <a:pt x="198" y="307"/>
                      </a:lnTo>
                      <a:lnTo>
                        <a:pt x="173" y="259"/>
                      </a:lnTo>
                      <a:lnTo>
                        <a:pt x="102" y="255"/>
                      </a:lnTo>
                      <a:lnTo>
                        <a:pt x="57" y="214"/>
                      </a:lnTo>
                      <a:lnTo>
                        <a:pt x="238" y="188"/>
                      </a:lnTo>
                      <a:lnTo>
                        <a:pt x="49" y="176"/>
                      </a:lnTo>
                      <a:lnTo>
                        <a:pt x="25" y="150"/>
                      </a:lnTo>
                      <a:lnTo>
                        <a:pt x="121" y="121"/>
                      </a:lnTo>
                      <a:lnTo>
                        <a:pt x="32" y="126"/>
                      </a:lnTo>
                      <a:lnTo>
                        <a:pt x="39" y="112"/>
                      </a:lnTo>
                      <a:lnTo>
                        <a:pt x="0" y="99"/>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52" name="Freeform 31">
                  <a:extLst>
                    <a:ext uri="{FF2B5EF4-FFF2-40B4-BE49-F238E27FC236}">
                      <a16:creationId xmlns:a16="http://schemas.microsoft.com/office/drawing/2014/main" id="{1453C0EF-5BF0-DAC5-6DA4-7A4B1C8F69D6}"/>
                    </a:ext>
                  </a:extLst>
                </p:cNvPr>
                <p:cNvSpPr>
                  <a:spLocks noChangeAspect="1"/>
                </p:cNvSpPr>
                <p:nvPr/>
              </p:nvSpPr>
              <p:spPr bwMode="gray">
                <a:xfrm>
                  <a:off x="1504951" y="1665288"/>
                  <a:ext cx="292100" cy="141288"/>
                </a:xfrm>
                <a:custGeom>
                  <a:avLst/>
                  <a:gdLst/>
                  <a:ahLst/>
                  <a:cxnLst>
                    <a:cxn ang="0">
                      <a:pos x="0" y="113"/>
                    </a:cxn>
                    <a:cxn ang="0">
                      <a:pos x="15" y="99"/>
                    </a:cxn>
                    <a:cxn ang="0">
                      <a:pos x="89" y="83"/>
                    </a:cxn>
                    <a:cxn ang="0">
                      <a:pos x="15" y="86"/>
                    </a:cxn>
                    <a:cxn ang="0">
                      <a:pos x="100" y="69"/>
                    </a:cxn>
                    <a:cxn ang="0">
                      <a:pos x="31" y="69"/>
                    </a:cxn>
                    <a:cxn ang="0">
                      <a:pos x="37" y="50"/>
                    </a:cxn>
                    <a:cxn ang="0">
                      <a:pos x="102" y="49"/>
                    </a:cxn>
                    <a:cxn ang="0">
                      <a:pos x="57" y="45"/>
                    </a:cxn>
                    <a:cxn ang="0">
                      <a:pos x="93" y="28"/>
                    </a:cxn>
                    <a:cxn ang="0">
                      <a:pos x="178" y="49"/>
                    </a:cxn>
                    <a:cxn ang="0">
                      <a:pos x="221" y="92"/>
                    </a:cxn>
                    <a:cxn ang="0">
                      <a:pos x="302" y="94"/>
                    </a:cxn>
                    <a:cxn ang="0">
                      <a:pos x="270" y="69"/>
                    </a:cxn>
                    <a:cxn ang="0">
                      <a:pos x="288" y="52"/>
                    </a:cxn>
                    <a:cxn ang="0">
                      <a:pos x="253" y="32"/>
                    </a:cxn>
                    <a:cxn ang="0">
                      <a:pos x="309" y="0"/>
                    </a:cxn>
                    <a:cxn ang="0">
                      <a:pos x="333" y="38"/>
                    </a:cxn>
                    <a:cxn ang="0">
                      <a:pos x="316" y="55"/>
                    </a:cxn>
                    <a:cxn ang="0">
                      <a:pos x="347" y="60"/>
                    </a:cxn>
                    <a:cxn ang="0">
                      <a:pos x="336" y="80"/>
                    </a:cxn>
                    <a:cxn ang="0">
                      <a:pos x="376" y="85"/>
                    </a:cxn>
                    <a:cxn ang="0">
                      <a:pos x="397" y="59"/>
                    </a:cxn>
                    <a:cxn ang="0">
                      <a:pos x="424" y="90"/>
                    </a:cxn>
                    <a:cxn ang="0">
                      <a:pos x="403" y="127"/>
                    </a:cxn>
                    <a:cxn ang="0">
                      <a:pos x="311" y="125"/>
                    </a:cxn>
                    <a:cxn ang="0">
                      <a:pos x="172" y="170"/>
                    </a:cxn>
                    <a:cxn ang="0">
                      <a:pos x="115" y="147"/>
                    </a:cxn>
                    <a:cxn ang="0">
                      <a:pos x="233" y="109"/>
                    </a:cxn>
                    <a:cxn ang="0">
                      <a:pos x="132" y="132"/>
                    </a:cxn>
                    <a:cxn ang="0">
                      <a:pos x="149" y="101"/>
                    </a:cxn>
                    <a:cxn ang="0">
                      <a:pos x="97" y="134"/>
                    </a:cxn>
                    <a:cxn ang="0">
                      <a:pos x="37" y="125"/>
                    </a:cxn>
                    <a:cxn ang="0">
                      <a:pos x="0" y="113"/>
                    </a:cxn>
                  </a:cxnLst>
                  <a:rect l="0" t="0" r="r" b="b"/>
                  <a:pathLst>
                    <a:path w="424" h="170">
                      <a:moveTo>
                        <a:pt x="0" y="113"/>
                      </a:moveTo>
                      <a:lnTo>
                        <a:pt x="15" y="99"/>
                      </a:lnTo>
                      <a:lnTo>
                        <a:pt x="89" y="83"/>
                      </a:lnTo>
                      <a:lnTo>
                        <a:pt x="15" y="86"/>
                      </a:lnTo>
                      <a:lnTo>
                        <a:pt x="100" y="69"/>
                      </a:lnTo>
                      <a:lnTo>
                        <a:pt x="31" y="69"/>
                      </a:lnTo>
                      <a:lnTo>
                        <a:pt x="37" y="50"/>
                      </a:lnTo>
                      <a:lnTo>
                        <a:pt x="102" y="49"/>
                      </a:lnTo>
                      <a:lnTo>
                        <a:pt x="57" y="45"/>
                      </a:lnTo>
                      <a:lnTo>
                        <a:pt x="93" y="28"/>
                      </a:lnTo>
                      <a:lnTo>
                        <a:pt x="178" y="49"/>
                      </a:lnTo>
                      <a:lnTo>
                        <a:pt x="221" y="92"/>
                      </a:lnTo>
                      <a:lnTo>
                        <a:pt x="302" y="94"/>
                      </a:lnTo>
                      <a:lnTo>
                        <a:pt x="270" y="69"/>
                      </a:lnTo>
                      <a:lnTo>
                        <a:pt x="288" y="52"/>
                      </a:lnTo>
                      <a:lnTo>
                        <a:pt x="253" y="32"/>
                      </a:lnTo>
                      <a:lnTo>
                        <a:pt x="309" y="0"/>
                      </a:lnTo>
                      <a:lnTo>
                        <a:pt x="333" y="38"/>
                      </a:lnTo>
                      <a:lnTo>
                        <a:pt x="316" y="55"/>
                      </a:lnTo>
                      <a:lnTo>
                        <a:pt x="347" y="60"/>
                      </a:lnTo>
                      <a:lnTo>
                        <a:pt x="336" y="80"/>
                      </a:lnTo>
                      <a:lnTo>
                        <a:pt x="376" y="85"/>
                      </a:lnTo>
                      <a:lnTo>
                        <a:pt x="397" y="59"/>
                      </a:lnTo>
                      <a:lnTo>
                        <a:pt x="424" y="90"/>
                      </a:lnTo>
                      <a:lnTo>
                        <a:pt x="403" y="127"/>
                      </a:lnTo>
                      <a:lnTo>
                        <a:pt x="311" y="125"/>
                      </a:lnTo>
                      <a:lnTo>
                        <a:pt x="172" y="170"/>
                      </a:lnTo>
                      <a:lnTo>
                        <a:pt x="115" y="147"/>
                      </a:lnTo>
                      <a:lnTo>
                        <a:pt x="233" y="109"/>
                      </a:lnTo>
                      <a:lnTo>
                        <a:pt x="132" y="132"/>
                      </a:lnTo>
                      <a:lnTo>
                        <a:pt x="149" y="101"/>
                      </a:lnTo>
                      <a:lnTo>
                        <a:pt x="97" y="134"/>
                      </a:lnTo>
                      <a:lnTo>
                        <a:pt x="37" y="125"/>
                      </a:lnTo>
                      <a:lnTo>
                        <a:pt x="0" y="113"/>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53" name="Freeform 32">
                  <a:extLst>
                    <a:ext uri="{FF2B5EF4-FFF2-40B4-BE49-F238E27FC236}">
                      <a16:creationId xmlns:a16="http://schemas.microsoft.com/office/drawing/2014/main" id="{76D06E25-2828-667F-99B4-30A233065E86}"/>
                    </a:ext>
                  </a:extLst>
                </p:cNvPr>
                <p:cNvSpPr>
                  <a:spLocks noChangeAspect="1"/>
                </p:cNvSpPr>
                <p:nvPr/>
              </p:nvSpPr>
              <p:spPr bwMode="gray">
                <a:xfrm>
                  <a:off x="1797051" y="1517651"/>
                  <a:ext cx="150813" cy="92075"/>
                </a:xfrm>
                <a:custGeom>
                  <a:avLst/>
                  <a:gdLst/>
                  <a:ahLst/>
                  <a:cxnLst>
                    <a:cxn ang="0">
                      <a:pos x="0" y="0"/>
                    </a:cxn>
                    <a:cxn ang="0">
                      <a:pos x="18" y="38"/>
                    </a:cxn>
                    <a:cxn ang="0">
                      <a:pos x="72" y="38"/>
                    </a:cxn>
                    <a:cxn ang="0">
                      <a:pos x="55" y="46"/>
                    </a:cxn>
                    <a:cxn ang="0">
                      <a:pos x="67" y="59"/>
                    </a:cxn>
                    <a:cxn ang="0">
                      <a:pos x="21" y="65"/>
                    </a:cxn>
                    <a:cxn ang="0">
                      <a:pos x="98" y="79"/>
                    </a:cxn>
                    <a:cxn ang="0">
                      <a:pos x="220" y="106"/>
                    </a:cxn>
                    <a:cxn ang="0">
                      <a:pos x="202" y="45"/>
                    </a:cxn>
                    <a:cxn ang="0">
                      <a:pos x="113" y="8"/>
                    </a:cxn>
                    <a:cxn ang="0">
                      <a:pos x="84" y="24"/>
                    </a:cxn>
                    <a:cxn ang="0">
                      <a:pos x="76" y="0"/>
                    </a:cxn>
                    <a:cxn ang="0">
                      <a:pos x="0" y="0"/>
                    </a:cxn>
                  </a:cxnLst>
                  <a:rect l="0" t="0" r="r" b="b"/>
                  <a:pathLst>
                    <a:path w="220" h="106">
                      <a:moveTo>
                        <a:pt x="0" y="0"/>
                      </a:moveTo>
                      <a:lnTo>
                        <a:pt x="18" y="38"/>
                      </a:lnTo>
                      <a:lnTo>
                        <a:pt x="72" y="38"/>
                      </a:lnTo>
                      <a:lnTo>
                        <a:pt x="55" y="46"/>
                      </a:lnTo>
                      <a:lnTo>
                        <a:pt x="67" y="59"/>
                      </a:lnTo>
                      <a:lnTo>
                        <a:pt x="21" y="65"/>
                      </a:lnTo>
                      <a:lnTo>
                        <a:pt x="98" y="79"/>
                      </a:lnTo>
                      <a:lnTo>
                        <a:pt x="220" y="106"/>
                      </a:lnTo>
                      <a:lnTo>
                        <a:pt x="202" y="45"/>
                      </a:lnTo>
                      <a:lnTo>
                        <a:pt x="113" y="8"/>
                      </a:lnTo>
                      <a:lnTo>
                        <a:pt x="84" y="24"/>
                      </a:lnTo>
                      <a:lnTo>
                        <a:pt x="76" y="0"/>
                      </a:lnTo>
                      <a:lnTo>
                        <a:pt x="0" y="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54" name="Freeform 33">
                  <a:extLst>
                    <a:ext uri="{FF2B5EF4-FFF2-40B4-BE49-F238E27FC236}">
                      <a16:creationId xmlns:a16="http://schemas.microsoft.com/office/drawing/2014/main" id="{22B3A024-A8EF-473F-AB22-F639A42CD49B}"/>
                    </a:ext>
                  </a:extLst>
                </p:cNvPr>
                <p:cNvSpPr>
                  <a:spLocks noChangeAspect="1"/>
                </p:cNvSpPr>
                <p:nvPr/>
              </p:nvSpPr>
              <p:spPr bwMode="gray">
                <a:xfrm>
                  <a:off x="1868488" y="1689101"/>
                  <a:ext cx="119063" cy="84138"/>
                </a:xfrm>
                <a:custGeom>
                  <a:avLst/>
                  <a:gdLst/>
                  <a:ahLst/>
                  <a:cxnLst>
                    <a:cxn ang="0">
                      <a:pos x="0" y="69"/>
                    </a:cxn>
                    <a:cxn ang="0">
                      <a:pos x="20" y="44"/>
                    </a:cxn>
                    <a:cxn ang="0">
                      <a:pos x="54" y="49"/>
                    </a:cxn>
                    <a:cxn ang="0">
                      <a:pos x="11" y="23"/>
                    </a:cxn>
                    <a:cxn ang="0">
                      <a:pos x="21" y="7"/>
                    </a:cxn>
                    <a:cxn ang="0">
                      <a:pos x="92" y="41"/>
                    </a:cxn>
                    <a:cxn ang="0">
                      <a:pos x="52" y="5"/>
                    </a:cxn>
                    <a:cxn ang="0">
                      <a:pos x="158" y="0"/>
                    </a:cxn>
                    <a:cxn ang="0">
                      <a:pos x="177" y="79"/>
                    </a:cxn>
                    <a:cxn ang="0">
                      <a:pos x="156" y="66"/>
                    </a:cxn>
                    <a:cxn ang="0">
                      <a:pos x="153" y="107"/>
                    </a:cxn>
                    <a:cxn ang="0">
                      <a:pos x="68" y="102"/>
                    </a:cxn>
                    <a:cxn ang="0">
                      <a:pos x="85" y="91"/>
                    </a:cxn>
                    <a:cxn ang="0">
                      <a:pos x="63" y="76"/>
                    </a:cxn>
                    <a:cxn ang="0">
                      <a:pos x="124" y="55"/>
                    </a:cxn>
                    <a:cxn ang="0">
                      <a:pos x="0" y="69"/>
                    </a:cxn>
                  </a:cxnLst>
                  <a:rect l="0" t="0" r="r" b="b"/>
                  <a:pathLst>
                    <a:path w="177" h="107">
                      <a:moveTo>
                        <a:pt x="0" y="69"/>
                      </a:moveTo>
                      <a:lnTo>
                        <a:pt x="20" y="44"/>
                      </a:lnTo>
                      <a:lnTo>
                        <a:pt x="54" y="49"/>
                      </a:lnTo>
                      <a:lnTo>
                        <a:pt x="11" y="23"/>
                      </a:lnTo>
                      <a:lnTo>
                        <a:pt x="21" y="7"/>
                      </a:lnTo>
                      <a:lnTo>
                        <a:pt x="92" y="41"/>
                      </a:lnTo>
                      <a:lnTo>
                        <a:pt x="52" y="5"/>
                      </a:lnTo>
                      <a:lnTo>
                        <a:pt x="158" y="0"/>
                      </a:lnTo>
                      <a:lnTo>
                        <a:pt x="177" y="79"/>
                      </a:lnTo>
                      <a:lnTo>
                        <a:pt x="156" y="66"/>
                      </a:lnTo>
                      <a:lnTo>
                        <a:pt x="153" y="107"/>
                      </a:lnTo>
                      <a:lnTo>
                        <a:pt x="68" y="102"/>
                      </a:lnTo>
                      <a:lnTo>
                        <a:pt x="85" y="91"/>
                      </a:lnTo>
                      <a:lnTo>
                        <a:pt x="63" y="76"/>
                      </a:lnTo>
                      <a:lnTo>
                        <a:pt x="124" y="55"/>
                      </a:lnTo>
                      <a:lnTo>
                        <a:pt x="0" y="69"/>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55" name="Freeform 34">
                  <a:extLst>
                    <a:ext uri="{FF2B5EF4-FFF2-40B4-BE49-F238E27FC236}">
                      <a16:creationId xmlns:a16="http://schemas.microsoft.com/office/drawing/2014/main" id="{E7370A91-2221-516B-EB99-46E9D52741D1}"/>
                    </a:ext>
                  </a:extLst>
                </p:cNvPr>
                <p:cNvSpPr>
                  <a:spLocks noChangeAspect="1"/>
                </p:cNvSpPr>
                <p:nvPr/>
              </p:nvSpPr>
              <p:spPr bwMode="gray">
                <a:xfrm>
                  <a:off x="1871663" y="1839913"/>
                  <a:ext cx="139700" cy="138113"/>
                </a:xfrm>
                <a:custGeom>
                  <a:avLst/>
                  <a:gdLst/>
                  <a:ahLst/>
                  <a:cxnLst>
                    <a:cxn ang="0">
                      <a:pos x="0" y="85"/>
                    </a:cxn>
                    <a:cxn ang="0">
                      <a:pos x="10" y="63"/>
                    </a:cxn>
                    <a:cxn ang="0">
                      <a:pos x="79" y="76"/>
                    </a:cxn>
                    <a:cxn ang="0">
                      <a:pos x="69" y="49"/>
                    </a:cxn>
                    <a:cxn ang="0">
                      <a:pos x="87" y="51"/>
                    </a:cxn>
                    <a:cxn ang="0">
                      <a:pos x="42" y="36"/>
                    </a:cxn>
                    <a:cxn ang="0">
                      <a:pos x="63" y="28"/>
                    </a:cxn>
                    <a:cxn ang="0">
                      <a:pos x="43" y="15"/>
                    </a:cxn>
                    <a:cxn ang="0">
                      <a:pos x="174" y="0"/>
                    </a:cxn>
                    <a:cxn ang="0">
                      <a:pos x="179" y="37"/>
                    </a:cxn>
                    <a:cxn ang="0">
                      <a:pos x="139" y="68"/>
                    </a:cxn>
                    <a:cxn ang="0">
                      <a:pos x="199" y="76"/>
                    </a:cxn>
                    <a:cxn ang="0">
                      <a:pos x="206" y="136"/>
                    </a:cxn>
                    <a:cxn ang="0">
                      <a:pos x="118" y="169"/>
                    </a:cxn>
                    <a:cxn ang="0">
                      <a:pos x="79" y="121"/>
                    </a:cxn>
                    <a:cxn ang="0">
                      <a:pos x="0" y="85"/>
                    </a:cxn>
                  </a:cxnLst>
                  <a:rect l="0" t="0" r="r" b="b"/>
                  <a:pathLst>
                    <a:path w="206" h="169">
                      <a:moveTo>
                        <a:pt x="0" y="85"/>
                      </a:moveTo>
                      <a:lnTo>
                        <a:pt x="10" y="63"/>
                      </a:lnTo>
                      <a:lnTo>
                        <a:pt x="79" y="76"/>
                      </a:lnTo>
                      <a:lnTo>
                        <a:pt x="69" y="49"/>
                      </a:lnTo>
                      <a:lnTo>
                        <a:pt x="87" y="51"/>
                      </a:lnTo>
                      <a:lnTo>
                        <a:pt x="42" y="36"/>
                      </a:lnTo>
                      <a:lnTo>
                        <a:pt x="63" y="28"/>
                      </a:lnTo>
                      <a:lnTo>
                        <a:pt x="43" y="15"/>
                      </a:lnTo>
                      <a:lnTo>
                        <a:pt x="174" y="0"/>
                      </a:lnTo>
                      <a:lnTo>
                        <a:pt x="179" y="37"/>
                      </a:lnTo>
                      <a:lnTo>
                        <a:pt x="139" y="68"/>
                      </a:lnTo>
                      <a:lnTo>
                        <a:pt x="199" y="76"/>
                      </a:lnTo>
                      <a:lnTo>
                        <a:pt x="206" y="136"/>
                      </a:lnTo>
                      <a:lnTo>
                        <a:pt x="118" y="169"/>
                      </a:lnTo>
                      <a:lnTo>
                        <a:pt x="79" y="121"/>
                      </a:lnTo>
                      <a:lnTo>
                        <a:pt x="0" y="85"/>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56" name="Freeform 35">
                  <a:extLst>
                    <a:ext uri="{FF2B5EF4-FFF2-40B4-BE49-F238E27FC236}">
                      <a16:creationId xmlns:a16="http://schemas.microsoft.com/office/drawing/2014/main" id="{D031DF65-FE26-409E-37EA-DD1571122754}"/>
                    </a:ext>
                  </a:extLst>
                </p:cNvPr>
                <p:cNvSpPr>
                  <a:spLocks noChangeAspect="1"/>
                </p:cNvSpPr>
                <p:nvPr/>
              </p:nvSpPr>
              <p:spPr bwMode="gray">
                <a:xfrm>
                  <a:off x="1970088" y="1544638"/>
                  <a:ext cx="85725" cy="69850"/>
                </a:xfrm>
                <a:custGeom>
                  <a:avLst/>
                  <a:gdLst/>
                  <a:ahLst/>
                  <a:cxnLst>
                    <a:cxn ang="0">
                      <a:pos x="0" y="0"/>
                    </a:cxn>
                    <a:cxn ang="0">
                      <a:pos x="14" y="51"/>
                    </a:cxn>
                    <a:cxn ang="0">
                      <a:pos x="52" y="54"/>
                    </a:cxn>
                    <a:cxn ang="0">
                      <a:pos x="19" y="61"/>
                    </a:cxn>
                    <a:cxn ang="0">
                      <a:pos x="35" y="86"/>
                    </a:cxn>
                    <a:cxn ang="0">
                      <a:pos x="112" y="71"/>
                    </a:cxn>
                    <a:cxn ang="0">
                      <a:pos x="124" y="43"/>
                    </a:cxn>
                    <a:cxn ang="0">
                      <a:pos x="0" y="0"/>
                    </a:cxn>
                  </a:cxnLst>
                  <a:rect l="0" t="0" r="r" b="b"/>
                  <a:pathLst>
                    <a:path w="124" h="86">
                      <a:moveTo>
                        <a:pt x="0" y="0"/>
                      </a:moveTo>
                      <a:lnTo>
                        <a:pt x="14" y="51"/>
                      </a:lnTo>
                      <a:lnTo>
                        <a:pt x="52" y="54"/>
                      </a:lnTo>
                      <a:lnTo>
                        <a:pt x="19" y="61"/>
                      </a:lnTo>
                      <a:lnTo>
                        <a:pt x="35" y="86"/>
                      </a:lnTo>
                      <a:lnTo>
                        <a:pt x="112" y="71"/>
                      </a:lnTo>
                      <a:lnTo>
                        <a:pt x="124" y="43"/>
                      </a:lnTo>
                      <a:lnTo>
                        <a:pt x="0" y="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57" name="Freeform 36">
                  <a:extLst>
                    <a:ext uri="{FF2B5EF4-FFF2-40B4-BE49-F238E27FC236}">
                      <a16:creationId xmlns:a16="http://schemas.microsoft.com/office/drawing/2014/main" id="{E433F7EA-9F00-FE28-2AA7-893806120104}"/>
                    </a:ext>
                  </a:extLst>
                </p:cNvPr>
                <p:cNvSpPr>
                  <a:spLocks noChangeAspect="1"/>
                </p:cNvSpPr>
                <p:nvPr/>
              </p:nvSpPr>
              <p:spPr bwMode="gray">
                <a:xfrm>
                  <a:off x="2000251" y="1651001"/>
                  <a:ext cx="414338" cy="155575"/>
                </a:xfrm>
                <a:custGeom>
                  <a:avLst/>
                  <a:gdLst/>
                  <a:ahLst/>
                  <a:cxnLst>
                    <a:cxn ang="0">
                      <a:pos x="0" y="30"/>
                    </a:cxn>
                    <a:cxn ang="0">
                      <a:pos x="36" y="0"/>
                    </a:cxn>
                    <a:cxn ang="0">
                      <a:pos x="90" y="16"/>
                    </a:cxn>
                    <a:cxn ang="0">
                      <a:pos x="126" y="30"/>
                    </a:cxn>
                    <a:cxn ang="0">
                      <a:pos x="115" y="51"/>
                    </a:cxn>
                    <a:cxn ang="0">
                      <a:pos x="183" y="33"/>
                    </a:cxn>
                    <a:cxn ang="0">
                      <a:pos x="227" y="51"/>
                    </a:cxn>
                    <a:cxn ang="0">
                      <a:pos x="189" y="51"/>
                    </a:cxn>
                    <a:cxn ang="0">
                      <a:pos x="265" y="66"/>
                    </a:cxn>
                    <a:cxn ang="0">
                      <a:pos x="183" y="72"/>
                    </a:cxn>
                    <a:cxn ang="0">
                      <a:pos x="227" y="84"/>
                    </a:cxn>
                    <a:cxn ang="0">
                      <a:pos x="194" y="100"/>
                    </a:cxn>
                    <a:cxn ang="0">
                      <a:pos x="236" y="87"/>
                    </a:cxn>
                    <a:cxn ang="0">
                      <a:pos x="272" y="125"/>
                    </a:cxn>
                    <a:cxn ang="0">
                      <a:pos x="281" y="108"/>
                    </a:cxn>
                    <a:cxn ang="0">
                      <a:pos x="391" y="125"/>
                    </a:cxn>
                    <a:cxn ang="0">
                      <a:pos x="505" y="89"/>
                    </a:cxn>
                    <a:cxn ang="0">
                      <a:pos x="598" y="131"/>
                    </a:cxn>
                    <a:cxn ang="0">
                      <a:pos x="568" y="150"/>
                    </a:cxn>
                    <a:cxn ang="0">
                      <a:pos x="578" y="182"/>
                    </a:cxn>
                    <a:cxn ang="0">
                      <a:pos x="524" y="188"/>
                    </a:cxn>
                    <a:cxn ang="0">
                      <a:pos x="463" y="159"/>
                    </a:cxn>
                    <a:cxn ang="0">
                      <a:pos x="463" y="182"/>
                    </a:cxn>
                    <a:cxn ang="0">
                      <a:pos x="430" y="186"/>
                    </a:cxn>
                    <a:cxn ang="0">
                      <a:pos x="296" y="188"/>
                    </a:cxn>
                    <a:cxn ang="0">
                      <a:pos x="281" y="163"/>
                    </a:cxn>
                    <a:cxn ang="0">
                      <a:pos x="248" y="186"/>
                    </a:cxn>
                    <a:cxn ang="0">
                      <a:pos x="208" y="163"/>
                    </a:cxn>
                    <a:cxn ang="0">
                      <a:pos x="180" y="178"/>
                    </a:cxn>
                    <a:cxn ang="0">
                      <a:pos x="128" y="56"/>
                    </a:cxn>
                    <a:cxn ang="0">
                      <a:pos x="67" y="67"/>
                    </a:cxn>
                    <a:cxn ang="0">
                      <a:pos x="0" y="30"/>
                    </a:cxn>
                  </a:cxnLst>
                  <a:rect l="0" t="0" r="r" b="b"/>
                  <a:pathLst>
                    <a:path w="598" h="188">
                      <a:moveTo>
                        <a:pt x="0" y="30"/>
                      </a:moveTo>
                      <a:lnTo>
                        <a:pt x="36" y="0"/>
                      </a:lnTo>
                      <a:lnTo>
                        <a:pt x="90" y="16"/>
                      </a:lnTo>
                      <a:lnTo>
                        <a:pt x="126" y="30"/>
                      </a:lnTo>
                      <a:lnTo>
                        <a:pt x="115" y="51"/>
                      </a:lnTo>
                      <a:lnTo>
                        <a:pt x="183" y="33"/>
                      </a:lnTo>
                      <a:lnTo>
                        <a:pt x="227" y="51"/>
                      </a:lnTo>
                      <a:lnTo>
                        <a:pt x="189" y="51"/>
                      </a:lnTo>
                      <a:lnTo>
                        <a:pt x="265" y="66"/>
                      </a:lnTo>
                      <a:lnTo>
                        <a:pt x="183" y="72"/>
                      </a:lnTo>
                      <a:lnTo>
                        <a:pt x="227" y="84"/>
                      </a:lnTo>
                      <a:lnTo>
                        <a:pt x="194" y="100"/>
                      </a:lnTo>
                      <a:lnTo>
                        <a:pt x="236" y="87"/>
                      </a:lnTo>
                      <a:lnTo>
                        <a:pt x="272" y="125"/>
                      </a:lnTo>
                      <a:lnTo>
                        <a:pt x="281" y="108"/>
                      </a:lnTo>
                      <a:lnTo>
                        <a:pt x="391" y="125"/>
                      </a:lnTo>
                      <a:lnTo>
                        <a:pt x="505" y="89"/>
                      </a:lnTo>
                      <a:lnTo>
                        <a:pt x="598" y="131"/>
                      </a:lnTo>
                      <a:lnTo>
                        <a:pt x="568" y="150"/>
                      </a:lnTo>
                      <a:lnTo>
                        <a:pt x="578" y="182"/>
                      </a:lnTo>
                      <a:lnTo>
                        <a:pt x="524" y="188"/>
                      </a:lnTo>
                      <a:lnTo>
                        <a:pt x="463" y="159"/>
                      </a:lnTo>
                      <a:lnTo>
                        <a:pt x="463" y="182"/>
                      </a:lnTo>
                      <a:lnTo>
                        <a:pt x="430" y="186"/>
                      </a:lnTo>
                      <a:lnTo>
                        <a:pt x="296" y="188"/>
                      </a:lnTo>
                      <a:lnTo>
                        <a:pt x="281" y="163"/>
                      </a:lnTo>
                      <a:lnTo>
                        <a:pt x="248" y="186"/>
                      </a:lnTo>
                      <a:lnTo>
                        <a:pt x="208" y="163"/>
                      </a:lnTo>
                      <a:lnTo>
                        <a:pt x="180" y="178"/>
                      </a:lnTo>
                      <a:lnTo>
                        <a:pt x="128" y="56"/>
                      </a:lnTo>
                      <a:lnTo>
                        <a:pt x="67" y="67"/>
                      </a:lnTo>
                      <a:lnTo>
                        <a:pt x="0" y="3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58" name="Freeform 37">
                  <a:extLst>
                    <a:ext uri="{FF2B5EF4-FFF2-40B4-BE49-F238E27FC236}">
                      <a16:creationId xmlns:a16="http://schemas.microsoft.com/office/drawing/2014/main" id="{55E25821-E8D7-D7EA-3951-5552E3EC92E8}"/>
                    </a:ext>
                  </a:extLst>
                </p:cNvPr>
                <p:cNvSpPr>
                  <a:spLocks noChangeAspect="1"/>
                </p:cNvSpPr>
                <p:nvPr/>
              </p:nvSpPr>
              <p:spPr bwMode="gray">
                <a:xfrm>
                  <a:off x="2016126" y="1384301"/>
                  <a:ext cx="271463" cy="207963"/>
                </a:xfrm>
                <a:custGeom>
                  <a:avLst/>
                  <a:gdLst/>
                  <a:ahLst/>
                  <a:cxnLst>
                    <a:cxn ang="0">
                      <a:pos x="0" y="78"/>
                    </a:cxn>
                    <a:cxn ang="0">
                      <a:pos x="94" y="65"/>
                    </a:cxn>
                    <a:cxn ang="0">
                      <a:pos x="44" y="31"/>
                    </a:cxn>
                    <a:cxn ang="0">
                      <a:pos x="127" y="15"/>
                    </a:cxn>
                    <a:cxn ang="0">
                      <a:pos x="61" y="0"/>
                    </a:cxn>
                    <a:cxn ang="0">
                      <a:pos x="165" y="18"/>
                    </a:cxn>
                    <a:cxn ang="0">
                      <a:pos x="196" y="66"/>
                    </a:cxn>
                    <a:cxn ang="0">
                      <a:pos x="250" y="67"/>
                    </a:cxn>
                    <a:cxn ang="0">
                      <a:pos x="270" y="100"/>
                    </a:cxn>
                    <a:cxn ang="0">
                      <a:pos x="274" y="77"/>
                    </a:cxn>
                    <a:cxn ang="0">
                      <a:pos x="302" y="78"/>
                    </a:cxn>
                    <a:cxn ang="0">
                      <a:pos x="290" y="100"/>
                    </a:cxn>
                    <a:cxn ang="0">
                      <a:pos x="321" y="116"/>
                    </a:cxn>
                    <a:cxn ang="0">
                      <a:pos x="302" y="138"/>
                    </a:cxn>
                    <a:cxn ang="0">
                      <a:pos x="363" y="136"/>
                    </a:cxn>
                    <a:cxn ang="0">
                      <a:pos x="390" y="169"/>
                    </a:cxn>
                    <a:cxn ang="0">
                      <a:pos x="316" y="180"/>
                    </a:cxn>
                    <a:cxn ang="0">
                      <a:pos x="296" y="210"/>
                    </a:cxn>
                    <a:cxn ang="0">
                      <a:pos x="281" y="179"/>
                    </a:cxn>
                    <a:cxn ang="0">
                      <a:pos x="262" y="251"/>
                    </a:cxn>
                    <a:cxn ang="0">
                      <a:pos x="214" y="213"/>
                    </a:cxn>
                    <a:cxn ang="0">
                      <a:pos x="239" y="252"/>
                    </a:cxn>
                    <a:cxn ang="0">
                      <a:pos x="147" y="246"/>
                    </a:cxn>
                    <a:cxn ang="0">
                      <a:pos x="119" y="226"/>
                    </a:cxn>
                    <a:cxn ang="0">
                      <a:pos x="162" y="223"/>
                    </a:cxn>
                    <a:cxn ang="0">
                      <a:pos x="116" y="217"/>
                    </a:cxn>
                    <a:cxn ang="0">
                      <a:pos x="103" y="204"/>
                    </a:cxn>
                    <a:cxn ang="0">
                      <a:pos x="127" y="203"/>
                    </a:cxn>
                    <a:cxn ang="0">
                      <a:pos x="88" y="187"/>
                    </a:cxn>
                    <a:cxn ang="0">
                      <a:pos x="212" y="164"/>
                    </a:cxn>
                    <a:cxn ang="0">
                      <a:pos x="61" y="169"/>
                    </a:cxn>
                    <a:cxn ang="0">
                      <a:pos x="34" y="144"/>
                    </a:cxn>
                    <a:cxn ang="0">
                      <a:pos x="88" y="133"/>
                    </a:cxn>
                    <a:cxn ang="0">
                      <a:pos x="6" y="116"/>
                    </a:cxn>
                    <a:cxn ang="0">
                      <a:pos x="25" y="115"/>
                    </a:cxn>
                    <a:cxn ang="0">
                      <a:pos x="1" y="98"/>
                    </a:cxn>
                    <a:cxn ang="0">
                      <a:pos x="94" y="98"/>
                    </a:cxn>
                    <a:cxn ang="0">
                      <a:pos x="0" y="78"/>
                    </a:cxn>
                  </a:cxnLst>
                  <a:rect l="0" t="0" r="r" b="b"/>
                  <a:pathLst>
                    <a:path w="390" h="252">
                      <a:moveTo>
                        <a:pt x="0" y="78"/>
                      </a:moveTo>
                      <a:lnTo>
                        <a:pt x="94" y="65"/>
                      </a:lnTo>
                      <a:lnTo>
                        <a:pt x="44" y="31"/>
                      </a:lnTo>
                      <a:lnTo>
                        <a:pt x="127" y="15"/>
                      </a:lnTo>
                      <a:lnTo>
                        <a:pt x="61" y="0"/>
                      </a:lnTo>
                      <a:lnTo>
                        <a:pt x="165" y="18"/>
                      </a:lnTo>
                      <a:lnTo>
                        <a:pt x="196" y="66"/>
                      </a:lnTo>
                      <a:lnTo>
                        <a:pt x="250" y="67"/>
                      </a:lnTo>
                      <a:lnTo>
                        <a:pt x="270" y="100"/>
                      </a:lnTo>
                      <a:lnTo>
                        <a:pt x="274" y="77"/>
                      </a:lnTo>
                      <a:lnTo>
                        <a:pt x="302" y="78"/>
                      </a:lnTo>
                      <a:lnTo>
                        <a:pt x="290" y="100"/>
                      </a:lnTo>
                      <a:lnTo>
                        <a:pt x="321" y="116"/>
                      </a:lnTo>
                      <a:lnTo>
                        <a:pt x="302" y="138"/>
                      </a:lnTo>
                      <a:lnTo>
                        <a:pt x="363" y="136"/>
                      </a:lnTo>
                      <a:lnTo>
                        <a:pt x="390" y="169"/>
                      </a:lnTo>
                      <a:lnTo>
                        <a:pt x="316" y="180"/>
                      </a:lnTo>
                      <a:lnTo>
                        <a:pt x="296" y="210"/>
                      </a:lnTo>
                      <a:lnTo>
                        <a:pt x="281" y="179"/>
                      </a:lnTo>
                      <a:lnTo>
                        <a:pt x="262" y="251"/>
                      </a:lnTo>
                      <a:lnTo>
                        <a:pt x="214" y="213"/>
                      </a:lnTo>
                      <a:lnTo>
                        <a:pt x="239" y="252"/>
                      </a:lnTo>
                      <a:lnTo>
                        <a:pt x="147" y="246"/>
                      </a:lnTo>
                      <a:lnTo>
                        <a:pt x="119" y="226"/>
                      </a:lnTo>
                      <a:lnTo>
                        <a:pt x="162" y="223"/>
                      </a:lnTo>
                      <a:lnTo>
                        <a:pt x="116" y="217"/>
                      </a:lnTo>
                      <a:lnTo>
                        <a:pt x="103" y="204"/>
                      </a:lnTo>
                      <a:lnTo>
                        <a:pt x="127" y="203"/>
                      </a:lnTo>
                      <a:lnTo>
                        <a:pt x="88" y="187"/>
                      </a:lnTo>
                      <a:lnTo>
                        <a:pt x="212" y="164"/>
                      </a:lnTo>
                      <a:lnTo>
                        <a:pt x="61" y="169"/>
                      </a:lnTo>
                      <a:lnTo>
                        <a:pt x="34" y="144"/>
                      </a:lnTo>
                      <a:lnTo>
                        <a:pt x="88" y="133"/>
                      </a:lnTo>
                      <a:lnTo>
                        <a:pt x="6" y="116"/>
                      </a:lnTo>
                      <a:lnTo>
                        <a:pt x="25" y="115"/>
                      </a:lnTo>
                      <a:lnTo>
                        <a:pt x="1" y="98"/>
                      </a:lnTo>
                      <a:lnTo>
                        <a:pt x="94" y="98"/>
                      </a:lnTo>
                      <a:lnTo>
                        <a:pt x="0" y="78"/>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59" name="Freeform 38">
                  <a:extLst>
                    <a:ext uri="{FF2B5EF4-FFF2-40B4-BE49-F238E27FC236}">
                      <a16:creationId xmlns:a16="http://schemas.microsoft.com/office/drawing/2014/main" id="{EF3D6409-86CC-B6C3-1591-ACC614D17F56}"/>
                    </a:ext>
                  </a:extLst>
                </p:cNvPr>
                <p:cNvSpPr>
                  <a:spLocks noChangeAspect="1"/>
                </p:cNvSpPr>
                <p:nvPr/>
              </p:nvSpPr>
              <p:spPr bwMode="gray">
                <a:xfrm>
                  <a:off x="2016126" y="1743076"/>
                  <a:ext cx="66675" cy="53975"/>
                </a:xfrm>
                <a:custGeom>
                  <a:avLst/>
                  <a:gdLst/>
                  <a:ahLst/>
                  <a:cxnLst>
                    <a:cxn ang="0">
                      <a:pos x="0" y="44"/>
                    </a:cxn>
                    <a:cxn ang="0">
                      <a:pos x="16" y="0"/>
                    </a:cxn>
                    <a:cxn ang="0">
                      <a:pos x="77" y="13"/>
                    </a:cxn>
                    <a:cxn ang="0">
                      <a:pos x="94" y="65"/>
                    </a:cxn>
                    <a:cxn ang="0">
                      <a:pos x="0" y="44"/>
                    </a:cxn>
                  </a:cxnLst>
                  <a:rect l="0" t="0" r="r" b="b"/>
                  <a:pathLst>
                    <a:path w="94" h="65">
                      <a:moveTo>
                        <a:pt x="0" y="44"/>
                      </a:moveTo>
                      <a:lnTo>
                        <a:pt x="16" y="0"/>
                      </a:lnTo>
                      <a:lnTo>
                        <a:pt x="77" y="13"/>
                      </a:lnTo>
                      <a:lnTo>
                        <a:pt x="94" y="65"/>
                      </a:lnTo>
                      <a:lnTo>
                        <a:pt x="0" y="44"/>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60" name="Freeform 39">
                  <a:extLst>
                    <a:ext uri="{FF2B5EF4-FFF2-40B4-BE49-F238E27FC236}">
                      <a16:creationId xmlns:a16="http://schemas.microsoft.com/office/drawing/2014/main" id="{AD31826E-87E6-5C99-B70B-EDB0C2F93E55}"/>
                    </a:ext>
                  </a:extLst>
                </p:cNvPr>
                <p:cNvSpPr>
                  <a:spLocks noChangeAspect="1"/>
                </p:cNvSpPr>
                <p:nvPr/>
              </p:nvSpPr>
              <p:spPr bwMode="gray">
                <a:xfrm>
                  <a:off x="2017713" y="1614488"/>
                  <a:ext cx="73025" cy="19050"/>
                </a:xfrm>
                <a:custGeom>
                  <a:avLst/>
                  <a:gdLst/>
                  <a:ahLst/>
                  <a:cxnLst>
                    <a:cxn ang="0">
                      <a:pos x="0" y="8"/>
                    </a:cxn>
                    <a:cxn ang="0">
                      <a:pos x="25" y="22"/>
                    </a:cxn>
                    <a:cxn ang="0">
                      <a:pos x="107" y="8"/>
                    </a:cxn>
                    <a:cxn ang="0">
                      <a:pos x="29" y="0"/>
                    </a:cxn>
                    <a:cxn ang="0">
                      <a:pos x="0" y="8"/>
                    </a:cxn>
                  </a:cxnLst>
                  <a:rect l="0" t="0" r="r" b="b"/>
                  <a:pathLst>
                    <a:path w="107" h="22">
                      <a:moveTo>
                        <a:pt x="0" y="8"/>
                      </a:moveTo>
                      <a:lnTo>
                        <a:pt x="25" y="22"/>
                      </a:lnTo>
                      <a:lnTo>
                        <a:pt x="107" y="8"/>
                      </a:lnTo>
                      <a:lnTo>
                        <a:pt x="29" y="0"/>
                      </a:lnTo>
                      <a:lnTo>
                        <a:pt x="0" y="8"/>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61" name="Freeform 40">
                  <a:extLst>
                    <a:ext uri="{FF2B5EF4-FFF2-40B4-BE49-F238E27FC236}">
                      <a16:creationId xmlns:a16="http://schemas.microsoft.com/office/drawing/2014/main" id="{4FDB38F5-81C4-DCF4-66C0-EE5234FA6B71}"/>
                    </a:ext>
                  </a:extLst>
                </p:cNvPr>
                <p:cNvSpPr>
                  <a:spLocks noChangeAspect="1"/>
                </p:cNvSpPr>
                <p:nvPr/>
              </p:nvSpPr>
              <p:spPr bwMode="gray">
                <a:xfrm>
                  <a:off x="2030413" y="1830388"/>
                  <a:ext cx="127000" cy="111125"/>
                </a:xfrm>
                <a:custGeom>
                  <a:avLst/>
                  <a:gdLst/>
                  <a:ahLst/>
                  <a:cxnLst>
                    <a:cxn ang="0">
                      <a:pos x="0" y="21"/>
                    </a:cxn>
                    <a:cxn ang="0">
                      <a:pos x="5" y="84"/>
                    </a:cxn>
                    <a:cxn ang="0">
                      <a:pos x="24" y="95"/>
                    </a:cxn>
                    <a:cxn ang="0">
                      <a:pos x="17" y="131"/>
                    </a:cxn>
                    <a:cxn ang="0">
                      <a:pos x="46" y="133"/>
                    </a:cxn>
                    <a:cxn ang="0">
                      <a:pos x="76" y="104"/>
                    </a:cxn>
                    <a:cxn ang="0">
                      <a:pos x="46" y="84"/>
                    </a:cxn>
                    <a:cxn ang="0">
                      <a:pos x="122" y="84"/>
                    </a:cxn>
                    <a:cxn ang="0">
                      <a:pos x="186" y="8"/>
                    </a:cxn>
                    <a:cxn ang="0">
                      <a:pos x="14" y="0"/>
                    </a:cxn>
                    <a:cxn ang="0">
                      <a:pos x="38" y="24"/>
                    </a:cxn>
                    <a:cxn ang="0">
                      <a:pos x="0" y="21"/>
                    </a:cxn>
                  </a:cxnLst>
                  <a:rect l="0" t="0" r="r" b="b"/>
                  <a:pathLst>
                    <a:path w="186" h="133">
                      <a:moveTo>
                        <a:pt x="0" y="21"/>
                      </a:moveTo>
                      <a:lnTo>
                        <a:pt x="5" y="84"/>
                      </a:lnTo>
                      <a:lnTo>
                        <a:pt x="24" y="95"/>
                      </a:lnTo>
                      <a:lnTo>
                        <a:pt x="17" y="131"/>
                      </a:lnTo>
                      <a:lnTo>
                        <a:pt x="46" y="133"/>
                      </a:lnTo>
                      <a:lnTo>
                        <a:pt x="76" y="104"/>
                      </a:lnTo>
                      <a:lnTo>
                        <a:pt x="46" y="84"/>
                      </a:lnTo>
                      <a:lnTo>
                        <a:pt x="122" y="84"/>
                      </a:lnTo>
                      <a:lnTo>
                        <a:pt x="186" y="8"/>
                      </a:lnTo>
                      <a:lnTo>
                        <a:pt x="14" y="0"/>
                      </a:lnTo>
                      <a:lnTo>
                        <a:pt x="38" y="24"/>
                      </a:lnTo>
                      <a:lnTo>
                        <a:pt x="0" y="21"/>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68" name="Freeform 41">
                  <a:extLst>
                    <a:ext uri="{FF2B5EF4-FFF2-40B4-BE49-F238E27FC236}">
                      <a16:creationId xmlns:a16="http://schemas.microsoft.com/office/drawing/2014/main" id="{6710DCF9-113F-8353-1EFC-94D20B9BF34A}"/>
                    </a:ext>
                  </a:extLst>
                </p:cNvPr>
                <p:cNvSpPr>
                  <a:spLocks noChangeAspect="1"/>
                </p:cNvSpPr>
                <p:nvPr/>
              </p:nvSpPr>
              <p:spPr bwMode="gray">
                <a:xfrm>
                  <a:off x="2117726" y="1260476"/>
                  <a:ext cx="738188" cy="449263"/>
                </a:xfrm>
                <a:custGeom>
                  <a:avLst/>
                  <a:gdLst/>
                  <a:ahLst/>
                  <a:cxnLst>
                    <a:cxn ang="0">
                      <a:pos x="60" y="148"/>
                    </a:cxn>
                    <a:cxn ang="0">
                      <a:pos x="114" y="157"/>
                    </a:cxn>
                    <a:cxn ang="0">
                      <a:pos x="260" y="153"/>
                    </a:cxn>
                    <a:cxn ang="0">
                      <a:pos x="232" y="173"/>
                    </a:cxn>
                    <a:cxn ang="0">
                      <a:pos x="198" y="212"/>
                    </a:cxn>
                    <a:cxn ang="0">
                      <a:pos x="292" y="213"/>
                    </a:cxn>
                    <a:cxn ang="0">
                      <a:pos x="412" y="161"/>
                    </a:cxn>
                    <a:cxn ang="0">
                      <a:pos x="572" y="179"/>
                    </a:cxn>
                    <a:cxn ang="0">
                      <a:pos x="415" y="281"/>
                    </a:cxn>
                    <a:cxn ang="0">
                      <a:pos x="191" y="229"/>
                    </a:cxn>
                    <a:cxn ang="0">
                      <a:pos x="190" y="272"/>
                    </a:cxn>
                    <a:cxn ang="0">
                      <a:pos x="362" y="336"/>
                    </a:cxn>
                    <a:cxn ang="0">
                      <a:pos x="236" y="339"/>
                    </a:cxn>
                    <a:cxn ang="0">
                      <a:pos x="212" y="384"/>
                    </a:cxn>
                    <a:cxn ang="0">
                      <a:pos x="256" y="365"/>
                    </a:cxn>
                    <a:cxn ang="0">
                      <a:pos x="216" y="412"/>
                    </a:cxn>
                    <a:cxn ang="0">
                      <a:pos x="249" y="444"/>
                    </a:cxn>
                    <a:cxn ang="0">
                      <a:pos x="260" y="461"/>
                    </a:cxn>
                    <a:cxn ang="0">
                      <a:pos x="181" y="470"/>
                    </a:cxn>
                    <a:cxn ang="0">
                      <a:pos x="116" y="497"/>
                    </a:cxn>
                    <a:cxn ang="0">
                      <a:pos x="226" y="538"/>
                    </a:cxn>
                    <a:cxn ang="0">
                      <a:pos x="297" y="522"/>
                    </a:cxn>
                    <a:cxn ang="0">
                      <a:pos x="336" y="521"/>
                    </a:cxn>
                    <a:cxn ang="0">
                      <a:pos x="379" y="543"/>
                    </a:cxn>
                    <a:cxn ang="0">
                      <a:pos x="445" y="497"/>
                    </a:cxn>
                    <a:cxn ang="0">
                      <a:pos x="478" y="460"/>
                    </a:cxn>
                    <a:cxn ang="0">
                      <a:pos x="555" y="412"/>
                    </a:cxn>
                    <a:cxn ang="0">
                      <a:pos x="588" y="391"/>
                    </a:cxn>
                    <a:cxn ang="0">
                      <a:pos x="594" y="347"/>
                    </a:cxn>
                    <a:cxn ang="0">
                      <a:pos x="490" y="323"/>
                    </a:cxn>
                    <a:cxn ang="0">
                      <a:pos x="489" y="312"/>
                    </a:cxn>
                    <a:cxn ang="0">
                      <a:pos x="702" y="281"/>
                    </a:cxn>
                    <a:cxn ang="0">
                      <a:pos x="751" y="246"/>
                    </a:cxn>
                    <a:cxn ang="0">
                      <a:pos x="954" y="139"/>
                    </a:cxn>
                    <a:cxn ang="0">
                      <a:pos x="799" y="137"/>
                    </a:cxn>
                    <a:cxn ang="0">
                      <a:pos x="1066" y="82"/>
                    </a:cxn>
                    <a:cxn ang="0">
                      <a:pos x="982" y="22"/>
                    </a:cxn>
                    <a:cxn ang="0">
                      <a:pos x="635" y="0"/>
                    </a:cxn>
                    <a:cxn ang="0">
                      <a:pos x="588" y="10"/>
                    </a:cxn>
                    <a:cxn ang="0">
                      <a:pos x="530" y="60"/>
                    </a:cxn>
                    <a:cxn ang="0">
                      <a:pos x="411" y="34"/>
                    </a:cxn>
                    <a:cxn ang="0">
                      <a:pos x="313" y="38"/>
                    </a:cxn>
                    <a:cxn ang="0">
                      <a:pos x="373" y="95"/>
                    </a:cxn>
                    <a:cxn ang="0">
                      <a:pos x="230" y="97"/>
                    </a:cxn>
                  </a:cxnLst>
                  <a:rect l="0" t="0" r="r" b="b"/>
                  <a:pathLst>
                    <a:path w="1066" h="543">
                      <a:moveTo>
                        <a:pt x="0" y="128"/>
                      </a:moveTo>
                      <a:lnTo>
                        <a:pt x="93" y="128"/>
                      </a:lnTo>
                      <a:lnTo>
                        <a:pt x="60" y="148"/>
                      </a:lnTo>
                      <a:lnTo>
                        <a:pt x="192" y="133"/>
                      </a:lnTo>
                      <a:lnTo>
                        <a:pt x="77" y="148"/>
                      </a:lnTo>
                      <a:lnTo>
                        <a:pt x="114" y="157"/>
                      </a:lnTo>
                      <a:lnTo>
                        <a:pt x="75" y="159"/>
                      </a:lnTo>
                      <a:lnTo>
                        <a:pt x="90" y="174"/>
                      </a:lnTo>
                      <a:lnTo>
                        <a:pt x="260" y="153"/>
                      </a:lnTo>
                      <a:lnTo>
                        <a:pt x="93" y="185"/>
                      </a:lnTo>
                      <a:lnTo>
                        <a:pt x="166" y="212"/>
                      </a:lnTo>
                      <a:lnTo>
                        <a:pt x="232" y="173"/>
                      </a:lnTo>
                      <a:lnTo>
                        <a:pt x="344" y="166"/>
                      </a:lnTo>
                      <a:lnTo>
                        <a:pt x="226" y="181"/>
                      </a:lnTo>
                      <a:lnTo>
                        <a:pt x="198" y="212"/>
                      </a:lnTo>
                      <a:lnTo>
                        <a:pt x="268" y="215"/>
                      </a:lnTo>
                      <a:lnTo>
                        <a:pt x="344" y="184"/>
                      </a:lnTo>
                      <a:lnTo>
                        <a:pt x="292" y="213"/>
                      </a:lnTo>
                      <a:lnTo>
                        <a:pt x="344" y="213"/>
                      </a:lnTo>
                      <a:lnTo>
                        <a:pt x="422" y="191"/>
                      </a:lnTo>
                      <a:lnTo>
                        <a:pt x="412" y="161"/>
                      </a:lnTo>
                      <a:lnTo>
                        <a:pt x="499" y="137"/>
                      </a:lnTo>
                      <a:lnTo>
                        <a:pt x="437" y="188"/>
                      </a:lnTo>
                      <a:lnTo>
                        <a:pt x="572" y="179"/>
                      </a:lnTo>
                      <a:lnTo>
                        <a:pt x="297" y="229"/>
                      </a:lnTo>
                      <a:lnTo>
                        <a:pt x="361" y="281"/>
                      </a:lnTo>
                      <a:lnTo>
                        <a:pt x="415" y="281"/>
                      </a:lnTo>
                      <a:lnTo>
                        <a:pt x="386" y="292"/>
                      </a:lnTo>
                      <a:lnTo>
                        <a:pt x="280" y="237"/>
                      </a:lnTo>
                      <a:lnTo>
                        <a:pt x="191" y="229"/>
                      </a:lnTo>
                      <a:lnTo>
                        <a:pt x="187" y="251"/>
                      </a:lnTo>
                      <a:lnTo>
                        <a:pt x="229" y="263"/>
                      </a:lnTo>
                      <a:lnTo>
                        <a:pt x="190" y="272"/>
                      </a:lnTo>
                      <a:lnTo>
                        <a:pt x="297" y="329"/>
                      </a:lnTo>
                      <a:lnTo>
                        <a:pt x="253" y="333"/>
                      </a:lnTo>
                      <a:lnTo>
                        <a:pt x="362" y="336"/>
                      </a:lnTo>
                      <a:lnTo>
                        <a:pt x="301" y="350"/>
                      </a:lnTo>
                      <a:lnTo>
                        <a:pt x="334" y="369"/>
                      </a:lnTo>
                      <a:lnTo>
                        <a:pt x="236" y="339"/>
                      </a:lnTo>
                      <a:lnTo>
                        <a:pt x="179" y="351"/>
                      </a:lnTo>
                      <a:lnTo>
                        <a:pt x="157" y="400"/>
                      </a:lnTo>
                      <a:lnTo>
                        <a:pt x="212" y="384"/>
                      </a:lnTo>
                      <a:lnTo>
                        <a:pt x="203" y="401"/>
                      </a:lnTo>
                      <a:lnTo>
                        <a:pt x="224" y="401"/>
                      </a:lnTo>
                      <a:lnTo>
                        <a:pt x="256" y="365"/>
                      </a:lnTo>
                      <a:lnTo>
                        <a:pt x="245" y="394"/>
                      </a:lnTo>
                      <a:lnTo>
                        <a:pt x="276" y="399"/>
                      </a:lnTo>
                      <a:lnTo>
                        <a:pt x="216" y="412"/>
                      </a:lnTo>
                      <a:lnTo>
                        <a:pt x="253" y="413"/>
                      </a:lnTo>
                      <a:lnTo>
                        <a:pt x="224" y="424"/>
                      </a:lnTo>
                      <a:lnTo>
                        <a:pt x="249" y="444"/>
                      </a:lnTo>
                      <a:lnTo>
                        <a:pt x="292" y="444"/>
                      </a:lnTo>
                      <a:lnTo>
                        <a:pt x="334" y="405"/>
                      </a:lnTo>
                      <a:lnTo>
                        <a:pt x="260" y="461"/>
                      </a:lnTo>
                      <a:lnTo>
                        <a:pt x="190" y="420"/>
                      </a:lnTo>
                      <a:lnTo>
                        <a:pt x="127" y="427"/>
                      </a:lnTo>
                      <a:lnTo>
                        <a:pt x="181" y="470"/>
                      </a:lnTo>
                      <a:lnTo>
                        <a:pt x="90" y="494"/>
                      </a:lnTo>
                      <a:lnTo>
                        <a:pt x="99" y="526"/>
                      </a:lnTo>
                      <a:lnTo>
                        <a:pt x="116" y="497"/>
                      </a:lnTo>
                      <a:lnTo>
                        <a:pt x="119" y="526"/>
                      </a:lnTo>
                      <a:lnTo>
                        <a:pt x="182" y="512"/>
                      </a:lnTo>
                      <a:lnTo>
                        <a:pt x="226" y="538"/>
                      </a:lnTo>
                      <a:lnTo>
                        <a:pt x="258" y="537"/>
                      </a:lnTo>
                      <a:lnTo>
                        <a:pt x="235" y="515"/>
                      </a:lnTo>
                      <a:lnTo>
                        <a:pt x="297" y="522"/>
                      </a:lnTo>
                      <a:lnTo>
                        <a:pt x="292" y="503"/>
                      </a:lnTo>
                      <a:lnTo>
                        <a:pt x="320" y="526"/>
                      </a:lnTo>
                      <a:lnTo>
                        <a:pt x="336" y="521"/>
                      </a:lnTo>
                      <a:lnTo>
                        <a:pt x="328" y="505"/>
                      </a:lnTo>
                      <a:lnTo>
                        <a:pt x="378" y="521"/>
                      </a:lnTo>
                      <a:lnTo>
                        <a:pt x="379" y="543"/>
                      </a:lnTo>
                      <a:lnTo>
                        <a:pt x="470" y="521"/>
                      </a:lnTo>
                      <a:lnTo>
                        <a:pt x="487" y="489"/>
                      </a:lnTo>
                      <a:lnTo>
                        <a:pt x="445" y="497"/>
                      </a:lnTo>
                      <a:lnTo>
                        <a:pt x="445" y="468"/>
                      </a:lnTo>
                      <a:lnTo>
                        <a:pt x="344" y="467"/>
                      </a:lnTo>
                      <a:lnTo>
                        <a:pt x="478" y="460"/>
                      </a:lnTo>
                      <a:lnTo>
                        <a:pt x="498" y="438"/>
                      </a:lnTo>
                      <a:lnTo>
                        <a:pt x="478" y="411"/>
                      </a:lnTo>
                      <a:lnTo>
                        <a:pt x="555" y="412"/>
                      </a:lnTo>
                      <a:lnTo>
                        <a:pt x="571" y="401"/>
                      </a:lnTo>
                      <a:lnTo>
                        <a:pt x="519" y="394"/>
                      </a:lnTo>
                      <a:lnTo>
                        <a:pt x="588" y="391"/>
                      </a:lnTo>
                      <a:lnTo>
                        <a:pt x="542" y="373"/>
                      </a:lnTo>
                      <a:lnTo>
                        <a:pt x="598" y="361"/>
                      </a:lnTo>
                      <a:lnTo>
                        <a:pt x="594" y="347"/>
                      </a:lnTo>
                      <a:lnTo>
                        <a:pt x="492" y="339"/>
                      </a:lnTo>
                      <a:lnTo>
                        <a:pt x="550" y="327"/>
                      </a:lnTo>
                      <a:lnTo>
                        <a:pt x="490" y="323"/>
                      </a:lnTo>
                      <a:lnTo>
                        <a:pt x="598" y="333"/>
                      </a:lnTo>
                      <a:lnTo>
                        <a:pt x="602" y="318"/>
                      </a:lnTo>
                      <a:lnTo>
                        <a:pt x="489" y="312"/>
                      </a:lnTo>
                      <a:lnTo>
                        <a:pt x="636" y="292"/>
                      </a:lnTo>
                      <a:lnTo>
                        <a:pt x="597" y="274"/>
                      </a:lnTo>
                      <a:lnTo>
                        <a:pt x="702" y="281"/>
                      </a:lnTo>
                      <a:lnTo>
                        <a:pt x="735" y="251"/>
                      </a:lnTo>
                      <a:lnTo>
                        <a:pt x="682" y="248"/>
                      </a:lnTo>
                      <a:lnTo>
                        <a:pt x="751" y="246"/>
                      </a:lnTo>
                      <a:lnTo>
                        <a:pt x="742" y="224"/>
                      </a:lnTo>
                      <a:lnTo>
                        <a:pt x="775" y="229"/>
                      </a:lnTo>
                      <a:lnTo>
                        <a:pt x="954" y="139"/>
                      </a:lnTo>
                      <a:lnTo>
                        <a:pt x="756" y="171"/>
                      </a:lnTo>
                      <a:lnTo>
                        <a:pt x="866" y="133"/>
                      </a:lnTo>
                      <a:lnTo>
                        <a:pt x="799" y="137"/>
                      </a:lnTo>
                      <a:lnTo>
                        <a:pt x="784" y="120"/>
                      </a:lnTo>
                      <a:lnTo>
                        <a:pt x="907" y="128"/>
                      </a:lnTo>
                      <a:lnTo>
                        <a:pt x="1066" y="82"/>
                      </a:lnTo>
                      <a:lnTo>
                        <a:pt x="1065" y="60"/>
                      </a:lnTo>
                      <a:lnTo>
                        <a:pt x="998" y="60"/>
                      </a:lnTo>
                      <a:lnTo>
                        <a:pt x="982" y="22"/>
                      </a:lnTo>
                      <a:lnTo>
                        <a:pt x="799" y="39"/>
                      </a:lnTo>
                      <a:lnTo>
                        <a:pt x="878" y="14"/>
                      </a:lnTo>
                      <a:lnTo>
                        <a:pt x="635" y="0"/>
                      </a:lnTo>
                      <a:lnTo>
                        <a:pt x="615" y="18"/>
                      </a:lnTo>
                      <a:lnTo>
                        <a:pt x="632" y="28"/>
                      </a:lnTo>
                      <a:lnTo>
                        <a:pt x="588" y="10"/>
                      </a:lnTo>
                      <a:lnTo>
                        <a:pt x="479" y="11"/>
                      </a:lnTo>
                      <a:lnTo>
                        <a:pt x="556" y="48"/>
                      </a:lnTo>
                      <a:lnTo>
                        <a:pt x="530" y="60"/>
                      </a:lnTo>
                      <a:lnTo>
                        <a:pt x="490" y="21"/>
                      </a:lnTo>
                      <a:lnTo>
                        <a:pt x="390" y="17"/>
                      </a:lnTo>
                      <a:lnTo>
                        <a:pt x="411" y="34"/>
                      </a:lnTo>
                      <a:lnTo>
                        <a:pt x="335" y="28"/>
                      </a:lnTo>
                      <a:lnTo>
                        <a:pt x="372" y="54"/>
                      </a:lnTo>
                      <a:lnTo>
                        <a:pt x="313" y="38"/>
                      </a:lnTo>
                      <a:lnTo>
                        <a:pt x="331" y="54"/>
                      </a:lnTo>
                      <a:lnTo>
                        <a:pt x="296" y="60"/>
                      </a:lnTo>
                      <a:lnTo>
                        <a:pt x="373" y="95"/>
                      </a:lnTo>
                      <a:lnTo>
                        <a:pt x="207" y="55"/>
                      </a:lnTo>
                      <a:lnTo>
                        <a:pt x="165" y="84"/>
                      </a:lnTo>
                      <a:lnTo>
                        <a:pt x="230" y="97"/>
                      </a:lnTo>
                      <a:lnTo>
                        <a:pt x="119" y="87"/>
                      </a:lnTo>
                      <a:lnTo>
                        <a:pt x="0" y="128"/>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69" name="Freeform 42">
                  <a:extLst>
                    <a:ext uri="{FF2B5EF4-FFF2-40B4-BE49-F238E27FC236}">
                      <a16:creationId xmlns:a16="http://schemas.microsoft.com/office/drawing/2014/main" id="{C0BC0EB4-887A-7262-46F2-46848964FFF2}"/>
                    </a:ext>
                  </a:extLst>
                </p:cNvPr>
                <p:cNvSpPr>
                  <a:spLocks noChangeAspect="1"/>
                </p:cNvSpPr>
                <p:nvPr/>
              </p:nvSpPr>
              <p:spPr bwMode="gray">
                <a:xfrm>
                  <a:off x="2165351" y="1843088"/>
                  <a:ext cx="685800" cy="585788"/>
                </a:xfrm>
                <a:custGeom>
                  <a:avLst/>
                  <a:gdLst/>
                  <a:ahLst/>
                  <a:cxnLst>
                    <a:cxn ang="0">
                      <a:pos x="8" y="82"/>
                    </a:cxn>
                    <a:cxn ang="0">
                      <a:pos x="119" y="0"/>
                    </a:cxn>
                    <a:cxn ang="0">
                      <a:pos x="115" y="82"/>
                    </a:cxn>
                    <a:cxn ang="0">
                      <a:pos x="176" y="167"/>
                    </a:cxn>
                    <a:cxn ang="0">
                      <a:pos x="179" y="182"/>
                    </a:cxn>
                    <a:cxn ang="0">
                      <a:pos x="142" y="122"/>
                    </a:cxn>
                    <a:cxn ang="0">
                      <a:pos x="151" y="63"/>
                    </a:cxn>
                    <a:cxn ang="0">
                      <a:pos x="157" y="55"/>
                    </a:cxn>
                    <a:cxn ang="0">
                      <a:pos x="175" y="34"/>
                    </a:cxn>
                    <a:cxn ang="0">
                      <a:pos x="255" y="10"/>
                    </a:cxn>
                    <a:cxn ang="0">
                      <a:pos x="297" y="41"/>
                    </a:cxn>
                    <a:cxn ang="0">
                      <a:pos x="316" y="125"/>
                    </a:cxn>
                    <a:cxn ang="0">
                      <a:pos x="378" y="106"/>
                    </a:cxn>
                    <a:cxn ang="0">
                      <a:pos x="515" y="92"/>
                    </a:cxn>
                    <a:cxn ang="0">
                      <a:pos x="525" y="144"/>
                    </a:cxn>
                    <a:cxn ang="0">
                      <a:pos x="558" y="156"/>
                    </a:cxn>
                    <a:cxn ang="0">
                      <a:pos x="611" y="142"/>
                    </a:cxn>
                    <a:cxn ang="0">
                      <a:pos x="658" y="176"/>
                    </a:cxn>
                    <a:cxn ang="0">
                      <a:pos x="675" y="182"/>
                    </a:cxn>
                    <a:cxn ang="0">
                      <a:pos x="702" y="194"/>
                    </a:cxn>
                    <a:cxn ang="0">
                      <a:pos x="751" y="211"/>
                    </a:cxn>
                    <a:cxn ang="0">
                      <a:pos x="745" y="235"/>
                    </a:cxn>
                    <a:cxn ang="0">
                      <a:pos x="763" y="229"/>
                    </a:cxn>
                    <a:cxn ang="0">
                      <a:pos x="738" y="274"/>
                    </a:cxn>
                    <a:cxn ang="0">
                      <a:pos x="749" y="296"/>
                    </a:cxn>
                    <a:cxn ang="0">
                      <a:pos x="755" y="330"/>
                    </a:cxn>
                    <a:cxn ang="0">
                      <a:pos x="878" y="364"/>
                    </a:cxn>
                    <a:cxn ang="0">
                      <a:pos x="940" y="411"/>
                    </a:cxn>
                    <a:cxn ang="0">
                      <a:pos x="997" y="444"/>
                    </a:cxn>
                    <a:cxn ang="0">
                      <a:pos x="958" y="466"/>
                    </a:cxn>
                    <a:cxn ang="0">
                      <a:pos x="955" y="507"/>
                    </a:cxn>
                    <a:cxn ang="0">
                      <a:pos x="921" y="546"/>
                    </a:cxn>
                    <a:cxn ang="0">
                      <a:pos x="765" y="463"/>
                    </a:cxn>
                    <a:cxn ang="0">
                      <a:pos x="772" y="507"/>
                    </a:cxn>
                    <a:cxn ang="0">
                      <a:pos x="815" y="551"/>
                    </a:cxn>
                    <a:cxn ang="0">
                      <a:pos x="865" y="588"/>
                    </a:cxn>
                    <a:cxn ang="0">
                      <a:pos x="880" y="672"/>
                    </a:cxn>
                    <a:cxn ang="0">
                      <a:pos x="832" y="707"/>
                    </a:cxn>
                    <a:cxn ang="0">
                      <a:pos x="628" y="619"/>
                    </a:cxn>
                    <a:cxn ang="0">
                      <a:pos x="595" y="597"/>
                    </a:cxn>
                    <a:cxn ang="0">
                      <a:pos x="533" y="546"/>
                    </a:cxn>
                    <a:cxn ang="0">
                      <a:pos x="504" y="559"/>
                    </a:cxn>
                    <a:cxn ang="0">
                      <a:pos x="415" y="559"/>
                    </a:cxn>
                    <a:cxn ang="0">
                      <a:pos x="574" y="516"/>
                    </a:cxn>
                    <a:cxn ang="0">
                      <a:pos x="617" y="411"/>
                    </a:cxn>
                    <a:cxn ang="0">
                      <a:pos x="527" y="320"/>
                    </a:cxn>
                    <a:cxn ang="0">
                      <a:pos x="466" y="329"/>
                    </a:cxn>
                    <a:cxn ang="0">
                      <a:pos x="496" y="291"/>
                    </a:cxn>
                    <a:cxn ang="0">
                      <a:pos x="432" y="233"/>
                    </a:cxn>
                    <a:cxn ang="0">
                      <a:pos x="390" y="254"/>
                    </a:cxn>
                    <a:cxn ang="0">
                      <a:pos x="318" y="262"/>
                    </a:cxn>
                    <a:cxn ang="0">
                      <a:pos x="22" y="182"/>
                    </a:cxn>
                    <a:cxn ang="0">
                      <a:pos x="0" y="158"/>
                    </a:cxn>
                  </a:cxnLst>
                  <a:rect l="0" t="0" r="r" b="b"/>
                  <a:pathLst>
                    <a:path w="997" h="707">
                      <a:moveTo>
                        <a:pt x="0" y="158"/>
                      </a:moveTo>
                      <a:lnTo>
                        <a:pt x="8" y="82"/>
                      </a:lnTo>
                      <a:lnTo>
                        <a:pt x="49" y="25"/>
                      </a:lnTo>
                      <a:lnTo>
                        <a:pt x="119" y="0"/>
                      </a:lnTo>
                      <a:lnTo>
                        <a:pt x="176" y="10"/>
                      </a:lnTo>
                      <a:lnTo>
                        <a:pt x="115" y="82"/>
                      </a:lnTo>
                      <a:lnTo>
                        <a:pt x="131" y="125"/>
                      </a:lnTo>
                      <a:lnTo>
                        <a:pt x="176" y="167"/>
                      </a:lnTo>
                      <a:lnTo>
                        <a:pt x="119" y="183"/>
                      </a:lnTo>
                      <a:lnTo>
                        <a:pt x="179" y="182"/>
                      </a:lnTo>
                      <a:lnTo>
                        <a:pt x="186" y="144"/>
                      </a:lnTo>
                      <a:lnTo>
                        <a:pt x="142" y="122"/>
                      </a:lnTo>
                      <a:lnTo>
                        <a:pt x="179" y="98"/>
                      </a:lnTo>
                      <a:lnTo>
                        <a:pt x="151" y="63"/>
                      </a:lnTo>
                      <a:lnTo>
                        <a:pt x="209" y="72"/>
                      </a:lnTo>
                      <a:lnTo>
                        <a:pt x="157" y="55"/>
                      </a:lnTo>
                      <a:lnTo>
                        <a:pt x="217" y="59"/>
                      </a:lnTo>
                      <a:lnTo>
                        <a:pt x="175" y="34"/>
                      </a:lnTo>
                      <a:lnTo>
                        <a:pt x="224" y="37"/>
                      </a:lnTo>
                      <a:lnTo>
                        <a:pt x="255" y="10"/>
                      </a:lnTo>
                      <a:lnTo>
                        <a:pt x="295" y="8"/>
                      </a:lnTo>
                      <a:lnTo>
                        <a:pt x="297" y="41"/>
                      </a:lnTo>
                      <a:lnTo>
                        <a:pt x="327" y="55"/>
                      </a:lnTo>
                      <a:lnTo>
                        <a:pt x="316" y="125"/>
                      </a:lnTo>
                      <a:lnTo>
                        <a:pt x="355" y="92"/>
                      </a:lnTo>
                      <a:lnTo>
                        <a:pt x="378" y="106"/>
                      </a:lnTo>
                      <a:lnTo>
                        <a:pt x="432" y="73"/>
                      </a:lnTo>
                      <a:lnTo>
                        <a:pt x="515" y="92"/>
                      </a:lnTo>
                      <a:lnTo>
                        <a:pt x="549" y="125"/>
                      </a:lnTo>
                      <a:lnTo>
                        <a:pt x="525" y="144"/>
                      </a:lnTo>
                      <a:lnTo>
                        <a:pt x="574" y="136"/>
                      </a:lnTo>
                      <a:lnTo>
                        <a:pt x="558" y="156"/>
                      </a:lnTo>
                      <a:lnTo>
                        <a:pt x="587" y="167"/>
                      </a:lnTo>
                      <a:lnTo>
                        <a:pt x="611" y="142"/>
                      </a:lnTo>
                      <a:lnTo>
                        <a:pt x="648" y="155"/>
                      </a:lnTo>
                      <a:lnTo>
                        <a:pt x="658" y="176"/>
                      </a:lnTo>
                      <a:lnTo>
                        <a:pt x="626" y="182"/>
                      </a:lnTo>
                      <a:lnTo>
                        <a:pt x="675" y="182"/>
                      </a:lnTo>
                      <a:lnTo>
                        <a:pt x="668" y="209"/>
                      </a:lnTo>
                      <a:lnTo>
                        <a:pt x="702" y="194"/>
                      </a:lnTo>
                      <a:lnTo>
                        <a:pt x="680" y="217"/>
                      </a:lnTo>
                      <a:lnTo>
                        <a:pt x="751" y="211"/>
                      </a:lnTo>
                      <a:lnTo>
                        <a:pt x="712" y="235"/>
                      </a:lnTo>
                      <a:lnTo>
                        <a:pt x="745" y="235"/>
                      </a:lnTo>
                      <a:lnTo>
                        <a:pt x="732" y="252"/>
                      </a:lnTo>
                      <a:lnTo>
                        <a:pt x="763" y="229"/>
                      </a:lnTo>
                      <a:lnTo>
                        <a:pt x="795" y="253"/>
                      </a:lnTo>
                      <a:lnTo>
                        <a:pt x="738" y="274"/>
                      </a:lnTo>
                      <a:lnTo>
                        <a:pt x="821" y="291"/>
                      </a:lnTo>
                      <a:lnTo>
                        <a:pt x="749" y="296"/>
                      </a:lnTo>
                      <a:lnTo>
                        <a:pt x="777" y="308"/>
                      </a:lnTo>
                      <a:lnTo>
                        <a:pt x="755" y="330"/>
                      </a:lnTo>
                      <a:lnTo>
                        <a:pt x="838" y="372"/>
                      </a:lnTo>
                      <a:lnTo>
                        <a:pt x="878" y="364"/>
                      </a:lnTo>
                      <a:lnTo>
                        <a:pt x="898" y="414"/>
                      </a:lnTo>
                      <a:lnTo>
                        <a:pt x="940" y="411"/>
                      </a:lnTo>
                      <a:lnTo>
                        <a:pt x="933" y="432"/>
                      </a:lnTo>
                      <a:lnTo>
                        <a:pt x="997" y="444"/>
                      </a:lnTo>
                      <a:lnTo>
                        <a:pt x="988" y="471"/>
                      </a:lnTo>
                      <a:lnTo>
                        <a:pt x="958" y="466"/>
                      </a:lnTo>
                      <a:lnTo>
                        <a:pt x="971" y="483"/>
                      </a:lnTo>
                      <a:lnTo>
                        <a:pt x="955" y="507"/>
                      </a:lnTo>
                      <a:lnTo>
                        <a:pt x="926" y="496"/>
                      </a:lnTo>
                      <a:lnTo>
                        <a:pt x="921" y="546"/>
                      </a:lnTo>
                      <a:lnTo>
                        <a:pt x="807" y="454"/>
                      </a:lnTo>
                      <a:lnTo>
                        <a:pt x="765" y="463"/>
                      </a:lnTo>
                      <a:lnTo>
                        <a:pt x="795" y="484"/>
                      </a:lnTo>
                      <a:lnTo>
                        <a:pt x="772" y="507"/>
                      </a:lnTo>
                      <a:lnTo>
                        <a:pt x="790" y="506"/>
                      </a:lnTo>
                      <a:lnTo>
                        <a:pt x="815" y="551"/>
                      </a:lnTo>
                      <a:lnTo>
                        <a:pt x="870" y="562"/>
                      </a:lnTo>
                      <a:lnTo>
                        <a:pt x="865" y="588"/>
                      </a:lnTo>
                      <a:lnTo>
                        <a:pt x="896" y="610"/>
                      </a:lnTo>
                      <a:lnTo>
                        <a:pt x="880" y="672"/>
                      </a:lnTo>
                      <a:lnTo>
                        <a:pt x="738" y="609"/>
                      </a:lnTo>
                      <a:lnTo>
                        <a:pt x="832" y="707"/>
                      </a:lnTo>
                      <a:lnTo>
                        <a:pt x="653" y="652"/>
                      </a:lnTo>
                      <a:lnTo>
                        <a:pt x="628" y="619"/>
                      </a:lnTo>
                      <a:lnTo>
                        <a:pt x="652" y="616"/>
                      </a:lnTo>
                      <a:lnTo>
                        <a:pt x="595" y="597"/>
                      </a:lnTo>
                      <a:lnTo>
                        <a:pt x="578" y="559"/>
                      </a:lnTo>
                      <a:lnTo>
                        <a:pt x="533" y="546"/>
                      </a:lnTo>
                      <a:lnTo>
                        <a:pt x="531" y="572"/>
                      </a:lnTo>
                      <a:lnTo>
                        <a:pt x="504" y="559"/>
                      </a:lnTo>
                      <a:lnTo>
                        <a:pt x="465" y="583"/>
                      </a:lnTo>
                      <a:lnTo>
                        <a:pt x="415" y="559"/>
                      </a:lnTo>
                      <a:lnTo>
                        <a:pt x="442" y="516"/>
                      </a:lnTo>
                      <a:lnTo>
                        <a:pt x="574" y="516"/>
                      </a:lnTo>
                      <a:lnTo>
                        <a:pt x="542" y="473"/>
                      </a:lnTo>
                      <a:lnTo>
                        <a:pt x="617" y="411"/>
                      </a:lnTo>
                      <a:lnTo>
                        <a:pt x="564" y="328"/>
                      </a:lnTo>
                      <a:lnTo>
                        <a:pt x="527" y="320"/>
                      </a:lnTo>
                      <a:lnTo>
                        <a:pt x="548" y="306"/>
                      </a:lnTo>
                      <a:lnTo>
                        <a:pt x="466" y="329"/>
                      </a:lnTo>
                      <a:lnTo>
                        <a:pt x="465" y="304"/>
                      </a:lnTo>
                      <a:lnTo>
                        <a:pt x="496" y="291"/>
                      </a:lnTo>
                      <a:lnTo>
                        <a:pt x="433" y="259"/>
                      </a:lnTo>
                      <a:lnTo>
                        <a:pt x="432" y="233"/>
                      </a:lnTo>
                      <a:lnTo>
                        <a:pt x="377" y="220"/>
                      </a:lnTo>
                      <a:lnTo>
                        <a:pt x="390" y="254"/>
                      </a:lnTo>
                      <a:lnTo>
                        <a:pt x="294" y="242"/>
                      </a:lnTo>
                      <a:lnTo>
                        <a:pt x="318" y="262"/>
                      </a:lnTo>
                      <a:lnTo>
                        <a:pt x="66" y="227"/>
                      </a:lnTo>
                      <a:lnTo>
                        <a:pt x="22" y="182"/>
                      </a:lnTo>
                      <a:lnTo>
                        <a:pt x="101" y="184"/>
                      </a:lnTo>
                      <a:lnTo>
                        <a:pt x="0" y="158"/>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70" name="Freeform 43">
                  <a:extLst>
                    <a:ext uri="{FF2B5EF4-FFF2-40B4-BE49-F238E27FC236}">
                      <a16:creationId xmlns:a16="http://schemas.microsoft.com/office/drawing/2014/main" id="{C5A27595-8B17-F3B0-E377-A40966E3777B}"/>
                    </a:ext>
                  </a:extLst>
                </p:cNvPr>
                <p:cNvSpPr>
                  <a:spLocks noChangeAspect="1"/>
                </p:cNvSpPr>
                <p:nvPr/>
              </p:nvSpPr>
              <p:spPr bwMode="gray">
                <a:xfrm>
                  <a:off x="2233613" y="2249488"/>
                  <a:ext cx="157163" cy="127000"/>
                </a:xfrm>
                <a:custGeom>
                  <a:avLst/>
                  <a:gdLst/>
                  <a:ahLst/>
                  <a:cxnLst>
                    <a:cxn ang="0">
                      <a:pos x="0" y="126"/>
                    </a:cxn>
                    <a:cxn ang="0">
                      <a:pos x="34" y="95"/>
                    </a:cxn>
                    <a:cxn ang="0">
                      <a:pos x="56" y="0"/>
                    </a:cxn>
                    <a:cxn ang="0">
                      <a:pos x="75" y="34"/>
                    </a:cxn>
                    <a:cxn ang="0">
                      <a:pos x="128" y="43"/>
                    </a:cxn>
                    <a:cxn ang="0">
                      <a:pos x="231" y="112"/>
                    </a:cxn>
                    <a:cxn ang="0">
                      <a:pos x="217" y="137"/>
                    </a:cxn>
                    <a:cxn ang="0">
                      <a:pos x="124" y="104"/>
                    </a:cxn>
                    <a:cxn ang="0">
                      <a:pos x="67" y="154"/>
                    </a:cxn>
                    <a:cxn ang="0">
                      <a:pos x="52" y="112"/>
                    </a:cxn>
                    <a:cxn ang="0">
                      <a:pos x="0" y="126"/>
                    </a:cxn>
                  </a:cxnLst>
                  <a:rect l="0" t="0" r="r" b="b"/>
                  <a:pathLst>
                    <a:path w="231" h="154">
                      <a:moveTo>
                        <a:pt x="0" y="126"/>
                      </a:moveTo>
                      <a:lnTo>
                        <a:pt x="34" y="95"/>
                      </a:lnTo>
                      <a:lnTo>
                        <a:pt x="56" y="0"/>
                      </a:lnTo>
                      <a:lnTo>
                        <a:pt x="75" y="34"/>
                      </a:lnTo>
                      <a:lnTo>
                        <a:pt x="128" y="43"/>
                      </a:lnTo>
                      <a:lnTo>
                        <a:pt x="231" y="112"/>
                      </a:lnTo>
                      <a:lnTo>
                        <a:pt x="217" y="137"/>
                      </a:lnTo>
                      <a:lnTo>
                        <a:pt x="124" y="104"/>
                      </a:lnTo>
                      <a:lnTo>
                        <a:pt x="67" y="154"/>
                      </a:lnTo>
                      <a:lnTo>
                        <a:pt x="52" y="112"/>
                      </a:lnTo>
                      <a:lnTo>
                        <a:pt x="0" y="126"/>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71" name="Freeform 44">
                  <a:extLst>
                    <a:ext uri="{FF2B5EF4-FFF2-40B4-BE49-F238E27FC236}">
                      <a16:creationId xmlns:a16="http://schemas.microsoft.com/office/drawing/2014/main" id="{F4A47F4D-128B-A6DD-2251-5438558B9AF9}"/>
                    </a:ext>
                  </a:extLst>
                </p:cNvPr>
                <p:cNvSpPr>
                  <a:spLocks noChangeAspect="1"/>
                </p:cNvSpPr>
                <p:nvPr/>
              </p:nvSpPr>
              <p:spPr bwMode="gray">
                <a:xfrm>
                  <a:off x="2901951" y="2849563"/>
                  <a:ext cx="158750" cy="182563"/>
                </a:xfrm>
                <a:custGeom>
                  <a:avLst/>
                  <a:gdLst/>
                  <a:ahLst/>
                  <a:cxnLst>
                    <a:cxn ang="0">
                      <a:pos x="0" y="174"/>
                    </a:cxn>
                    <a:cxn ang="0">
                      <a:pos x="95" y="11"/>
                    </a:cxn>
                    <a:cxn ang="0">
                      <a:pos x="133" y="0"/>
                    </a:cxn>
                    <a:cxn ang="0">
                      <a:pos x="89" y="87"/>
                    </a:cxn>
                    <a:cxn ang="0">
                      <a:pos x="119" y="68"/>
                    </a:cxn>
                    <a:cxn ang="0">
                      <a:pos x="138" y="104"/>
                    </a:cxn>
                    <a:cxn ang="0">
                      <a:pos x="201" y="104"/>
                    </a:cxn>
                    <a:cxn ang="0">
                      <a:pos x="187" y="139"/>
                    </a:cxn>
                    <a:cxn ang="0">
                      <a:pos x="219" y="136"/>
                    </a:cxn>
                    <a:cxn ang="0">
                      <a:pos x="197" y="172"/>
                    </a:cxn>
                    <a:cxn ang="0">
                      <a:pos x="226" y="151"/>
                    </a:cxn>
                    <a:cxn ang="0">
                      <a:pos x="234" y="185"/>
                    </a:cxn>
                    <a:cxn ang="0">
                      <a:pos x="203" y="223"/>
                    </a:cxn>
                    <a:cxn ang="0">
                      <a:pos x="201" y="196"/>
                    </a:cxn>
                    <a:cxn ang="0">
                      <a:pos x="186" y="210"/>
                    </a:cxn>
                    <a:cxn ang="0">
                      <a:pos x="186" y="167"/>
                    </a:cxn>
                    <a:cxn ang="0">
                      <a:pos x="128" y="210"/>
                    </a:cxn>
                    <a:cxn ang="0">
                      <a:pos x="161" y="181"/>
                    </a:cxn>
                    <a:cxn ang="0">
                      <a:pos x="115" y="185"/>
                    </a:cxn>
                    <a:cxn ang="0">
                      <a:pos x="126" y="168"/>
                    </a:cxn>
                    <a:cxn ang="0">
                      <a:pos x="0" y="174"/>
                    </a:cxn>
                  </a:cxnLst>
                  <a:rect l="0" t="0" r="r" b="b"/>
                  <a:pathLst>
                    <a:path w="234" h="223">
                      <a:moveTo>
                        <a:pt x="0" y="174"/>
                      </a:moveTo>
                      <a:lnTo>
                        <a:pt x="95" y="11"/>
                      </a:lnTo>
                      <a:lnTo>
                        <a:pt x="133" y="0"/>
                      </a:lnTo>
                      <a:lnTo>
                        <a:pt x="89" y="87"/>
                      </a:lnTo>
                      <a:lnTo>
                        <a:pt x="119" y="68"/>
                      </a:lnTo>
                      <a:lnTo>
                        <a:pt x="138" y="104"/>
                      </a:lnTo>
                      <a:lnTo>
                        <a:pt x="201" y="104"/>
                      </a:lnTo>
                      <a:lnTo>
                        <a:pt x="187" y="139"/>
                      </a:lnTo>
                      <a:lnTo>
                        <a:pt x="219" y="136"/>
                      </a:lnTo>
                      <a:lnTo>
                        <a:pt x="197" y="172"/>
                      </a:lnTo>
                      <a:lnTo>
                        <a:pt x="226" y="151"/>
                      </a:lnTo>
                      <a:lnTo>
                        <a:pt x="234" y="185"/>
                      </a:lnTo>
                      <a:lnTo>
                        <a:pt x="203" y="223"/>
                      </a:lnTo>
                      <a:lnTo>
                        <a:pt x="201" y="196"/>
                      </a:lnTo>
                      <a:lnTo>
                        <a:pt x="186" y="210"/>
                      </a:lnTo>
                      <a:lnTo>
                        <a:pt x="186" y="167"/>
                      </a:lnTo>
                      <a:lnTo>
                        <a:pt x="128" y="210"/>
                      </a:lnTo>
                      <a:lnTo>
                        <a:pt x="161" y="181"/>
                      </a:lnTo>
                      <a:lnTo>
                        <a:pt x="115" y="185"/>
                      </a:lnTo>
                      <a:lnTo>
                        <a:pt x="126" y="168"/>
                      </a:lnTo>
                      <a:lnTo>
                        <a:pt x="0" y="174"/>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72" name="Freeform 46">
                  <a:extLst>
                    <a:ext uri="{FF2B5EF4-FFF2-40B4-BE49-F238E27FC236}">
                      <a16:creationId xmlns:a16="http://schemas.microsoft.com/office/drawing/2014/main" id="{0A1E2BD1-7432-CB57-2636-84C311748D0A}"/>
                    </a:ext>
                  </a:extLst>
                </p:cNvPr>
                <p:cNvSpPr>
                  <a:spLocks noChangeAspect="1"/>
                </p:cNvSpPr>
                <p:nvPr/>
              </p:nvSpPr>
              <p:spPr bwMode="gray">
                <a:xfrm>
                  <a:off x="2513013" y="4972051"/>
                  <a:ext cx="196850" cy="1200150"/>
                </a:xfrm>
                <a:custGeom>
                  <a:avLst/>
                  <a:gdLst/>
                  <a:ahLst/>
                  <a:cxnLst>
                    <a:cxn ang="0">
                      <a:pos x="0" y="1133"/>
                    </a:cxn>
                    <a:cxn ang="0">
                      <a:pos x="22" y="1094"/>
                    </a:cxn>
                    <a:cxn ang="0">
                      <a:pos x="62" y="1122"/>
                    </a:cxn>
                    <a:cxn ang="0">
                      <a:pos x="98" y="1047"/>
                    </a:cxn>
                    <a:cxn ang="0">
                      <a:pos x="85" y="1019"/>
                    </a:cxn>
                    <a:cxn ang="0">
                      <a:pos x="114" y="916"/>
                    </a:cxn>
                    <a:cxn ang="0">
                      <a:pos x="60" y="908"/>
                    </a:cxn>
                    <a:cxn ang="0">
                      <a:pos x="69" y="742"/>
                    </a:cxn>
                    <a:cxn ang="0">
                      <a:pos x="140" y="569"/>
                    </a:cxn>
                    <a:cxn ang="0">
                      <a:pos x="139" y="424"/>
                    </a:cxn>
                    <a:cxn ang="0">
                      <a:pos x="189" y="147"/>
                    </a:cxn>
                    <a:cxn ang="0">
                      <a:pos x="173" y="25"/>
                    </a:cxn>
                    <a:cxn ang="0">
                      <a:pos x="207" y="0"/>
                    </a:cxn>
                    <a:cxn ang="0">
                      <a:pos x="243" y="63"/>
                    </a:cxn>
                    <a:cxn ang="0">
                      <a:pos x="265" y="191"/>
                    </a:cxn>
                    <a:cxn ang="0">
                      <a:pos x="289" y="195"/>
                    </a:cxn>
                    <a:cxn ang="0">
                      <a:pos x="285" y="238"/>
                    </a:cxn>
                    <a:cxn ang="0">
                      <a:pos x="247" y="256"/>
                    </a:cxn>
                    <a:cxn ang="0">
                      <a:pos x="249" y="340"/>
                    </a:cxn>
                    <a:cxn ang="0">
                      <a:pos x="207" y="387"/>
                    </a:cxn>
                    <a:cxn ang="0">
                      <a:pos x="174" y="506"/>
                    </a:cxn>
                    <a:cxn ang="0">
                      <a:pos x="199" y="619"/>
                    </a:cxn>
                    <a:cxn ang="0">
                      <a:pos x="154" y="715"/>
                    </a:cxn>
                    <a:cxn ang="0">
                      <a:pos x="123" y="953"/>
                    </a:cxn>
                    <a:cxn ang="0">
                      <a:pos x="147" y="1040"/>
                    </a:cxn>
                    <a:cxn ang="0">
                      <a:pos x="124" y="1047"/>
                    </a:cxn>
                    <a:cxn ang="0">
                      <a:pos x="136" y="1124"/>
                    </a:cxn>
                    <a:cxn ang="0">
                      <a:pos x="77" y="1286"/>
                    </a:cxn>
                    <a:cxn ang="0">
                      <a:pos x="82" y="1313"/>
                    </a:cxn>
                    <a:cxn ang="0">
                      <a:pos x="112" y="1303"/>
                    </a:cxn>
                    <a:cxn ang="0">
                      <a:pos x="123" y="1365"/>
                    </a:cxn>
                    <a:cxn ang="0">
                      <a:pos x="249" y="1378"/>
                    </a:cxn>
                    <a:cxn ang="0">
                      <a:pos x="164" y="1402"/>
                    </a:cxn>
                    <a:cxn ang="0">
                      <a:pos x="154" y="1450"/>
                    </a:cxn>
                    <a:cxn ang="0">
                      <a:pos x="118" y="1436"/>
                    </a:cxn>
                    <a:cxn ang="0">
                      <a:pos x="158" y="1407"/>
                    </a:cxn>
                    <a:cxn ang="0">
                      <a:pos x="97" y="1393"/>
                    </a:cxn>
                    <a:cxn ang="0">
                      <a:pos x="90" y="1342"/>
                    </a:cxn>
                    <a:cxn ang="0">
                      <a:pos x="74" y="1367"/>
                    </a:cxn>
                    <a:cxn ang="0">
                      <a:pos x="52" y="1319"/>
                    </a:cxn>
                    <a:cxn ang="0">
                      <a:pos x="63" y="1305"/>
                    </a:cxn>
                    <a:cxn ang="0">
                      <a:pos x="36" y="1283"/>
                    </a:cxn>
                    <a:cxn ang="0">
                      <a:pos x="60" y="1256"/>
                    </a:cxn>
                    <a:cxn ang="0">
                      <a:pos x="37" y="1187"/>
                    </a:cxn>
                    <a:cxn ang="0">
                      <a:pos x="81" y="1194"/>
                    </a:cxn>
                    <a:cxn ang="0">
                      <a:pos x="37" y="1157"/>
                    </a:cxn>
                    <a:cxn ang="0">
                      <a:pos x="47" y="1130"/>
                    </a:cxn>
                    <a:cxn ang="0">
                      <a:pos x="0" y="1133"/>
                    </a:cxn>
                  </a:cxnLst>
                  <a:rect l="0" t="0" r="r" b="b"/>
                  <a:pathLst>
                    <a:path w="289" h="1450">
                      <a:moveTo>
                        <a:pt x="0" y="1133"/>
                      </a:moveTo>
                      <a:lnTo>
                        <a:pt x="22" y="1094"/>
                      </a:lnTo>
                      <a:lnTo>
                        <a:pt x="62" y="1122"/>
                      </a:lnTo>
                      <a:lnTo>
                        <a:pt x="98" y="1047"/>
                      </a:lnTo>
                      <a:lnTo>
                        <a:pt x="85" y="1019"/>
                      </a:lnTo>
                      <a:lnTo>
                        <a:pt x="114" y="916"/>
                      </a:lnTo>
                      <a:lnTo>
                        <a:pt x="60" y="908"/>
                      </a:lnTo>
                      <a:lnTo>
                        <a:pt x="69" y="742"/>
                      </a:lnTo>
                      <a:lnTo>
                        <a:pt x="140" y="569"/>
                      </a:lnTo>
                      <a:lnTo>
                        <a:pt x="139" y="424"/>
                      </a:lnTo>
                      <a:lnTo>
                        <a:pt x="189" y="147"/>
                      </a:lnTo>
                      <a:lnTo>
                        <a:pt x="173" y="25"/>
                      </a:lnTo>
                      <a:lnTo>
                        <a:pt x="207" y="0"/>
                      </a:lnTo>
                      <a:lnTo>
                        <a:pt x="243" y="63"/>
                      </a:lnTo>
                      <a:lnTo>
                        <a:pt x="265" y="191"/>
                      </a:lnTo>
                      <a:lnTo>
                        <a:pt x="289" y="195"/>
                      </a:lnTo>
                      <a:lnTo>
                        <a:pt x="285" y="238"/>
                      </a:lnTo>
                      <a:lnTo>
                        <a:pt x="247" y="256"/>
                      </a:lnTo>
                      <a:lnTo>
                        <a:pt x="249" y="340"/>
                      </a:lnTo>
                      <a:lnTo>
                        <a:pt x="207" y="387"/>
                      </a:lnTo>
                      <a:lnTo>
                        <a:pt x="174" y="506"/>
                      </a:lnTo>
                      <a:lnTo>
                        <a:pt x="199" y="619"/>
                      </a:lnTo>
                      <a:lnTo>
                        <a:pt x="154" y="715"/>
                      </a:lnTo>
                      <a:lnTo>
                        <a:pt x="123" y="953"/>
                      </a:lnTo>
                      <a:lnTo>
                        <a:pt x="147" y="1040"/>
                      </a:lnTo>
                      <a:lnTo>
                        <a:pt x="124" y="1047"/>
                      </a:lnTo>
                      <a:lnTo>
                        <a:pt x="136" y="1124"/>
                      </a:lnTo>
                      <a:lnTo>
                        <a:pt x="77" y="1286"/>
                      </a:lnTo>
                      <a:lnTo>
                        <a:pt x="82" y="1313"/>
                      </a:lnTo>
                      <a:lnTo>
                        <a:pt x="112" y="1303"/>
                      </a:lnTo>
                      <a:lnTo>
                        <a:pt x="123" y="1365"/>
                      </a:lnTo>
                      <a:lnTo>
                        <a:pt x="249" y="1378"/>
                      </a:lnTo>
                      <a:lnTo>
                        <a:pt x="164" y="1402"/>
                      </a:lnTo>
                      <a:lnTo>
                        <a:pt x="154" y="1450"/>
                      </a:lnTo>
                      <a:lnTo>
                        <a:pt x="118" y="1436"/>
                      </a:lnTo>
                      <a:lnTo>
                        <a:pt x="158" y="1407"/>
                      </a:lnTo>
                      <a:lnTo>
                        <a:pt x="97" y="1393"/>
                      </a:lnTo>
                      <a:lnTo>
                        <a:pt x="90" y="1342"/>
                      </a:lnTo>
                      <a:lnTo>
                        <a:pt x="74" y="1367"/>
                      </a:lnTo>
                      <a:lnTo>
                        <a:pt x="52" y="1319"/>
                      </a:lnTo>
                      <a:lnTo>
                        <a:pt x="63" y="1305"/>
                      </a:lnTo>
                      <a:lnTo>
                        <a:pt x="36" y="1283"/>
                      </a:lnTo>
                      <a:lnTo>
                        <a:pt x="60" y="1256"/>
                      </a:lnTo>
                      <a:lnTo>
                        <a:pt x="37" y="1187"/>
                      </a:lnTo>
                      <a:lnTo>
                        <a:pt x="81" y="1194"/>
                      </a:lnTo>
                      <a:lnTo>
                        <a:pt x="37" y="1157"/>
                      </a:lnTo>
                      <a:lnTo>
                        <a:pt x="47" y="1130"/>
                      </a:lnTo>
                      <a:lnTo>
                        <a:pt x="0" y="1133"/>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73" name="Freeform 47">
                  <a:extLst>
                    <a:ext uri="{FF2B5EF4-FFF2-40B4-BE49-F238E27FC236}">
                      <a16:creationId xmlns:a16="http://schemas.microsoft.com/office/drawing/2014/main" id="{6E20D102-36BA-D631-DA2F-8CEFCDE51067}"/>
                    </a:ext>
                  </a:extLst>
                </p:cNvPr>
                <p:cNvSpPr>
                  <a:spLocks noChangeAspect="1"/>
                </p:cNvSpPr>
                <p:nvPr/>
              </p:nvSpPr>
              <p:spPr bwMode="gray">
                <a:xfrm>
                  <a:off x="2524126" y="5978526"/>
                  <a:ext cx="14288" cy="46038"/>
                </a:xfrm>
                <a:custGeom>
                  <a:avLst/>
                  <a:gdLst/>
                  <a:ahLst/>
                  <a:cxnLst>
                    <a:cxn ang="0">
                      <a:pos x="0" y="25"/>
                    </a:cxn>
                    <a:cxn ang="0">
                      <a:pos x="9" y="0"/>
                    </a:cxn>
                    <a:cxn ang="0">
                      <a:pos x="22" y="53"/>
                    </a:cxn>
                    <a:cxn ang="0">
                      <a:pos x="0" y="25"/>
                    </a:cxn>
                  </a:cxnLst>
                  <a:rect l="0" t="0" r="r" b="b"/>
                  <a:pathLst>
                    <a:path w="22" h="53">
                      <a:moveTo>
                        <a:pt x="0" y="25"/>
                      </a:moveTo>
                      <a:lnTo>
                        <a:pt x="9" y="0"/>
                      </a:lnTo>
                      <a:lnTo>
                        <a:pt x="22" y="53"/>
                      </a:lnTo>
                      <a:lnTo>
                        <a:pt x="0" y="25"/>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75" name="Freeform 48">
                  <a:extLst>
                    <a:ext uri="{FF2B5EF4-FFF2-40B4-BE49-F238E27FC236}">
                      <a16:creationId xmlns:a16="http://schemas.microsoft.com/office/drawing/2014/main" id="{4620493D-5510-ED12-4034-AE4E81882D3A}"/>
                    </a:ext>
                  </a:extLst>
                </p:cNvPr>
                <p:cNvSpPr>
                  <a:spLocks noChangeAspect="1"/>
                </p:cNvSpPr>
                <p:nvPr/>
              </p:nvSpPr>
              <p:spPr bwMode="gray">
                <a:xfrm>
                  <a:off x="2538413" y="5734051"/>
                  <a:ext cx="17463" cy="55563"/>
                </a:xfrm>
                <a:custGeom>
                  <a:avLst/>
                  <a:gdLst/>
                  <a:ahLst/>
                  <a:cxnLst>
                    <a:cxn ang="0">
                      <a:pos x="0" y="59"/>
                    </a:cxn>
                    <a:cxn ang="0">
                      <a:pos x="20" y="0"/>
                    </a:cxn>
                    <a:cxn ang="0">
                      <a:pos x="20" y="70"/>
                    </a:cxn>
                    <a:cxn ang="0">
                      <a:pos x="0" y="59"/>
                    </a:cxn>
                  </a:cxnLst>
                  <a:rect l="0" t="0" r="r" b="b"/>
                  <a:pathLst>
                    <a:path w="20" h="70">
                      <a:moveTo>
                        <a:pt x="0" y="59"/>
                      </a:moveTo>
                      <a:lnTo>
                        <a:pt x="20" y="0"/>
                      </a:lnTo>
                      <a:lnTo>
                        <a:pt x="20" y="70"/>
                      </a:lnTo>
                      <a:lnTo>
                        <a:pt x="0" y="59"/>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76" name="Freeform 49">
                  <a:extLst>
                    <a:ext uri="{FF2B5EF4-FFF2-40B4-BE49-F238E27FC236}">
                      <a16:creationId xmlns:a16="http://schemas.microsoft.com/office/drawing/2014/main" id="{28F882C6-F88C-EED7-2FAA-5E8DCDDF1F9A}"/>
                    </a:ext>
                  </a:extLst>
                </p:cNvPr>
                <p:cNvSpPr>
                  <a:spLocks noChangeAspect="1"/>
                </p:cNvSpPr>
                <p:nvPr/>
              </p:nvSpPr>
              <p:spPr bwMode="gray">
                <a:xfrm>
                  <a:off x="2557463" y="6159501"/>
                  <a:ext cx="33338" cy="22225"/>
                </a:xfrm>
                <a:custGeom>
                  <a:avLst/>
                  <a:gdLst/>
                  <a:ahLst/>
                  <a:cxnLst>
                    <a:cxn ang="0">
                      <a:pos x="0" y="0"/>
                    </a:cxn>
                    <a:cxn ang="0">
                      <a:pos x="44" y="7"/>
                    </a:cxn>
                    <a:cxn ang="0">
                      <a:pos x="46" y="29"/>
                    </a:cxn>
                    <a:cxn ang="0">
                      <a:pos x="0" y="0"/>
                    </a:cxn>
                  </a:cxnLst>
                  <a:rect l="0" t="0" r="r" b="b"/>
                  <a:pathLst>
                    <a:path w="46" h="29">
                      <a:moveTo>
                        <a:pt x="0" y="0"/>
                      </a:moveTo>
                      <a:lnTo>
                        <a:pt x="44" y="7"/>
                      </a:lnTo>
                      <a:lnTo>
                        <a:pt x="46" y="29"/>
                      </a:lnTo>
                      <a:lnTo>
                        <a:pt x="0" y="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77" name="Freeform 50">
                  <a:extLst>
                    <a:ext uri="{FF2B5EF4-FFF2-40B4-BE49-F238E27FC236}">
                      <a16:creationId xmlns:a16="http://schemas.microsoft.com/office/drawing/2014/main" id="{F1AA5976-F844-9122-DCFE-829A1C73A664}"/>
                    </a:ext>
                  </a:extLst>
                </p:cNvPr>
                <p:cNvSpPr>
                  <a:spLocks noChangeAspect="1"/>
                </p:cNvSpPr>
                <p:nvPr/>
              </p:nvSpPr>
              <p:spPr bwMode="gray">
                <a:xfrm>
                  <a:off x="2562226" y="6100763"/>
                  <a:ext cx="50800" cy="58738"/>
                </a:xfrm>
                <a:custGeom>
                  <a:avLst/>
                  <a:gdLst/>
                  <a:ahLst/>
                  <a:cxnLst>
                    <a:cxn ang="0">
                      <a:pos x="0" y="11"/>
                    </a:cxn>
                    <a:cxn ang="0">
                      <a:pos x="18" y="0"/>
                    </a:cxn>
                    <a:cxn ang="0">
                      <a:pos x="17" y="31"/>
                    </a:cxn>
                    <a:cxn ang="0">
                      <a:pos x="68" y="43"/>
                    </a:cxn>
                    <a:cxn ang="0">
                      <a:pos x="35" y="69"/>
                    </a:cxn>
                    <a:cxn ang="0">
                      <a:pos x="0" y="11"/>
                    </a:cxn>
                  </a:cxnLst>
                  <a:rect l="0" t="0" r="r" b="b"/>
                  <a:pathLst>
                    <a:path w="68" h="69">
                      <a:moveTo>
                        <a:pt x="0" y="11"/>
                      </a:moveTo>
                      <a:lnTo>
                        <a:pt x="18" y="0"/>
                      </a:lnTo>
                      <a:lnTo>
                        <a:pt x="17" y="31"/>
                      </a:lnTo>
                      <a:lnTo>
                        <a:pt x="68" y="43"/>
                      </a:lnTo>
                      <a:lnTo>
                        <a:pt x="35" y="69"/>
                      </a:lnTo>
                      <a:lnTo>
                        <a:pt x="0" y="11"/>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78" name="Freeform 51">
                  <a:extLst>
                    <a:ext uri="{FF2B5EF4-FFF2-40B4-BE49-F238E27FC236}">
                      <a16:creationId xmlns:a16="http://schemas.microsoft.com/office/drawing/2014/main" id="{8291B489-2B52-1B3A-DFC8-17035CA2EC13}"/>
                    </a:ext>
                  </a:extLst>
                </p:cNvPr>
                <p:cNvSpPr>
                  <a:spLocks noChangeAspect="1"/>
                </p:cNvSpPr>
                <p:nvPr/>
              </p:nvSpPr>
              <p:spPr bwMode="gray">
                <a:xfrm>
                  <a:off x="2597151" y="6176963"/>
                  <a:ext cx="26988" cy="14288"/>
                </a:xfrm>
                <a:custGeom>
                  <a:avLst/>
                  <a:gdLst/>
                  <a:ahLst/>
                  <a:cxnLst>
                    <a:cxn ang="0">
                      <a:pos x="0" y="13"/>
                    </a:cxn>
                    <a:cxn ang="0">
                      <a:pos x="9" y="0"/>
                    </a:cxn>
                    <a:cxn ang="0">
                      <a:pos x="38" y="17"/>
                    </a:cxn>
                    <a:cxn ang="0">
                      <a:pos x="0" y="13"/>
                    </a:cxn>
                  </a:cxnLst>
                  <a:rect l="0" t="0" r="r" b="b"/>
                  <a:pathLst>
                    <a:path w="38" h="17">
                      <a:moveTo>
                        <a:pt x="0" y="13"/>
                      </a:moveTo>
                      <a:lnTo>
                        <a:pt x="9" y="0"/>
                      </a:lnTo>
                      <a:lnTo>
                        <a:pt x="38" y="17"/>
                      </a:lnTo>
                      <a:lnTo>
                        <a:pt x="0" y="13"/>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79" name="Freeform 52">
                  <a:extLst>
                    <a:ext uri="{FF2B5EF4-FFF2-40B4-BE49-F238E27FC236}">
                      <a16:creationId xmlns:a16="http://schemas.microsoft.com/office/drawing/2014/main" id="{BE7516FE-F9A5-DA50-9865-7739F737EC3D}"/>
                    </a:ext>
                  </a:extLst>
                </p:cNvPr>
                <p:cNvSpPr>
                  <a:spLocks noChangeAspect="1"/>
                </p:cNvSpPr>
                <p:nvPr/>
              </p:nvSpPr>
              <p:spPr bwMode="gray">
                <a:xfrm>
                  <a:off x="2616201" y="6127751"/>
                  <a:ext cx="61913" cy="88900"/>
                </a:xfrm>
                <a:custGeom>
                  <a:avLst/>
                  <a:gdLst/>
                  <a:ahLst/>
                  <a:cxnLst>
                    <a:cxn ang="0">
                      <a:pos x="0" y="87"/>
                    </a:cxn>
                    <a:cxn ang="0">
                      <a:pos x="16" y="71"/>
                    </a:cxn>
                    <a:cxn ang="0">
                      <a:pos x="67" y="81"/>
                    </a:cxn>
                    <a:cxn ang="0">
                      <a:pos x="44" y="54"/>
                    </a:cxn>
                    <a:cxn ang="0">
                      <a:pos x="69" y="37"/>
                    </a:cxn>
                    <a:cxn ang="0">
                      <a:pos x="32" y="32"/>
                    </a:cxn>
                    <a:cxn ang="0">
                      <a:pos x="32" y="6"/>
                    </a:cxn>
                    <a:cxn ang="0">
                      <a:pos x="93" y="0"/>
                    </a:cxn>
                    <a:cxn ang="0">
                      <a:pos x="96" y="106"/>
                    </a:cxn>
                    <a:cxn ang="0">
                      <a:pos x="0" y="87"/>
                    </a:cxn>
                  </a:cxnLst>
                  <a:rect l="0" t="0" r="r" b="b"/>
                  <a:pathLst>
                    <a:path w="96" h="106">
                      <a:moveTo>
                        <a:pt x="0" y="87"/>
                      </a:moveTo>
                      <a:lnTo>
                        <a:pt x="16" y="71"/>
                      </a:lnTo>
                      <a:lnTo>
                        <a:pt x="67" y="81"/>
                      </a:lnTo>
                      <a:lnTo>
                        <a:pt x="44" y="54"/>
                      </a:lnTo>
                      <a:lnTo>
                        <a:pt x="69" y="37"/>
                      </a:lnTo>
                      <a:lnTo>
                        <a:pt x="32" y="32"/>
                      </a:lnTo>
                      <a:lnTo>
                        <a:pt x="32" y="6"/>
                      </a:lnTo>
                      <a:lnTo>
                        <a:pt x="93" y="0"/>
                      </a:lnTo>
                      <a:lnTo>
                        <a:pt x="96" y="106"/>
                      </a:lnTo>
                      <a:lnTo>
                        <a:pt x="0" y="87"/>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80" name="Freeform 53">
                  <a:extLst>
                    <a:ext uri="{FF2B5EF4-FFF2-40B4-BE49-F238E27FC236}">
                      <a16:creationId xmlns:a16="http://schemas.microsoft.com/office/drawing/2014/main" id="{BAE07AEA-98E3-0734-EAE8-5D6ADD81452D}"/>
                    </a:ext>
                  </a:extLst>
                </p:cNvPr>
                <p:cNvSpPr>
                  <a:spLocks noChangeAspect="1"/>
                </p:cNvSpPr>
                <p:nvPr/>
              </p:nvSpPr>
              <p:spPr bwMode="gray">
                <a:xfrm>
                  <a:off x="2646363" y="6229351"/>
                  <a:ext cx="49213" cy="17463"/>
                </a:xfrm>
                <a:custGeom>
                  <a:avLst/>
                  <a:gdLst/>
                  <a:ahLst/>
                  <a:cxnLst>
                    <a:cxn ang="0">
                      <a:pos x="0" y="0"/>
                    </a:cxn>
                    <a:cxn ang="0">
                      <a:pos x="64" y="5"/>
                    </a:cxn>
                    <a:cxn ang="0">
                      <a:pos x="71" y="21"/>
                    </a:cxn>
                    <a:cxn ang="0">
                      <a:pos x="0" y="0"/>
                    </a:cxn>
                  </a:cxnLst>
                  <a:rect l="0" t="0" r="r" b="b"/>
                  <a:pathLst>
                    <a:path w="71" h="21">
                      <a:moveTo>
                        <a:pt x="0" y="0"/>
                      </a:moveTo>
                      <a:lnTo>
                        <a:pt x="64" y="5"/>
                      </a:lnTo>
                      <a:lnTo>
                        <a:pt x="71" y="21"/>
                      </a:lnTo>
                      <a:lnTo>
                        <a:pt x="0" y="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81" name="Freeform 54">
                  <a:extLst>
                    <a:ext uri="{FF2B5EF4-FFF2-40B4-BE49-F238E27FC236}">
                      <a16:creationId xmlns:a16="http://schemas.microsoft.com/office/drawing/2014/main" id="{B33387F7-4B7A-A363-E4F1-3696248B6A43}"/>
                    </a:ext>
                  </a:extLst>
                </p:cNvPr>
                <p:cNvSpPr>
                  <a:spLocks noChangeAspect="1"/>
                </p:cNvSpPr>
                <p:nvPr/>
              </p:nvSpPr>
              <p:spPr bwMode="gray">
                <a:xfrm>
                  <a:off x="2693988" y="6216651"/>
                  <a:ext cx="23813" cy="12700"/>
                </a:xfrm>
                <a:custGeom>
                  <a:avLst/>
                  <a:gdLst/>
                  <a:ahLst/>
                  <a:cxnLst>
                    <a:cxn ang="0">
                      <a:pos x="0" y="15"/>
                    </a:cxn>
                    <a:cxn ang="0">
                      <a:pos x="7" y="0"/>
                    </a:cxn>
                    <a:cxn ang="0">
                      <a:pos x="33" y="15"/>
                    </a:cxn>
                    <a:cxn ang="0">
                      <a:pos x="0" y="15"/>
                    </a:cxn>
                  </a:cxnLst>
                  <a:rect l="0" t="0" r="r" b="b"/>
                  <a:pathLst>
                    <a:path w="33" h="15">
                      <a:moveTo>
                        <a:pt x="0" y="15"/>
                      </a:moveTo>
                      <a:lnTo>
                        <a:pt x="7" y="0"/>
                      </a:lnTo>
                      <a:lnTo>
                        <a:pt x="33" y="15"/>
                      </a:lnTo>
                      <a:lnTo>
                        <a:pt x="0" y="15"/>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82" name="Freeform 58">
                  <a:extLst>
                    <a:ext uri="{FF2B5EF4-FFF2-40B4-BE49-F238E27FC236}">
                      <a16:creationId xmlns:a16="http://schemas.microsoft.com/office/drawing/2014/main" id="{733A8B5D-0FB3-EE58-3B13-9EE7B16B4977}"/>
                    </a:ext>
                  </a:extLst>
                </p:cNvPr>
                <p:cNvSpPr>
                  <a:spLocks noChangeAspect="1"/>
                </p:cNvSpPr>
                <p:nvPr/>
              </p:nvSpPr>
              <p:spPr bwMode="gray">
                <a:xfrm>
                  <a:off x="2432051" y="4113213"/>
                  <a:ext cx="290513" cy="477838"/>
                </a:xfrm>
                <a:custGeom>
                  <a:avLst/>
                  <a:gdLst/>
                  <a:ahLst/>
                  <a:cxnLst>
                    <a:cxn ang="0">
                      <a:pos x="0" y="381"/>
                    </a:cxn>
                    <a:cxn ang="0">
                      <a:pos x="51" y="422"/>
                    </a:cxn>
                    <a:cxn ang="0">
                      <a:pos x="124" y="433"/>
                    </a:cxn>
                    <a:cxn ang="0">
                      <a:pos x="200" y="510"/>
                    </a:cxn>
                    <a:cxn ang="0">
                      <a:pos x="299" y="517"/>
                    </a:cxn>
                    <a:cxn ang="0">
                      <a:pos x="285" y="557"/>
                    </a:cxn>
                    <a:cxn ang="0">
                      <a:pos x="309" y="572"/>
                    </a:cxn>
                    <a:cxn ang="0">
                      <a:pos x="325" y="472"/>
                    </a:cxn>
                    <a:cxn ang="0">
                      <a:pos x="305" y="411"/>
                    </a:cxn>
                    <a:cxn ang="0">
                      <a:pos x="338" y="408"/>
                    </a:cxn>
                    <a:cxn ang="0">
                      <a:pos x="313" y="373"/>
                    </a:cxn>
                    <a:cxn ang="0">
                      <a:pos x="396" y="359"/>
                    </a:cxn>
                    <a:cxn ang="0">
                      <a:pos x="415" y="384"/>
                    </a:cxn>
                    <a:cxn ang="0">
                      <a:pos x="385" y="334"/>
                    </a:cxn>
                    <a:cxn ang="0">
                      <a:pos x="395" y="214"/>
                    </a:cxn>
                    <a:cxn ang="0">
                      <a:pos x="327" y="217"/>
                    </a:cxn>
                    <a:cxn ang="0">
                      <a:pos x="305" y="189"/>
                    </a:cxn>
                    <a:cxn ang="0">
                      <a:pos x="237" y="181"/>
                    </a:cxn>
                    <a:cxn ang="0">
                      <a:pos x="194" y="112"/>
                    </a:cxn>
                    <a:cxn ang="0">
                      <a:pos x="260" y="20"/>
                    </a:cxn>
                    <a:cxn ang="0">
                      <a:pos x="252" y="0"/>
                    </a:cxn>
                    <a:cxn ang="0">
                      <a:pos x="134" y="49"/>
                    </a:cxn>
                    <a:cxn ang="0">
                      <a:pos x="71" y="153"/>
                    </a:cxn>
                    <a:cxn ang="0">
                      <a:pos x="50" y="128"/>
                    </a:cxn>
                    <a:cxn ang="0">
                      <a:pos x="33" y="178"/>
                    </a:cxn>
                    <a:cxn ang="0">
                      <a:pos x="50" y="292"/>
                    </a:cxn>
                    <a:cxn ang="0">
                      <a:pos x="64" y="292"/>
                    </a:cxn>
                    <a:cxn ang="0">
                      <a:pos x="0" y="381"/>
                    </a:cxn>
                  </a:cxnLst>
                  <a:rect l="0" t="0" r="r" b="b"/>
                  <a:pathLst>
                    <a:path w="415" h="572">
                      <a:moveTo>
                        <a:pt x="0" y="381"/>
                      </a:moveTo>
                      <a:lnTo>
                        <a:pt x="51" y="422"/>
                      </a:lnTo>
                      <a:lnTo>
                        <a:pt x="124" y="433"/>
                      </a:lnTo>
                      <a:lnTo>
                        <a:pt x="200" y="510"/>
                      </a:lnTo>
                      <a:lnTo>
                        <a:pt x="299" y="517"/>
                      </a:lnTo>
                      <a:lnTo>
                        <a:pt x="285" y="557"/>
                      </a:lnTo>
                      <a:lnTo>
                        <a:pt x="309" y="572"/>
                      </a:lnTo>
                      <a:lnTo>
                        <a:pt x="325" y="472"/>
                      </a:lnTo>
                      <a:lnTo>
                        <a:pt x="305" y="411"/>
                      </a:lnTo>
                      <a:lnTo>
                        <a:pt x="338" y="408"/>
                      </a:lnTo>
                      <a:lnTo>
                        <a:pt x="313" y="373"/>
                      </a:lnTo>
                      <a:lnTo>
                        <a:pt x="396" y="359"/>
                      </a:lnTo>
                      <a:lnTo>
                        <a:pt x="415" y="384"/>
                      </a:lnTo>
                      <a:lnTo>
                        <a:pt x="385" y="334"/>
                      </a:lnTo>
                      <a:lnTo>
                        <a:pt x="395" y="214"/>
                      </a:lnTo>
                      <a:lnTo>
                        <a:pt x="327" y="217"/>
                      </a:lnTo>
                      <a:lnTo>
                        <a:pt x="305" y="189"/>
                      </a:lnTo>
                      <a:lnTo>
                        <a:pt x="237" y="181"/>
                      </a:lnTo>
                      <a:lnTo>
                        <a:pt x="194" y="112"/>
                      </a:lnTo>
                      <a:lnTo>
                        <a:pt x="260" y="20"/>
                      </a:lnTo>
                      <a:lnTo>
                        <a:pt x="252" y="0"/>
                      </a:lnTo>
                      <a:lnTo>
                        <a:pt x="134" y="49"/>
                      </a:lnTo>
                      <a:lnTo>
                        <a:pt x="71" y="153"/>
                      </a:lnTo>
                      <a:lnTo>
                        <a:pt x="50" y="128"/>
                      </a:lnTo>
                      <a:lnTo>
                        <a:pt x="33" y="178"/>
                      </a:lnTo>
                      <a:lnTo>
                        <a:pt x="50" y="292"/>
                      </a:lnTo>
                      <a:lnTo>
                        <a:pt x="64" y="292"/>
                      </a:lnTo>
                      <a:lnTo>
                        <a:pt x="0" y="381"/>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83" name="Freeform 59">
                  <a:extLst>
                    <a:ext uri="{FF2B5EF4-FFF2-40B4-BE49-F238E27FC236}">
                      <a16:creationId xmlns:a16="http://schemas.microsoft.com/office/drawing/2014/main" id="{5106AD80-657E-C917-E823-B8821CEC9605}"/>
                    </a:ext>
                  </a:extLst>
                </p:cNvPr>
                <p:cNvSpPr>
                  <a:spLocks noChangeAspect="1"/>
                </p:cNvSpPr>
                <p:nvPr/>
              </p:nvSpPr>
              <p:spPr bwMode="gray">
                <a:xfrm>
                  <a:off x="2273301" y="4154488"/>
                  <a:ext cx="71438" cy="79375"/>
                </a:xfrm>
                <a:custGeom>
                  <a:avLst/>
                  <a:gdLst/>
                  <a:ahLst/>
                  <a:cxnLst>
                    <a:cxn ang="0">
                      <a:pos x="0" y="0"/>
                    </a:cxn>
                    <a:cxn ang="0">
                      <a:pos x="1" y="37"/>
                    </a:cxn>
                    <a:cxn ang="0">
                      <a:pos x="25" y="31"/>
                    </a:cxn>
                    <a:cxn ang="0">
                      <a:pos x="93" y="93"/>
                    </a:cxn>
                    <a:cxn ang="0">
                      <a:pos x="109" y="47"/>
                    </a:cxn>
                    <a:cxn ang="0">
                      <a:pos x="72" y="4"/>
                    </a:cxn>
                    <a:cxn ang="0">
                      <a:pos x="0" y="0"/>
                    </a:cxn>
                  </a:cxnLst>
                  <a:rect l="0" t="0" r="r" b="b"/>
                  <a:pathLst>
                    <a:path w="109" h="93">
                      <a:moveTo>
                        <a:pt x="0" y="0"/>
                      </a:moveTo>
                      <a:lnTo>
                        <a:pt x="1" y="37"/>
                      </a:lnTo>
                      <a:lnTo>
                        <a:pt x="25" y="31"/>
                      </a:lnTo>
                      <a:lnTo>
                        <a:pt x="93" y="93"/>
                      </a:lnTo>
                      <a:lnTo>
                        <a:pt x="109" y="47"/>
                      </a:lnTo>
                      <a:lnTo>
                        <a:pt x="72" y="4"/>
                      </a:lnTo>
                      <a:lnTo>
                        <a:pt x="0" y="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84" name="Freeform 60">
                  <a:extLst>
                    <a:ext uri="{FF2B5EF4-FFF2-40B4-BE49-F238E27FC236}">
                      <a16:creationId xmlns:a16="http://schemas.microsoft.com/office/drawing/2014/main" id="{C75C26B8-D346-551D-C0B8-4CE2554161A2}"/>
                    </a:ext>
                  </a:extLst>
                </p:cNvPr>
                <p:cNvSpPr>
                  <a:spLocks noChangeAspect="1"/>
                </p:cNvSpPr>
                <p:nvPr/>
              </p:nvSpPr>
              <p:spPr bwMode="gray">
                <a:xfrm>
                  <a:off x="2289176" y="3800476"/>
                  <a:ext cx="257175" cy="93663"/>
                </a:xfrm>
                <a:custGeom>
                  <a:avLst/>
                  <a:gdLst/>
                  <a:ahLst/>
                  <a:cxnLst>
                    <a:cxn ang="0">
                      <a:pos x="0" y="45"/>
                    </a:cxn>
                    <a:cxn ang="0">
                      <a:pos x="50" y="5"/>
                    </a:cxn>
                    <a:cxn ang="0">
                      <a:pos x="145" y="0"/>
                    </a:cxn>
                    <a:cxn ang="0">
                      <a:pos x="373" y="99"/>
                    </a:cxn>
                    <a:cxn ang="0">
                      <a:pos x="252" y="116"/>
                    </a:cxn>
                    <a:cxn ang="0">
                      <a:pos x="273" y="94"/>
                    </a:cxn>
                    <a:cxn ang="0">
                      <a:pos x="215" y="56"/>
                    </a:cxn>
                    <a:cxn ang="0">
                      <a:pos x="101" y="36"/>
                    </a:cxn>
                    <a:cxn ang="0">
                      <a:pos x="107" y="18"/>
                    </a:cxn>
                    <a:cxn ang="0">
                      <a:pos x="0" y="45"/>
                    </a:cxn>
                  </a:cxnLst>
                  <a:rect l="0" t="0" r="r" b="b"/>
                  <a:pathLst>
                    <a:path w="373" h="116">
                      <a:moveTo>
                        <a:pt x="0" y="45"/>
                      </a:moveTo>
                      <a:lnTo>
                        <a:pt x="50" y="5"/>
                      </a:lnTo>
                      <a:lnTo>
                        <a:pt x="145" y="0"/>
                      </a:lnTo>
                      <a:lnTo>
                        <a:pt x="373" y="99"/>
                      </a:lnTo>
                      <a:lnTo>
                        <a:pt x="252" y="116"/>
                      </a:lnTo>
                      <a:lnTo>
                        <a:pt x="273" y="94"/>
                      </a:lnTo>
                      <a:lnTo>
                        <a:pt x="215" y="56"/>
                      </a:lnTo>
                      <a:lnTo>
                        <a:pt x="101" y="36"/>
                      </a:lnTo>
                      <a:lnTo>
                        <a:pt x="107" y="18"/>
                      </a:lnTo>
                      <a:lnTo>
                        <a:pt x="0" y="45"/>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85" name="Freeform 64">
                  <a:extLst>
                    <a:ext uri="{FF2B5EF4-FFF2-40B4-BE49-F238E27FC236}">
                      <a16:creationId xmlns:a16="http://schemas.microsoft.com/office/drawing/2014/main" id="{46A77298-6912-7E92-F125-7697665AD329}"/>
                    </a:ext>
                  </a:extLst>
                </p:cNvPr>
                <p:cNvSpPr>
                  <a:spLocks noChangeAspect="1"/>
                </p:cNvSpPr>
                <p:nvPr/>
              </p:nvSpPr>
              <p:spPr bwMode="gray">
                <a:xfrm>
                  <a:off x="2600326" y="3894138"/>
                  <a:ext cx="79375" cy="53975"/>
                </a:xfrm>
                <a:custGeom>
                  <a:avLst/>
                  <a:gdLst/>
                  <a:ahLst/>
                  <a:cxnLst>
                    <a:cxn ang="0">
                      <a:pos x="0" y="0"/>
                    </a:cxn>
                    <a:cxn ang="0">
                      <a:pos x="0" y="66"/>
                    </a:cxn>
                    <a:cxn ang="0">
                      <a:pos x="117" y="46"/>
                    </a:cxn>
                    <a:cxn ang="0">
                      <a:pos x="66" y="8"/>
                    </a:cxn>
                    <a:cxn ang="0">
                      <a:pos x="0" y="0"/>
                    </a:cxn>
                  </a:cxnLst>
                  <a:rect l="0" t="0" r="r" b="b"/>
                  <a:pathLst>
                    <a:path w="117" h="66">
                      <a:moveTo>
                        <a:pt x="0" y="0"/>
                      </a:moveTo>
                      <a:lnTo>
                        <a:pt x="0" y="66"/>
                      </a:lnTo>
                      <a:lnTo>
                        <a:pt x="117" y="46"/>
                      </a:lnTo>
                      <a:lnTo>
                        <a:pt x="66" y="8"/>
                      </a:lnTo>
                      <a:lnTo>
                        <a:pt x="0" y="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86" name="Freeform 65">
                  <a:extLst>
                    <a:ext uri="{FF2B5EF4-FFF2-40B4-BE49-F238E27FC236}">
                      <a16:creationId xmlns:a16="http://schemas.microsoft.com/office/drawing/2014/main" id="{C3022C4B-7A0E-065A-3BD2-CE4F7AA6B2AF}"/>
                    </a:ext>
                  </a:extLst>
                </p:cNvPr>
                <p:cNvSpPr>
                  <a:spLocks noChangeAspect="1"/>
                </p:cNvSpPr>
                <p:nvPr/>
              </p:nvSpPr>
              <p:spPr bwMode="gray">
                <a:xfrm>
                  <a:off x="2386013" y="4429126"/>
                  <a:ext cx="136525" cy="179388"/>
                </a:xfrm>
                <a:custGeom>
                  <a:avLst/>
                  <a:gdLst/>
                  <a:ahLst/>
                  <a:cxnLst>
                    <a:cxn ang="0">
                      <a:pos x="0" y="82"/>
                    </a:cxn>
                    <a:cxn ang="0">
                      <a:pos x="1" y="125"/>
                    </a:cxn>
                    <a:cxn ang="0">
                      <a:pos x="37" y="136"/>
                    </a:cxn>
                    <a:cxn ang="0">
                      <a:pos x="17" y="170"/>
                    </a:cxn>
                    <a:cxn ang="0">
                      <a:pos x="12" y="206"/>
                    </a:cxn>
                    <a:cxn ang="0">
                      <a:pos x="58" y="215"/>
                    </a:cxn>
                    <a:cxn ang="0">
                      <a:pos x="98" y="156"/>
                    </a:cxn>
                    <a:cxn ang="0">
                      <a:pos x="176" y="108"/>
                    </a:cxn>
                    <a:cxn ang="0">
                      <a:pos x="193" y="52"/>
                    </a:cxn>
                    <a:cxn ang="0">
                      <a:pos x="120" y="41"/>
                    </a:cxn>
                    <a:cxn ang="0">
                      <a:pos x="69" y="0"/>
                    </a:cxn>
                    <a:cxn ang="0">
                      <a:pos x="25" y="21"/>
                    </a:cxn>
                    <a:cxn ang="0">
                      <a:pos x="0" y="82"/>
                    </a:cxn>
                  </a:cxnLst>
                  <a:rect l="0" t="0" r="r" b="b"/>
                  <a:pathLst>
                    <a:path w="193" h="215">
                      <a:moveTo>
                        <a:pt x="0" y="82"/>
                      </a:moveTo>
                      <a:lnTo>
                        <a:pt x="1" y="125"/>
                      </a:lnTo>
                      <a:lnTo>
                        <a:pt x="37" y="136"/>
                      </a:lnTo>
                      <a:lnTo>
                        <a:pt x="17" y="170"/>
                      </a:lnTo>
                      <a:lnTo>
                        <a:pt x="12" y="206"/>
                      </a:lnTo>
                      <a:lnTo>
                        <a:pt x="58" y="215"/>
                      </a:lnTo>
                      <a:lnTo>
                        <a:pt x="98" y="156"/>
                      </a:lnTo>
                      <a:lnTo>
                        <a:pt x="176" y="108"/>
                      </a:lnTo>
                      <a:lnTo>
                        <a:pt x="193" y="52"/>
                      </a:lnTo>
                      <a:lnTo>
                        <a:pt x="120" y="41"/>
                      </a:lnTo>
                      <a:lnTo>
                        <a:pt x="69" y="0"/>
                      </a:lnTo>
                      <a:lnTo>
                        <a:pt x="25" y="21"/>
                      </a:lnTo>
                      <a:lnTo>
                        <a:pt x="0" y="82"/>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87" name="Freeform 66">
                  <a:extLst>
                    <a:ext uri="{FF2B5EF4-FFF2-40B4-BE49-F238E27FC236}">
                      <a16:creationId xmlns:a16="http://schemas.microsoft.com/office/drawing/2014/main" id="{B723C305-4563-D0BF-9506-95417EEABFE8}"/>
                    </a:ext>
                  </a:extLst>
                </p:cNvPr>
                <p:cNvSpPr>
                  <a:spLocks noChangeAspect="1"/>
                </p:cNvSpPr>
                <p:nvPr/>
              </p:nvSpPr>
              <p:spPr bwMode="gray">
                <a:xfrm>
                  <a:off x="2165351" y="4051301"/>
                  <a:ext cx="57150" cy="31750"/>
                </a:xfrm>
                <a:custGeom>
                  <a:avLst/>
                  <a:gdLst/>
                  <a:ahLst/>
                  <a:cxnLst>
                    <a:cxn ang="0">
                      <a:pos x="0" y="27"/>
                    </a:cxn>
                    <a:cxn ang="0">
                      <a:pos x="24" y="0"/>
                    </a:cxn>
                    <a:cxn ang="0">
                      <a:pos x="81" y="36"/>
                    </a:cxn>
                    <a:cxn ang="0">
                      <a:pos x="0" y="27"/>
                    </a:cxn>
                  </a:cxnLst>
                  <a:rect l="0" t="0" r="r" b="b"/>
                  <a:pathLst>
                    <a:path w="81" h="36">
                      <a:moveTo>
                        <a:pt x="0" y="27"/>
                      </a:moveTo>
                      <a:lnTo>
                        <a:pt x="24" y="0"/>
                      </a:lnTo>
                      <a:lnTo>
                        <a:pt x="81" y="36"/>
                      </a:lnTo>
                      <a:lnTo>
                        <a:pt x="0" y="27"/>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88" name="Freeform 67">
                  <a:extLst>
                    <a:ext uri="{FF2B5EF4-FFF2-40B4-BE49-F238E27FC236}">
                      <a16:creationId xmlns:a16="http://schemas.microsoft.com/office/drawing/2014/main" id="{0888B2EA-F19A-6881-D088-5C582F9F59C0}"/>
                    </a:ext>
                  </a:extLst>
                </p:cNvPr>
                <p:cNvSpPr>
                  <a:spLocks noChangeAspect="1"/>
                </p:cNvSpPr>
                <p:nvPr/>
              </p:nvSpPr>
              <p:spPr bwMode="gray">
                <a:xfrm>
                  <a:off x="2863851" y="6081713"/>
                  <a:ext cx="38100" cy="22225"/>
                </a:xfrm>
                <a:custGeom>
                  <a:avLst/>
                  <a:gdLst/>
                  <a:ahLst/>
                  <a:cxnLst>
                    <a:cxn ang="0">
                      <a:pos x="0" y="30"/>
                    </a:cxn>
                    <a:cxn ang="0">
                      <a:pos x="32" y="14"/>
                    </a:cxn>
                    <a:cxn ang="0">
                      <a:pos x="16" y="0"/>
                    </a:cxn>
                    <a:cxn ang="0">
                      <a:pos x="53" y="3"/>
                    </a:cxn>
                    <a:cxn ang="0">
                      <a:pos x="0" y="30"/>
                    </a:cxn>
                  </a:cxnLst>
                  <a:rect l="0" t="0" r="r" b="b"/>
                  <a:pathLst>
                    <a:path w="53" h="30">
                      <a:moveTo>
                        <a:pt x="0" y="30"/>
                      </a:moveTo>
                      <a:lnTo>
                        <a:pt x="32" y="14"/>
                      </a:lnTo>
                      <a:lnTo>
                        <a:pt x="16" y="0"/>
                      </a:lnTo>
                      <a:lnTo>
                        <a:pt x="53" y="3"/>
                      </a:lnTo>
                      <a:lnTo>
                        <a:pt x="0" y="3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89" name="Freeform 68">
                  <a:extLst>
                    <a:ext uri="{FF2B5EF4-FFF2-40B4-BE49-F238E27FC236}">
                      <a16:creationId xmlns:a16="http://schemas.microsoft.com/office/drawing/2014/main" id="{FC3B7556-4EFA-0075-EEBA-9BEAA710E7EC}"/>
                    </a:ext>
                  </a:extLst>
                </p:cNvPr>
                <p:cNvSpPr>
                  <a:spLocks noChangeAspect="1"/>
                </p:cNvSpPr>
                <p:nvPr/>
              </p:nvSpPr>
              <p:spPr bwMode="gray">
                <a:xfrm>
                  <a:off x="2892426" y="6073776"/>
                  <a:ext cx="44450" cy="33338"/>
                </a:xfrm>
                <a:custGeom>
                  <a:avLst/>
                  <a:gdLst/>
                  <a:ahLst/>
                  <a:cxnLst>
                    <a:cxn ang="0">
                      <a:pos x="0" y="37"/>
                    </a:cxn>
                    <a:cxn ang="0">
                      <a:pos x="28" y="0"/>
                    </a:cxn>
                    <a:cxn ang="0">
                      <a:pos x="63" y="14"/>
                    </a:cxn>
                    <a:cxn ang="0">
                      <a:pos x="0" y="37"/>
                    </a:cxn>
                  </a:cxnLst>
                  <a:rect l="0" t="0" r="r" b="b"/>
                  <a:pathLst>
                    <a:path w="63" h="37">
                      <a:moveTo>
                        <a:pt x="0" y="37"/>
                      </a:moveTo>
                      <a:lnTo>
                        <a:pt x="28" y="0"/>
                      </a:lnTo>
                      <a:lnTo>
                        <a:pt x="63" y="14"/>
                      </a:lnTo>
                      <a:lnTo>
                        <a:pt x="0" y="37"/>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90" name="Freeform 72">
                  <a:extLst>
                    <a:ext uri="{FF2B5EF4-FFF2-40B4-BE49-F238E27FC236}">
                      <a16:creationId xmlns:a16="http://schemas.microsoft.com/office/drawing/2014/main" id="{771D8B64-AFA9-5C01-36CD-F71548D3A7DA}"/>
                    </a:ext>
                  </a:extLst>
                </p:cNvPr>
                <p:cNvSpPr>
                  <a:spLocks noChangeAspect="1"/>
                </p:cNvSpPr>
                <p:nvPr/>
              </p:nvSpPr>
              <p:spPr bwMode="gray">
                <a:xfrm>
                  <a:off x="3019426" y="4308476"/>
                  <a:ext cx="69850" cy="100013"/>
                </a:xfrm>
                <a:custGeom>
                  <a:avLst/>
                  <a:gdLst/>
                  <a:ahLst/>
                  <a:cxnLst>
                    <a:cxn ang="0">
                      <a:pos x="0" y="114"/>
                    </a:cxn>
                    <a:cxn ang="0">
                      <a:pos x="15" y="0"/>
                    </a:cxn>
                    <a:cxn ang="0">
                      <a:pos x="101" y="51"/>
                    </a:cxn>
                    <a:cxn ang="0">
                      <a:pos x="49" y="119"/>
                    </a:cxn>
                    <a:cxn ang="0">
                      <a:pos x="0" y="114"/>
                    </a:cxn>
                  </a:cxnLst>
                  <a:rect l="0" t="0" r="r" b="b"/>
                  <a:pathLst>
                    <a:path w="101" h="119">
                      <a:moveTo>
                        <a:pt x="0" y="114"/>
                      </a:moveTo>
                      <a:lnTo>
                        <a:pt x="15" y="0"/>
                      </a:lnTo>
                      <a:lnTo>
                        <a:pt x="101" y="51"/>
                      </a:lnTo>
                      <a:lnTo>
                        <a:pt x="49" y="119"/>
                      </a:lnTo>
                      <a:lnTo>
                        <a:pt x="0" y="114"/>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91" name="Freeform 76">
                  <a:extLst>
                    <a:ext uri="{FF2B5EF4-FFF2-40B4-BE49-F238E27FC236}">
                      <a16:creationId xmlns:a16="http://schemas.microsoft.com/office/drawing/2014/main" id="{B2AA5806-3B63-BFEC-C1F9-396BCF3E2882}"/>
                    </a:ext>
                  </a:extLst>
                </p:cNvPr>
                <p:cNvSpPr>
                  <a:spLocks noChangeAspect="1"/>
                </p:cNvSpPr>
                <p:nvPr/>
              </p:nvSpPr>
              <p:spPr bwMode="gray">
                <a:xfrm>
                  <a:off x="2573338" y="1230313"/>
                  <a:ext cx="1455738" cy="1274763"/>
                </a:xfrm>
                <a:custGeom>
                  <a:avLst/>
                  <a:gdLst/>
                  <a:ahLst/>
                  <a:cxnLst>
                    <a:cxn ang="0">
                      <a:pos x="236" y="365"/>
                    </a:cxn>
                    <a:cxn ang="0">
                      <a:pos x="275" y="299"/>
                    </a:cxn>
                    <a:cxn ang="0">
                      <a:pos x="183" y="267"/>
                    </a:cxn>
                    <a:cxn ang="0">
                      <a:pos x="393" y="146"/>
                    </a:cxn>
                    <a:cxn ang="0">
                      <a:pos x="609" y="100"/>
                    </a:cxn>
                    <a:cxn ang="0">
                      <a:pos x="776" y="159"/>
                    </a:cxn>
                    <a:cxn ang="0">
                      <a:pos x="735" y="92"/>
                    </a:cxn>
                    <a:cxn ang="0">
                      <a:pos x="989" y="127"/>
                    </a:cxn>
                    <a:cxn ang="0">
                      <a:pos x="1118" y="92"/>
                    </a:cxn>
                    <a:cxn ang="0">
                      <a:pos x="924" y="34"/>
                    </a:cxn>
                    <a:cxn ang="0">
                      <a:pos x="1157" y="66"/>
                    </a:cxn>
                    <a:cxn ang="0">
                      <a:pos x="1149" y="9"/>
                    </a:cxn>
                    <a:cxn ang="0">
                      <a:pos x="1591" y="31"/>
                    </a:cxn>
                    <a:cxn ang="0">
                      <a:pos x="1626" y="34"/>
                    </a:cxn>
                    <a:cxn ang="0">
                      <a:pos x="1772" y="83"/>
                    </a:cxn>
                    <a:cxn ang="0">
                      <a:pos x="1349" y="144"/>
                    </a:cxn>
                    <a:cxn ang="0">
                      <a:pos x="1574" y="177"/>
                    </a:cxn>
                    <a:cxn ang="0">
                      <a:pos x="1827" y="163"/>
                    </a:cxn>
                    <a:cxn ang="0">
                      <a:pos x="2007" y="140"/>
                    </a:cxn>
                    <a:cxn ang="0">
                      <a:pos x="1787" y="250"/>
                    </a:cxn>
                    <a:cxn ang="0">
                      <a:pos x="1930" y="286"/>
                    </a:cxn>
                    <a:cxn ang="0">
                      <a:pos x="1801" y="388"/>
                    </a:cxn>
                    <a:cxn ang="0">
                      <a:pos x="1818" y="466"/>
                    </a:cxn>
                    <a:cxn ang="0">
                      <a:pos x="1780" y="522"/>
                    </a:cxn>
                    <a:cxn ang="0">
                      <a:pos x="1842" y="576"/>
                    </a:cxn>
                    <a:cxn ang="0">
                      <a:pos x="1763" y="628"/>
                    </a:cxn>
                    <a:cxn ang="0">
                      <a:pos x="1805" y="686"/>
                    </a:cxn>
                    <a:cxn ang="0">
                      <a:pos x="1827" y="738"/>
                    </a:cxn>
                    <a:cxn ang="0">
                      <a:pos x="1599" y="776"/>
                    </a:cxn>
                    <a:cxn ang="0">
                      <a:pos x="1648" y="855"/>
                    </a:cxn>
                    <a:cxn ang="0">
                      <a:pos x="1768" y="879"/>
                    </a:cxn>
                    <a:cxn ang="0">
                      <a:pos x="1749" y="934"/>
                    </a:cxn>
                    <a:cxn ang="0">
                      <a:pos x="1575" y="873"/>
                    </a:cxn>
                    <a:cxn ang="0">
                      <a:pos x="1612" y="966"/>
                    </a:cxn>
                    <a:cxn ang="0">
                      <a:pos x="1618" y="1067"/>
                    </a:cxn>
                    <a:cxn ang="0">
                      <a:pos x="1420" y="1102"/>
                    </a:cxn>
                    <a:cxn ang="0">
                      <a:pos x="1279" y="1227"/>
                    </a:cxn>
                    <a:cxn ang="0">
                      <a:pos x="1218" y="1202"/>
                    </a:cxn>
                    <a:cxn ang="0">
                      <a:pos x="1102" y="1284"/>
                    </a:cxn>
                    <a:cxn ang="0">
                      <a:pos x="1094" y="1347"/>
                    </a:cxn>
                    <a:cxn ang="0">
                      <a:pos x="1091" y="1396"/>
                    </a:cxn>
                    <a:cxn ang="0">
                      <a:pos x="1016" y="1518"/>
                    </a:cxn>
                    <a:cxn ang="0">
                      <a:pos x="862" y="1503"/>
                    </a:cxn>
                    <a:cxn ang="0">
                      <a:pos x="822" y="1468"/>
                    </a:cxn>
                    <a:cxn ang="0">
                      <a:pos x="747" y="1327"/>
                    </a:cxn>
                    <a:cxn ang="0">
                      <a:pos x="726" y="1256"/>
                    </a:cxn>
                    <a:cxn ang="0">
                      <a:pos x="703" y="1104"/>
                    </a:cxn>
                    <a:cxn ang="0">
                      <a:pos x="699" y="1084"/>
                    </a:cxn>
                    <a:cxn ang="0">
                      <a:pos x="715" y="983"/>
                    </a:cxn>
                    <a:cxn ang="0">
                      <a:pos x="776" y="943"/>
                    </a:cxn>
                    <a:cxn ang="0">
                      <a:pos x="730" y="895"/>
                    </a:cxn>
                    <a:cxn ang="0">
                      <a:pos x="660" y="895"/>
                    </a:cxn>
                    <a:cxn ang="0">
                      <a:pos x="606" y="861"/>
                    </a:cxn>
                    <a:cxn ang="0">
                      <a:pos x="562" y="697"/>
                    </a:cxn>
                    <a:cxn ang="0">
                      <a:pos x="419" y="582"/>
                    </a:cxn>
                    <a:cxn ang="0">
                      <a:pos x="232" y="598"/>
                    </a:cxn>
                    <a:cxn ang="0">
                      <a:pos x="53" y="522"/>
                    </a:cxn>
                    <a:cxn ang="0">
                      <a:pos x="228" y="488"/>
                    </a:cxn>
                  </a:cxnLst>
                  <a:rect l="0" t="0" r="r" b="b"/>
                  <a:pathLst>
                    <a:path w="2109" h="1540">
                      <a:moveTo>
                        <a:pt x="0" y="432"/>
                      </a:moveTo>
                      <a:lnTo>
                        <a:pt x="12" y="409"/>
                      </a:lnTo>
                      <a:lnTo>
                        <a:pt x="149" y="365"/>
                      </a:lnTo>
                      <a:lnTo>
                        <a:pt x="236" y="365"/>
                      </a:lnTo>
                      <a:lnTo>
                        <a:pt x="285" y="330"/>
                      </a:lnTo>
                      <a:lnTo>
                        <a:pt x="270" y="319"/>
                      </a:lnTo>
                      <a:lnTo>
                        <a:pt x="301" y="307"/>
                      </a:lnTo>
                      <a:lnTo>
                        <a:pt x="275" y="299"/>
                      </a:lnTo>
                      <a:lnTo>
                        <a:pt x="321" y="285"/>
                      </a:lnTo>
                      <a:lnTo>
                        <a:pt x="304" y="273"/>
                      </a:lnTo>
                      <a:lnTo>
                        <a:pt x="243" y="296"/>
                      </a:lnTo>
                      <a:lnTo>
                        <a:pt x="183" y="267"/>
                      </a:lnTo>
                      <a:lnTo>
                        <a:pt x="260" y="250"/>
                      </a:lnTo>
                      <a:lnTo>
                        <a:pt x="303" y="201"/>
                      </a:lnTo>
                      <a:lnTo>
                        <a:pt x="397" y="199"/>
                      </a:lnTo>
                      <a:lnTo>
                        <a:pt x="393" y="146"/>
                      </a:lnTo>
                      <a:lnTo>
                        <a:pt x="463" y="144"/>
                      </a:lnTo>
                      <a:lnTo>
                        <a:pt x="534" y="182"/>
                      </a:lnTo>
                      <a:lnTo>
                        <a:pt x="450" y="133"/>
                      </a:lnTo>
                      <a:lnTo>
                        <a:pt x="609" y="100"/>
                      </a:lnTo>
                      <a:lnTo>
                        <a:pt x="648" y="124"/>
                      </a:lnTo>
                      <a:lnTo>
                        <a:pt x="653" y="170"/>
                      </a:lnTo>
                      <a:lnTo>
                        <a:pt x="674" y="131"/>
                      </a:lnTo>
                      <a:lnTo>
                        <a:pt x="776" y="159"/>
                      </a:lnTo>
                      <a:lnTo>
                        <a:pt x="741" y="136"/>
                      </a:lnTo>
                      <a:lnTo>
                        <a:pt x="790" y="140"/>
                      </a:lnTo>
                      <a:lnTo>
                        <a:pt x="747" y="113"/>
                      </a:lnTo>
                      <a:lnTo>
                        <a:pt x="735" y="92"/>
                      </a:lnTo>
                      <a:lnTo>
                        <a:pt x="758" y="87"/>
                      </a:lnTo>
                      <a:lnTo>
                        <a:pt x="961" y="152"/>
                      </a:lnTo>
                      <a:lnTo>
                        <a:pt x="945" y="131"/>
                      </a:lnTo>
                      <a:lnTo>
                        <a:pt x="989" y="127"/>
                      </a:lnTo>
                      <a:lnTo>
                        <a:pt x="961" y="109"/>
                      </a:lnTo>
                      <a:lnTo>
                        <a:pt x="1029" y="113"/>
                      </a:lnTo>
                      <a:lnTo>
                        <a:pt x="921" y="66"/>
                      </a:lnTo>
                      <a:lnTo>
                        <a:pt x="1118" y="92"/>
                      </a:lnTo>
                      <a:lnTo>
                        <a:pt x="1074" y="65"/>
                      </a:lnTo>
                      <a:lnTo>
                        <a:pt x="957" y="60"/>
                      </a:lnTo>
                      <a:lnTo>
                        <a:pt x="996" y="58"/>
                      </a:lnTo>
                      <a:lnTo>
                        <a:pt x="924" y="34"/>
                      </a:lnTo>
                      <a:lnTo>
                        <a:pt x="1009" y="41"/>
                      </a:lnTo>
                      <a:lnTo>
                        <a:pt x="974" y="31"/>
                      </a:lnTo>
                      <a:lnTo>
                        <a:pt x="1012" y="23"/>
                      </a:lnTo>
                      <a:lnTo>
                        <a:pt x="1157" y="66"/>
                      </a:lnTo>
                      <a:lnTo>
                        <a:pt x="1141" y="50"/>
                      </a:lnTo>
                      <a:lnTo>
                        <a:pt x="1204" y="34"/>
                      </a:lnTo>
                      <a:lnTo>
                        <a:pt x="1151" y="31"/>
                      </a:lnTo>
                      <a:lnTo>
                        <a:pt x="1149" y="9"/>
                      </a:lnTo>
                      <a:lnTo>
                        <a:pt x="1185" y="0"/>
                      </a:lnTo>
                      <a:lnTo>
                        <a:pt x="1574" y="10"/>
                      </a:lnTo>
                      <a:lnTo>
                        <a:pt x="1602" y="22"/>
                      </a:lnTo>
                      <a:lnTo>
                        <a:pt x="1591" y="31"/>
                      </a:lnTo>
                      <a:lnTo>
                        <a:pt x="1329" y="33"/>
                      </a:lnTo>
                      <a:lnTo>
                        <a:pt x="1360" y="44"/>
                      </a:lnTo>
                      <a:lnTo>
                        <a:pt x="1258" y="58"/>
                      </a:lnTo>
                      <a:lnTo>
                        <a:pt x="1626" y="34"/>
                      </a:lnTo>
                      <a:lnTo>
                        <a:pt x="1640" y="55"/>
                      </a:lnTo>
                      <a:lnTo>
                        <a:pt x="1591" y="67"/>
                      </a:lnTo>
                      <a:lnTo>
                        <a:pt x="1675" y="59"/>
                      </a:lnTo>
                      <a:lnTo>
                        <a:pt x="1772" y="83"/>
                      </a:lnTo>
                      <a:lnTo>
                        <a:pt x="1626" y="124"/>
                      </a:lnTo>
                      <a:lnTo>
                        <a:pt x="1392" y="120"/>
                      </a:lnTo>
                      <a:lnTo>
                        <a:pt x="1448" y="127"/>
                      </a:lnTo>
                      <a:lnTo>
                        <a:pt x="1349" y="144"/>
                      </a:lnTo>
                      <a:lnTo>
                        <a:pt x="1349" y="165"/>
                      </a:lnTo>
                      <a:lnTo>
                        <a:pt x="1607" y="133"/>
                      </a:lnTo>
                      <a:lnTo>
                        <a:pt x="1628" y="146"/>
                      </a:lnTo>
                      <a:lnTo>
                        <a:pt x="1574" y="177"/>
                      </a:lnTo>
                      <a:lnTo>
                        <a:pt x="1740" y="127"/>
                      </a:lnTo>
                      <a:lnTo>
                        <a:pt x="1749" y="175"/>
                      </a:lnTo>
                      <a:lnTo>
                        <a:pt x="1668" y="258"/>
                      </a:lnTo>
                      <a:lnTo>
                        <a:pt x="1827" y="163"/>
                      </a:lnTo>
                      <a:lnTo>
                        <a:pt x="1824" y="177"/>
                      </a:lnTo>
                      <a:lnTo>
                        <a:pt x="1900" y="176"/>
                      </a:lnTo>
                      <a:lnTo>
                        <a:pt x="1924" y="144"/>
                      </a:lnTo>
                      <a:lnTo>
                        <a:pt x="2007" y="140"/>
                      </a:lnTo>
                      <a:lnTo>
                        <a:pt x="2109" y="168"/>
                      </a:lnTo>
                      <a:lnTo>
                        <a:pt x="2009" y="209"/>
                      </a:lnTo>
                      <a:lnTo>
                        <a:pt x="2015" y="226"/>
                      </a:lnTo>
                      <a:lnTo>
                        <a:pt x="1787" y="250"/>
                      </a:lnTo>
                      <a:lnTo>
                        <a:pt x="1969" y="252"/>
                      </a:lnTo>
                      <a:lnTo>
                        <a:pt x="1820" y="286"/>
                      </a:lnTo>
                      <a:lnTo>
                        <a:pt x="1829" y="312"/>
                      </a:lnTo>
                      <a:lnTo>
                        <a:pt x="1930" y="286"/>
                      </a:lnTo>
                      <a:lnTo>
                        <a:pt x="1856" y="319"/>
                      </a:lnTo>
                      <a:lnTo>
                        <a:pt x="1847" y="361"/>
                      </a:lnTo>
                      <a:lnTo>
                        <a:pt x="1871" y="350"/>
                      </a:lnTo>
                      <a:lnTo>
                        <a:pt x="1801" y="388"/>
                      </a:lnTo>
                      <a:lnTo>
                        <a:pt x="1776" y="466"/>
                      </a:lnTo>
                      <a:lnTo>
                        <a:pt x="1813" y="449"/>
                      </a:lnTo>
                      <a:lnTo>
                        <a:pt x="1866" y="466"/>
                      </a:lnTo>
                      <a:lnTo>
                        <a:pt x="1818" y="466"/>
                      </a:lnTo>
                      <a:lnTo>
                        <a:pt x="1818" y="489"/>
                      </a:lnTo>
                      <a:lnTo>
                        <a:pt x="1898" y="499"/>
                      </a:lnTo>
                      <a:lnTo>
                        <a:pt x="1900" y="527"/>
                      </a:lnTo>
                      <a:lnTo>
                        <a:pt x="1780" y="522"/>
                      </a:lnTo>
                      <a:lnTo>
                        <a:pt x="1813" y="535"/>
                      </a:lnTo>
                      <a:lnTo>
                        <a:pt x="1746" y="543"/>
                      </a:lnTo>
                      <a:lnTo>
                        <a:pt x="1780" y="575"/>
                      </a:lnTo>
                      <a:lnTo>
                        <a:pt x="1842" y="576"/>
                      </a:lnTo>
                      <a:lnTo>
                        <a:pt x="1805" y="595"/>
                      </a:lnTo>
                      <a:lnTo>
                        <a:pt x="1854" y="612"/>
                      </a:lnTo>
                      <a:lnTo>
                        <a:pt x="1853" y="652"/>
                      </a:lnTo>
                      <a:lnTo>
                        <a:pt x="1763" y="628"/>
                      </a:lnTo>
                      <a:lnTo>
                        <a:pt x="1816" y="650"/>
                      </a:lnTo>
                      <a:lnTo>
                        <a:pt x="1784" y="663"/>
                      </a:lnTo>
                      <a:lnTo>
                        <a:pt x="1813" y="661"/>
                      </a:lnTo>
                      <a:lnTo>
                        <a:pt x="1805" y="686"/>
                      </a:lnTo>
                      <a:lnTo>
                        <a:pt x="1870" y="700"/>
                      </a:lnTo>
                      <a:lnTo>
                        <a:pt x="1768" y="692"/>
                      </a:lnTo>
                      <a:lnTo>
                        <a:pt x="1749" y="706"/>
                      </a:lnTo>
                      <a:lnTo>
                        <a:pt x="1827" y="738"/>
                      </a:lnTo>
                      <a:lnTo>
                        <a:pt x="1816" y="764"/>
                      </a:lnTo>
                      <a:lnTo>
                        <a:pt x="1754" y="780"/>
                      </a:lnTo>
                      <a:lnTo>
                        <a:pt x="1692" y="742"/>
                      </a:lnTo>
                      <a:lnTo>
                        <a:pt x="1599" y="776"/>
                      </a:lnTo>
                      <a:lnTo>
                        <a:pt x="1665" y="795"/>
                      </a:lnTo>
                      <a:lnTo>
                        <a:pt x="1602" y="813"/>
                      </a:lnTo>
                      <a:lnTo>
                        <a:pt x="1670" y="816"/>
                      </a:lnTo>
                      <a:lnTo>
                        <a:pt x="1648" y="855"/>
                      </a:lnTo>
                      <a:lnTo>
                        <a:pt x="1675" y="832"/>
                      </a:lnTo>
                      <a:lnTo>
                        <a:pt x="1749" y="864"/>
                      </a:lnTo>
                      <a:lnTo>
                        <a:pt x="1727" y="889"/>
                      </a:lnTo>
                      <a:lnTo>
                        <a:pt x="1768" y="879"/>
                      </a:lnTo>
                      <a:lnTo>
                        <a:pt x="1749" y="906"/>
                      </a:lnTo>
                      <a:lnTo>
                        <a:pt x="1778" y="894"/>
                      </a:lnTo>
                      <a:lnTo>
                        <a:pt x="1782" y="959"/>
                      </a:lnTo>
                      <a:lnTo>
                        <a:pt x="1749" y="934"/>
                      </a:lnTo>
                      <a:lnTo>
                        <a:pt x="1749" y="959"/>
                      </a:lnTo>
                      <a:lnTo>
                        <a:pt x="1717" y="958"/>
                      </a:lnTo>
                      <a:lnTo>
                        <a:pt x="1675" y="904"/>
                      </a:lnTo>
                      <a:lnTo>
                        <a:pt x="1575" y="873"/>
                      </a:lnTo>
                      <a:lnTo>
                        <a:pt x="1645" y="909"/>
                      </a:lnTo>
                      <a:lnTo>
                        <a:pt x="1552" y="928"/>
                      </a:lnTo>
                      <a:lnTo>
                        <a:pt x="1526" y="959"/>
                      </a:lnTo>
                      <a:lnTo>
                        <a:pt x="1612" y="966"/>
                      </a:lnTo>
                      <a:lnTo>
                        <a:pt x="1540" y="985"/>
                      </a:lnTo>
                      <a:lnTo>
                        <a:pt x="1650" y="963"/>
                      </a:lnTo>
                      <a:lnTo>
                        <a:pt x="1756" y="991"/>
                      </a:lnTo>
                      <a:lnTo>
                        <a:pt x="1618" y="1067"/>
                      </a:lnTo>
                      <a:lnTo>
                        <a:pt x="1483" y="1100"/>
                      </a:lnTo>
                      <a:lnTo>
                        <a:pt x="1434" y="1102"/>
                      </a:lnTo>
                      <a:lnTo>
                        <a:pt x="1404" y="1068"/>
                      </a:lnTo>
                      <a:lnTo>
                        <a:pt x="1420" y="1102"/>
                      </a:lnTo>
                      <a:lnTo>
                        <a:pt x="1379" y="1122"/>
                      </a:lnTo>
                      <a:lnTo>
                        <a:pt x="1329" y="1204"/>
                      </a:lnTo>
                      <a:lnTo>
                        <a:pt x="1288" y="1202"/>
                      </a:lnTo>
                      <a:lnTo>
                        <a:pt x="1279" y="1227"/>
                      </a:lnTo>
                      <a:lnTo>
                        <a:pt x="1239" y="1230"/>
                      </a:lnTo>
                      <a:lnTo>
                        <a:pt x="1219" y="1222"/>
                      </a:lnTo>
                      <a:lnTo>
                        <a:pt x="1246" y="1205"/>
                      </a:lnTo>
                      <a:lnTo>
                        <a:pt x="1218" y="1202"/>
                      </a:lnTo>
                      <a:lnTo>
                        <a:pt x="1203" y="1244"/>
                      </a:lnTo>
                      <a:lnTo>
                        <a:pt x="1140" y="1248"/>
                      </a:lnTo>
                      <a:lnTo>
                        <a:pt x="1141" y="1281"/>
                      </a:lnTo>
                      <a:lnTo>
                        <a:pt x="1102" y="1284"/>
                      </a:lnTo>
                      <a:lnTo>
                        <a:pt x="1136" y="1311"/>
                      </a:lnTo>
                      <a:lnTo>
                        <a:pt x="1091" y="1316"/>
                      </a:lnTo>
                      <a:lnTo>
                        <a:pt x="1126" y="1347"/>
                      </a:lnTo>
                      <a:lnTo>
                        <a:pt x="1094" y="1347"/>
                      </a:lnTo>
                      <a:lnTo>
                        <a:pt x="1119" y="1354"/>
                      </a:lnTo>
                      <a:lnTo>
                        <a:pt x="1094" y="1387"/>
                      </a:lnTo>
                      <a:lnTo>
                        <a:pt x="1074" y="1381"/>
                      </a:lnTo>
                      <a:lnTo>
                        <a:pt x="1091" y="1396"/>
                      </a:lnTo>
                      <a:lnTo>
                        <a:pt x="1048" y="1408"/>
                      </a:lnTo>
                      <a:lnTo>
                        <a:pt x="1074" y="1454"/>
                      </a:lnTo>
                      <a:lnTo>
                        <a:pt x="1048" y="1517"/>
                      </a:lnTo>
                      <a:lnTo>
                        <a:pt x="1016" y="1518"/>
                      </a:lnTo>
                      <a:lnTo>
                        <a:pt x="1040" y="1540"/>
                      </a:lnTo>
                      <a:lnTo>
                        <a:pt x="970" y="1540"/>
                      </a:lnTo>
                      <a:lnTo>
                        <a:pt x="961" y="1498"/>
                      </a:lnTo>
                      <a:lnTo>
                        <a:pt x="862" y="1503"/>
                      </a:lnTo>
                      <a:lnTo>
                        <a:pt x="885" y="1492"/>
                      </a:lnTo>
                      <a:lnTo>
                        <a:pt x="834" y="1475"/>
                      </a:lnTo>
                      <a:lnTo>
                        <a:pt x="859" y="1468"/>
                      </a:lnTo>
                      <a:lnTo>
                        <a:pt x="822" y="1468"/>
                      </a:lnTo>
                      <a:lnTo>
                        <a:pt x="835" y="1435"/>
                      </a:lnTo>
                      <a:lnTo>
                        <a:pt x="813" y="1442"/>
                      </a:lnTo>
                      <a:lnTo>
                        <a:pt x="747" y="1354"/>
                      </a:lnTo>
                      <a:lnTo>
                        <a:pt x="747" y="1327"/>
                      </a:lnTo>
                      <a:lnTo>
                        <a:pt x="796" y="1298"/>
                      </a:lnTo>
                      <a:lnTo>
                        <a:pt x="776" y="1289"/>
                      </a:lnTo>
                      <a:lnTo>
                        <a:pt x="726" y="1322"/>
                      </a:lnTo>
                      <a:lnTo>
                        <a:pt x="726" y="1256"/>
                      </a:lnTo>
                      <a:lnTo>
                        <a:pt x="680" y="1222"/>
                      </a:lnTo>
                      <a:lnTo>
                        <a:pt x="693" y="1169"/>
                      </a:lnTo>
                      <a:lnTo>
                        <a:pt x="665" y="1150"/>
                      </a:lnTo>
                      <a:lnTo>
                        <a:pt x="703" y="1104"/>
                      </a:lnTo>
                      <a:lnTo>
                        <a:pt x="680" y="1100"/>
                      </a:lnTo>
                      <a:lnTo>
                        <a:pt x="764" y="1100"/>
                      </a:lnTo>
                      <a:lnTo>
                        <a:pt x="756" y="1082"/>
                      </a:lnTo>
                      <a:lnTo>
                        <a:pt x="699" y="1084"/>
                      </a:lnTo>
                      <a:lnTo>
                        <a:pt x="785" y="1043"/>
                      </a:lnTo>
                      <a:lnTo>
                        <a:pt x="764" y="1030"/>
                      </a:lnTo>
                      <a:lnTo>
                        <a:pt x="785" y="985"/>
                      </a:lnTo>
                      <a:lnTo>
                        <a:pt x="715" y="983"/>
                      </a:lnTo>
                      <a:lnTo>
                        <a:pt x="637" y="947"/>
                      </a:lnTo>
                      <a:lnTo>
                        <a:pt x="776" y="966"/>
                      </a:lnTo>
                      <a:lnTo>
                        <a:pt x="752" y="950"/>
                      </a:lnTo>
                      <a:lnTo>
                        <a:pt x="776" y="943"/>
                      </a:lnTo>
                      <a:lnTo>
                        <a:pt x="721" y="916"/>
                      </a:lnTo>
                      <a:lnTo>
                        <a:pt x="741" y="904"/>
                      </a:lnTo>
                      <a:lnTo>
                        <a:pt x="711" y="914"/>
                      </a:lnTo>
                      <a:lnTo>
                        <a:pt x="730" y="895"/>
                      </a:lnTo>
                      <a:lnTo>
                        <a:pt x="694" y="897"/>
                      </a:lnTo>
                      <a:lnTo>
                        <a:pt x="735" y="882"/>
                      </a:lnTo>
                      <a:lnTo>
                        <a:pt x="674" y="861"/>
                      </a:lnTo>
                      <a:lnTo>
                        <a:pt x="660" y="895"/>
                      </a:lnTo>
                      <a:lnTo>
                        <a:pt x="609" y="897"/>
                      </a:lnTo>
                      <a:lnTo>
                        <a:pt x="599" y="882"/>
                      </a:lnTo>
                      <a:lnTo>
                        <a:pt x="633" y="861"/>
                      </a:lnTo>
                      <a:lnTo>
                        <a:pt x="606" y="861"/>
                      </a:lnTo>
                      <a:lnTo>
                        <a:pt x="637" y="804"/>
                      </a:lnTo>
                      <a:lnTo>
                        <a:pt x="601" y="794"/>
                      </a:lnTo>
                      <a:lnTo>
                        <a:pt x="619" y="768"/>
                      </a:lnTo>
                      <a:lnTo>
                        <a:pt x="562" y="697"/>
                      </a:lnTo>
                      <a:lnTo>
                        <a:pt x="581" y="696"/>
                      </a:lnTo>
                      <a:lnTo>
                        <a:pt x="504" y="635"/>
                      </a:lnTo>
                      <a:lnTo>
                        <a:pt x="504" y="612"/>
                      </a:lnTo>
                      <a:lnTo>
                        <a:pt x="419" y="582"/>
                      </a:lnTo>
                      <a:lnTo>
                        <a:pt x="340" y="565"/>
                      </a:lnTo>
                      <a:lnTo>
                        <a:pt x="269" y="593"/>
                      </a:lnTo>
                      <a:lnTo>
                        <a:pt x="210" y="575"/>
                      </a:lnTo>
                      <a:lnTo>
                        <a:pt x="232" y="598"/>
                      </a:lnTo>
                      <a:lnTo>
                        <a:pt x="170" y="587"/>
                      </a:lnTo>
                      <a:lnTo>
                        <a:pt x="117" y="564"/>
                      </a:lnTo>
                      <a:lnTo>
                        <a:pt x="170" y="543"/>
                      </a:lnTo>
                      <a:lnTo>
                        <a:pt x="53" y="522"/>
                      </a:lnTo>
                      <a:lnTo>
                        <a:pt x="96" y="502"/>
                      </a:lnTo>
                      <a:lnTo>
                        <a:pt x="236" y="508"/>
                      </a:lnTo>
                      <a:lnTo>
                        <a:pt x="253" y="500"/>
                      </a:lnTo>
                      <a:lnTo>
                        <a:pt x="228" y="488"/>
                      </a:lnTo>
                      <a:lnTo>
                        <a:pt x="252" y="476"/>
                      </a:lnTo>
                      <a:lnTo>
                        <a:pt x="126" y="484"/>
                      </a:lnTo>
                      <a:lnTo>
                        <a:pt x="0" y="432"/>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92" name="Freeform 77">
                  <a:extLst>
                    <a:ext uri="{FF2B5EF4-FFF2-40B4-BE49-F238E27FC236}">
                      <a16:creationId xmlns:a16="http://schemas.microsoft.com/office/drawing/2014/main" id="{851A81BA-BF93-3A3C-06E7-E2A63A527A38}"/>
                    </a:ext>
                  </a:extLst>
                </p:cNvPr>
                <p:cNvSpPr>
                  <a:spLocks noChangeAspect="1"/>
                </p:cNvSpPr>
                <p:nvPr/>
              </p:nvSpPr>
              <p:spPr bwMode="gray">
                <a:xfrm>
                  <a:off x="2112963" y="3949701"/>
                  <a:ext cx="93663" cy="123825"/>
                </a:xfrm>
                <a:custGeom>
                  <a:avLst/>
                  <a:gdLst/>
                  <a:ahLst/>
                  <a:cxnLst>
                    <a:cxn ang="0">
                      <a:pos x="0" y="121"/>
                    </a:cxn>
                    <a:cxn ang="0">
                      <a:pos x="30" y="66"/>
                    </a:cxn>
                    <a:cxn ang="0">
                      <a:pos x="65" y="65"/>
                    </a:cxn>
                    <a:cxn ang="0">
                      <a:pos x="27" y="19"/>
                    </a:cxn>
                    <a:cxn ang="0">
                      <a:pos x="108" y="0"/>
                    </a:cxn>
                    <a:cxn ang="0">
                      <a:pos x="119" y="72"/>
                    </a:cxn>
                    <a:cxn ang="0">
                      <a:pos x="137" y="78"/>
                    </a:cxn>
                    <a:cxn ang="0">
                      <a:pos x="101" y="123"/>
                    </a:cxn>
                    <a:cxn ang="0">
                      <a:pos x="77" y="150"/>
                    </a:cxn>
                    <a:cxn ang="0">
                      <a:pos x="0" y="121"/>
                    </a:cxn>
                  </a:cxnLst>
                  <a:rect l="0" t="0" r="r" b="b"/>
                  <a:pathLst>
                    <a:path w="137" h="150">
                      <a:moveTo>
                        <a:pt x="0" y="121"/>
                      </a:moveTo>
                      <a:lnTo>
                        <a:pt x="30" y="66"/>
                      </a:lnTo>
                      <a:lnTo>
                        <a:pt x="65" y="65"/>
                      </a:lnTo>
                      <a:lnTo>
                        <a:pt x="27" y="19"/>
                      </a:lnTo>
                      <a:lnTo>
                        <a:pt x="108" y="0"/>
                      </a:lnTo>
                      <a:lnTo>
                        <a:pt x="119" y="72"/>
                      </a:lnTo>
                      <a:lnTo>
                        <a:pt x="137" y="78"/>
                      </a:lnTo>
                      <a:lnTo>
                        <a:pt x="101" y="123"/>
                      </a:lnTo>
                      <a:lnTo>
                        <a:pt x="77" y="150"/>
                      </a:lnTo>
                      <a:lnTo>
                        <a:pt x="0" y="121"/>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93" name="Freeform 78">
                  <a:extLst>
                    <a:ext uri="{FF2B5EF4-FFF2-40B4-BE49-F238E27FC236}">
                      <a16:creationId xmlns:a16="http://schemas.microsoft.com/office/drawing/2014/main" id="{083F25F3-57E2-7FFE-847E-12B0C7F6193F}"/>
                    </a:ext>
                  </a:extLst>
                </p:cNvPr>
                <p:cNvSpPr>
                  <a:spLocks noChangeAspect="1"/>
                </p:cNvSpPr>
                <p:nvPr/>
              </p:nvSpPr>
              <p:spPr bwMode="gray">
                <a:xfrm>
                  <a:off x="2857501" y="4233863"/>
                  <a:ext cx="112713" cy="188913"/>
                </a:xfrm>
                <a:custGeom>
                  <a:avLst/>
                  <a:gdLst/>
                  <a:ahLst/>
                  <a:cxnLst>
                    <a:cxn ang="0">
                      <a:pos x="0" y="77"/>
                    </a:cxn>
                    <a:cxn ang="0">
                      <a:pos x="24" y="110"/>
                    </a:cxn>
                    <a:cxn ang="0">
                      <a:pos x="56" y="135"/>
                    </a:cxn>
                    <a:cxn ang="0">
                      <a:pos x="49" y="201"/>
                    </a:cxn>
                    <a:cxn ang="0">
                      <a:pos x="67" y="236"/>
                    </a:cxn>
                    <a:cxn ang="0">
                      <a:pos x="166" y="222"/>
                    </a:cxn>
                    <a:cxn ang="0">
                      <a:pos x="110" y="149"/>
                    </a:cxn>
                    <a:cxn ang="0">
                      <a:pos x="149" y="86"/>
                    </a:cxn>
                    <a:cxn ang="0">
                      <a:pos x="50" y="0"/>
                    </a:cxn>
                    <a:cxn ang="0">
                      <a:pos x="17" y="25"/>
                    </a:cxn>
                    <a:cxn ang="0">
                      <a:pos x="31" y="48"/>
                    </a:cxn>
                    <a:cxn ang="0">
                      <a:pos x="0" y="77"/>
                    </a:cxn>
                  </a:cxnLst>
                  <a:rect l="0" t="0" r="r" b="b"/>
                  <a:pathLst>
                    <a:path w="166" h="236">
                      <a:moveTo>
                        <a:pt x="0" y="77"/>
                      </a:moveTo>
                      <a:lnTo>
                        <a:pt x="24" y="110"/>
                      </a:lnTo>
                      <a:lnTo>
                        <a:pt x="56" y="135"/>
                      </a:lnTo>
                      <a:lnTo>
                        <a:pt x="49" y="201"/>
                      </a:lnTo>
                      <a:lnTo>
                        <a:pt x="67" y="236"/>
                      </a:lnTo>
                      <a:lnTo>
                        <a:pt x="166" y="222"/>
                      </a:lnTo>
                      <a:lnTo>
                        <a:pt x="110" y="149"/>
                      </a:lnTo>
                      <a:lnTo>
                        <a:pt x="149" y="86"/>
                      </a:lnTo>
                      <a:lnTo>
                        <a:pt x="50" y="0"/>
                      </a:lnTo>
                      <a:lnTo>
                        <a:pt x="17" y="25"/>
                      </a:lnTo>
                      <a:lnTo>
                        <a:pt x="31" y="48"/>
                      </a:lnTo>
                      <a:lnTo>
                        <a:pt x="0" y="77"/>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94" name="Freeform 79">
                  <a:extLst>
                    <a:ext uri="{FF2B5EF4-FFF2-40B4-BE49-F238E27FC236}">
                      <a16:creationId xmlns:a16="http://schemas.microsoft.com/office/drawing/2014/main" id="{455B9920-4E60-5FF8-9BB3-D8F5987BA9BD}"/>
                    </a:ext>
                  </a:extLst>
                </p:cNvPr>
                <p:cNvSpPr>
                  <a:spLocks noChangeAspect="1"/>
                </p:cNvSpPr>
                <p:nvPr/>
              </p:nvSpPr>
              <p:spPr bwMode="gray">
                <a:xfrm>
                  <a:off x="2538413" y="3894138"/>
                  <a:ext cx="61913" cy="53975"/>
                </a:xfrm>
                <a:custGeom>
                  <a:avLst/>
                  <a:gdLst/>
                  <a:ahLst/>
                  <a:cxnLst>
                    <a:cxn ang="0">
                      <a:pos x="0" y="49"/>
                    </a:cxn>
                    <a:cxn ang="0">
                      <a:pos x="68" y="48"/>
                    </a:cxn>
                    <a:cxn ang="0">
                      <a:pos x="36" y="5"/>
                    </a:cxn>
                    <a:cxn ang="0">
                      <a:pos x="90" y="0"/>
                    </a:cxn>
                    <a:cxn ang="0">
                      <a:pos x="90" y="66"/>
                    </a:cxn>
                    <a:cxn ang="0">
                      <a:pos x="0" y="49"/>
                    </a:cxn>
                  </a:cxnLst>
                  <a:rect l="0" t="0" r="r" b="b"/>
                  <a:pathLst>
                    <a:path w="90" h="66">
                      <a:moveTo>
                        <a:pt x="0" y="49"/>
                      </a:moveTo>
                      <a:lnTo>
                        <a:pt x="68" y="48"/>
                      </a:lnTo>
                      <a:lnTo>
                        <a:pt x="36" y="5"/>
                      </a:lnTo>
                      <a:lnTo>
                        <a:pt x="90" y="0"/>
                      </a:lnTo>
                      <a:lnTo>
                        <a:pt x="90" y="66"/>
                      </a:lnTo>
                      <a:lnTo>
                        <a:pt x="0" y="49"/>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95" name="Freeform 80">
                  <a:extLst>
                    <a:ext uri="{FF2B5EF4-FFF2-40B4-BE49-F238E27FC236}">
                      <a16:creationId xmlns:a16="http://schemas.microsoft.com/office/drawing/2014/main" id="{F708250F-4BFC-92EF-9E61-DA36140F5547}"/>
                    </a:ext>
                  </a:extLst>
                </p:cNvPr>
                <p:cNvSpPr>
                  <a:spLocks noChangeAspect="1"/>
                </p:cNvSpPr>
                <p:nvPr/>
              </p:nvSpPr>
              <p:spPr bwMode="gray">
                <a:xfrm>
                  <a:off x="2182813" y="4008438"/>
                  <a:ext cx="142875" cy="87313"/>
                </a:xfrm>
                <a:custGeom>
                  <a:avLst/>
                  <a:gdLst/>
                  <a:ahLst/>
                  <a:cxnLst>
                    <a:cxn ang="0">
                      <a:pos x="0" y="51"/>
                    </a:cxn>
                    <a:cxn ang="0">
                      <a:pos x="36" y="6"/>
                    </a:cxn>
                    <a:cxn ang="0">
                      <a:pos x="151" y="0"/>
                    </a:cxn>
                    <a:cxn ang="0">
                      <a:pos x="211" y="32"/>
                    </a:cxn>
                    <a:cxn ang="0">
                      <a:pos x="161" y="38"/>
                    </a:cxn>
                    <a:cxn ang="0">
                      <a:pos x="73" y="104"/>
                    </a:cxn>
                    <a:cxn ang="0">
                      <a:pos x="57" y="87"/>
                    </a:cxn>
                    <a:cxn ang="0">
                      <a:pos x="0" y="51"/>
                    </a:cxn>
                  </a:cxnLst>
                  <a:rect l="0" t="0" r="r" b="b"/>
                  <a:pathLst>
                    <a:path w="211" h="104">
                      <a:moveTo>
                        <a:pt x="0" y="51"/>
                      </a:moveTo>
                      <a:lnTo>
                        <a:pt x="36" y="6"/>
                      </a:lnTo>
                      <a:lnTo>
                        <a:pt x="151" y="0"/>
                      </a:lnTo>
                      <a:lnTo>
                        <a:pt x="211" y="32"/>
                      </a:lnTo>
                      <a:lnTo>
                        <a:pt x="161" y="38"/>
                      </a:lnTo>
                      <a:lnTo>
                        <a:pt x="73" y="104"/>
                      </a:lnTo>
                      <a:lnTo>
                        <a:pt x="57" y="87"/>
                      </a:lnTo>
                      <a:lnTo>
                        <a:pt x="0" y="51"/>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96" name="Freeform 82">
                  <a:extLst>
                    <a:ext uri="{FF2B5EF4-FFF2-40B4-BE49-F238E27FC236}">
                      <a16:creationId xmlns:a16="http://schemas.microsoft.com/office/drawing/2014/main" id="{D5544036-749C-00C9-F133-73CBA254B91B}"/>
                    </a:ext>
                  </a:extLst>
                </p:cNvPr>
                <p:cNvSpPr>
                  <a:spLocks noChangeAspect="1"/>
                </p:cNvSpPr>
                <p:nvPr/>
              </p:nvSpPr>
              <p:spPr bwMode="gray">
                <a:xfrm>
                  <a:off x="3732213" y="2216151"/>
                  <a:ext cx="265113" cy="144463"/>
                </a:xfrm>
                <a:custGeom>
                  <a:avLst/>
                  <a:gdLst/>
                  <a:ahLst/>
                  <a:cxnLst>
                    <a:cxn ang="0">
                      <a:pos x="0" y="62"/>
                    </a:cxn>
                    <a:cxn ang="0">
                      <a:pos x="24" y="53"/>
                    </a:cxn>
                    <a:cxn ang="0">
                      <a:pos x="10" y="37"/>
                    </a:cxn>
                    <a:cxn ang="0">
                      <a:pos x="43" y="47"/>
                    </a:cxn>
                    <a:cxn ang="0">
                      <a:pos x="28" y="19"/>
                    </a:cxn>
                    <a:cxn ang="0">
                      <a:pos x="65" y="36"/>
                    </a:cxn>
                    <a:cxn ang="0">
                      <a:pos x="46" y="2"/>
                    </a:cxn>
                    <a:cxn ang="0">
                      <a:pos x="106" y="29"/>
                    </a:cxn>
                    <a:cxn ang="0">
                      <a:pos x="111" y="74"/>
                    </a:cxn>
                    <a:cxn ang="0">
                      <a:pos x="143" y="24"/>
                    </a:cxn>
                    <a:cxn ang="0">
                      <a:pos x="174" y="42"/>
                    </a:cxn>
                    <a:cxn ang="0">
                      <a:pos x="198" y="18"/>
                    </a:cxn>
                    <a:cxn ang="0">
                      <a:pos x="220" y="50"/>
                    </a:cxn>
                    <a:cxn ang="0">
                      <a:pos x="214" y="19"/>
                    </a:cxn>
                    <a:cxn ang="0">
                      <a:pos x="276" y="19"/>
                    </a:cxn>
                    <a:cxn ang="0">
                      <a:pos x="285" y="0"/>
                    </a:cxn>
                    <a:cxn ang="0">
                      <a:pos x="313" y="18"/>
                    </a:cxn>
                    <a:cxn ang="0">
                      <a:pos x="347" y="11"/>
                    </a:cxn>
                    <a:cxn ang="0">
                      <a:pos x="323" y="24"/>
                    </a:cxn>
                    <a:cxn ang="0">
                      <a:pos x="381" y="79"/>
                    </a:cxn>
                    <a:cxn ang="0">
                      <a:pos x="331" y="128"/>
                    </a:cxn>
                    <a:cxn ang="0">
                      <a:pos x="189" y="174"/>
                    </a:cxn>
                    <a:cxn ang="0">
                      <a:pos x="63" y="154"/>
                    </a:cxn>
                    <a:cxn ang="0">
                      <a:pos x="94" y="108"/>
                    </a:cxn>
                    <a:cxn ang="0">
                      <a:pos x="19" y="92"/>
                    </a:cxn>
                    <a:cxn ang="0">
                      <a:pos x="92" y="88"/>
                    </a:cxn>
                    <a:cxn ang="0">
                      <a:pos x="65" y="75"/>
                    </a:cxn>
                    <a:cxn ang="0">
                      <a:pos x="93" y="62"/>
                    </a:cxn>
                    <a:cxn ang="0">
                      <a:pos x="0" y="62"/>
                    </a:cxn>
                  </a:cxnLst>
                  <a:rect l="0" t="0" r="r" b="b"/>
                  <a:pathLst>
                    <a:path w="381" h="174">
                      <a:moveTo>
                        <a:pt x="0" y="62"/>
                      </a:moveTo>
                      <a:lnTo>
                        <a:pt x="24" y="53"/>
                      </a:lnTo>
                      <a:lnTo>
                        <a:pt x="10" y="37"/>
                      </a:lnTo>
                      <a:lnTo>
                        <a:pt x="43" y="47"/>
                      </a:lnTo>
                      <a:lnTo>
                        <a:pt x="28" y="19"/>
                      </a:lnTo>
                      <a:lnTo>
                        <a:pt x="65" y="36"/>
                      </a:lnTo>
                      <a:lnTo>
                        <a:pt x="46" y="2"/>
                      </a:lnTo>
                      <a:lnTo>
                        <a:pt x="106" y="29"/>
                      </a:lnTo>
                      <a:lnTo>
                        <a:pt x="111" y="74"/>
                      </a:lnTo>
                      <a:lnTo>
                        <a:pt x="143" y="24"/>
                      </a:lnTo>
                      <a:lnTo>
                        <a:pt x="174" y="42"/>
                      </a:lnTo>
                      <a:lnTo>
                        <a:pt x="198" y="18"/>
                      </a:lnTo>
                      <a:lnTo>
                        <a:pt x="220" y="50"/>
                      </a:lnTo>
                      <a:lnTo>
                        <a:pt x="214" y="19"/>
                      </a:lnTo>
                      <a:lnTo>
                        <a:pt x="276" y="19"/>
                      </a:lnTo>
                      <a:lnTo>
                        <a:pt x="285" y="0"/>
                      </a:lnTo>
                      <a:lnTo>
                        <a:pt x="313" y="18"/>
                      </a:lnTo>
                      <a:lnTo>
                        <a:pt x="347" y="11"/>
                      </a:lnTo>
                      <a:lnTo>
                        <a:pt x="323" y="24"/>
                      </a:lnTo>
                      <a:lnTo>
                        <a:pt x="381" y="79"/>
                      </a:lnTo>
                      <a:lnTo>
                        <a:pt x="331" y="128"/>
                      </a:lnTo>
                      <a:lnTo>
                        <a:pt x="189" y="174"/>
                      </a:lnTo>
                      <a:lnTo>
                        <a:pt x="63" y="154"/>
                      </a:lnTo>
                      <a:lnTo>
                        <a:pt x="94" y="108"/>
                      </a:lnTo>
                      <a:lnTo>
                        <a:pt x="19" y="92"/>
                      </a:lnTo>
                      <a:lnTo>
                        <a:pt x="92" y="88"/>
                      </a:lnTo>
                      <a:lnTo>
                        <a:pt x="65" y="75"/>
                      </a:lnTo>
                      <a:lnTo>
                        <a:pt x="93" y="62"/>
                      </a:lnTo>
                      <a:lnTo>
                        <a:pt x="0" y="62"/>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97" name="Freeform 109">
                  <a:extLst>
                    <a:ext uri="{FF2B5EF4-FFF2-40B4-BE49-F238E27FC236}">
                      <a16:creationId xmlns:a16="http://schemas.microsoft.com/office/drawing/2014/main" id="{45BC658C-A38D-A928-8E01-70F99544A0DE}"/>
                    </a:ext>
                  </a:extLst>
                </p:cNvPr>
                <p:cNvSpPr>
                  <a:spLocks noChangeAspect="1"/>
                </p:cNvSpPr>
                <p:nvPr/>
              </p:nvSpPr>
              <p:spPr bwMode="gray">
                <a:xfrm>
                  <a:off x="1522413" y="3502026"/>
                  <a:ext cx="723900" cy="549275"/>
                </a:xfrm>
                <a:custGeom>
                  <a:avLst/>
                  <a:gdLst/>
                  <a:ahLst/>
                  <a:cxnLst>
                    <a:cxn ang="0">
                      <a:pos x="0" y="6"/>
                    </a:cxn>
                    <a:cxn ang="0">
                      <a:pos x="50" y="110"/>
                    </a:cxn>
                    <a:cxn ang="0">
                      <a:pos x="109" y="157"/>
                    </a:cxn>
                    <a:cxn ang="0">
                      <a:pos x="104" y="186"/>
                    </a:cxn>
                    <a:cxn ang="0">
                      <a:pos x="74" y="191"/>
                    </a:cxn>
                    <a:cxn ang="0">
                      <a:pos x="140" y="214"/>
                    </a:cxn>
                    <a:cxn ang="0">
                      <a:pos x="176" y="261"/>
                    </a:cxn>
                    <a:cxn ang="0">
                      <a:pos x="172" y="300"/>
                    </a:cxn>
                    <a:cxn ang="0">
                      <a:pos x="248" y="365"/>
                    </a:cxn>
                    <a:cxn ang="0">
                      <a:pos x="265" y="343"/>
                    </a:cxn>
                    <a:cxn ang="0">
                      <a:pos x="88" y="94"/>
                    </a:cxn>
                    <a:cxn ang="0">
                      <a:pos x="77" y="27"/>
                    </a:cxn>
                    <a:cxn ang="0">
                      <a:pos x="116" y="44"/>
                    </a:cxn>
                    <a:cxn ang="0">
                      <a:pos x="181" y="153"/>
                    </a:cxn>
                    <a:cxn ang="0">
                      <a:pos x="274" y="234"/>
                    </a:cxn>
                    <a:cxn ang="0">
                      <a:pos x="271" y="266"/>
                    </a:cxn>
                    <a:cxn ang="0">
                      <a:pos x="400" y="377"/>
                    </a:cxn>
                    <a:cxn ang="0">
                      <a:pos x="416" y="425"/>
                    </a:cxn>
                    <a:cxn ang="0">
                      <a:pos x="400" y="455"/>
                    </a:cxn>
                    <a:cxn ang="0">
                      <a:pos x="430" y="498"/>
                    </a:cxn>
                    <a:cxn ang="0">
                      <a:pos x="679" y="614"/>
                    </a:cxn>
                    <a:cxn ang="0">
                      <a:pos x="787" y="606"/>
                    </a:cxn>
                    <a:cxn ang="0">
                      <a:pos x="858" y="662"/>
                    </a:cxn>
                    <a:cxn ang="0">
                      <a:pos x="888" y="607"/>
                    </a:cxn>
                    <a:cxn ang="0">
                      <a:pos x="923" y="606"/>
                    </a:cxn>
                    <a:cxn ang="0">
                      <a:pos x="885" y="560"/>
                    </a:cxn>
                    <a:cxn ang="0">
                      <a:pos x="966" y="541"/>
                    </a:cxn>
                    <a:cxn ang="0">
                      <a:pos x="994" y="521"/>
                    </a:cxn>
                    <a:cxn ang="0">
                      <a:pos x="1004" y="510"/>
                    </a:cxn>
                    <a:cxn ang="0">
                      <a:pos x="1013" y="536"/>
                    </a:cxn>
                    <a:cxn ang="0">
                      <a:pos x="1048" y="426"/>
                    </a:cxn>
                    <a:cxn ang="0">
                      <a:pos x="1003" y="409"/>
                    </a:cxn>
                    <a:cxn ang="0">
                      <a:pos x="924" y="426"/>
                    </a:cxn>
                    <a:cxn ang="0">
                      <a:pos x="883" y="521"/>
                    </a:cxn>
                    <a:cxn ang="0">
                      <a:pos x="781" y="531"/>
                    </a:cxn>
                    <a:cxn ang="0">
                      <a:pos x="740" y="507"/>
                    </a:cxn>
                    <a:cxn ang="0">
                      <a:pos x="672" y="390"/>
                    </a:cxn>
                    <a:cxn ang="0">
                      <a:pos x="670" y="300"/>
                    </a:cxn>
                    <a:cxn ang="0">
                      <a:pos x="693" y="256"/>
                    </a:cxn>
                    <a:cxn ang="0">
                      <a:pos x="625" y="233"/>
                    </a:cxn>
                    <a:cxn ang="0">
                      <a:pos x="537" y="108"/>
                    </a:cxn>
                    <a:cxn ang="0">
                      <a:pos x="465" y="136"/>
                    </a:cxn>
                    <a:cxn ang="0">
                      <a:pos x="369" y="32"/>
                    </a:cxn>
                    <a:cxn ang="0">
                      <a:pos x="211" y="54"/>
                    </a:cxn>
                    <a:cxn ang="0">
                      <a:pos x="79" y="0"/>
                    </a:cxn>
                    <a:cxn ang="0">
                      <a:pos x="0" y="6"/>
                    </a:cxn>
                  </a:cxnLst>
                  <a:rect l="0" t="0" r="r" b="b"/>
                  <a:pathLst>
                    <a:path w="1048" h="662">
                      <a:moveTo>
                        <a:pt x="0" y="6"/>
                      </a:moveTo>
                      <a:lnTo>
                        <a:pt x="50" y="110"/>
                      </a:lnTo>
                      <a:lnTo>
                        <a:pt x="109" y="157"/>
                      </a:lnTo>
                      <a:lnTo>
                        <a:pt x="104" y="186"/>
                      </a:lnTo>
                      <a:lnTo>
                        <a:pt x="74" y="191"/>
                      </a:lnTo>
                      <a:lnTo>
                        <a:pt x="140" y="214"/>
                      </a:lnTo>
                      <a:lnTo>
                        <a:pt x="176" y="261"/>
                      </a:lnTo>
                      <a:lnTo>
                        <a:pt x="172" y="300"/>
                      </a:lnTo>
                      <a:lnTo>
                        <a:pt x="248" y="365"/>
                      </a:lnTo>
                      <a:lnTo>
                        <a:pt x="265" y="343"/>
                      </a:lnTo>
                      <a:lnTo>
                        <a:pt x="88" y="94"/>
                      </a:lnTo>
                      <a:lnTo>
                        <a:pt x="77" y="27"/>
                      </a:lnTo>
                      <a:lnTo>
                        <a:pt x="116" y="44"/>
                      </a:lnTo>
                      <a:lnTo>
                        <a:pt x="181" y="153"/>
                      </a:lnTo>
                      <a:lnTo>
                        <a:pt x="274" y="234"/>
                      </a:lnTo>
                      <a:lnTo>
                        <a:pt x="271" y="266"/>
                      </a:lnTo>
                      <a:lnTo>
                        <a:pt x="400" y="377"/>
                      </a:lnTo>
                      <a:lnTo>
                        <a:pt x="416" y="425"/>
                      </a:lnTo>
                      <a:lnTo>
                        <a:pt x="400" y="455"/>
                      </a:lnTo>
                      <a:lnTo>
                        <a:pt x="430" y="498"/>
                      </a:lnTo>
                      <a:lnTo>
                        <a:pt x="679" y="614"/>
                      </a:lnTo>
                      <a:lnTo>
                        <a:pt x="787" y="606"/>
                      </a:lnTo>
                      <a:lnTo>
                        <a:pt x="858" y="662"/>
                      </a:lnTo>
                      <a:lnTo>
                        <a:pt x="888" y="607"/>
                      </a:lnTo>
                      <a:lnTo>
                        <a:pt x="923" y="606"/>
                      </a:lnTo>
                      <a:lnTo>
                        <a:pt x="885" y="560"/>
                      </a:lnTo>
                      <a:lnTo>
                        <a:pt x="966" y="541"/>
                      </a:lnTo>
                      <a:lnTo>
                        <a:pt x="994" y="521"/>
                      </a:lnTo>
                      <a:lnTo>
                        <a:pt x="1004" y="510"/>
                      </a:lnTo>
                      <a:lnTo>
                        <a:pt x="1013" y="536"/>
                      </a:lnTo>
                      <a:lnTo>
                        <a:pt x="1048" y="426"/>
                      </a:lnTo>
                      <a:lnTo>
                        <a:pt x="1003" y="409"/>
                      </a:lnTo>
                      <a:lnTo>
                        <a:pt x="924" y="426"/>
                      </a:lnTo>
                      <a:lnTo>
                        <a:pt x="883" y="521"/>
                      </a:lnTo>
                      <a:lnTo>
                        <a:pt x="781" y="531"/>
                      </a:lnTo>
                      <a:lnTo>
                        <a:pt x="740" y="507"/>
                      </a:lnTo>
                      <a:lnTo>
                        <a:pt x="672" y="390"/>
                      </a:lnTo>
                      <a:lnTo>
                        <a:pt x="670" y="300"/>
                      </a:lnTo>
                      <a:lnTo>
                        <a:pt x="693" y="256"/>
                      </a:lnTo>
                      <a:lnTo>
                        <a:pt x="625" y="233"/>
                      </a:lnTo>
                      <a:lnTo>
                        <a:pt x="537" y="108"/>
                      </a:lnTo>
                      <a:lnTo>
                        <a:pt x="465" y="136"/>
                      </a:lnTo>
                      <a:lnTo>
                        <a:pt x="369" y="32"/>
                      </a:lnTo>
                      <a:lnTo>
                        <a:pt x="211" y="54"/>
                      </a:lnTo>
                      <a:lnTo>
                        <a:pt x="79" y="0"/>
                      </a:lnTo>
                      <a:lnTo>
                        <a:pt x="0" y="6"/>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98" name="Freeform 116">
                  <a:extLst>
                    <a:ext uri="{FF2B5EF4-FFF2-40B4-BE49-F238E27FC236}">
                      <a16:creationId xmlns:a16="http://schemas.microsoft.com/office/drawing/2014/main" id="{9925F6B8-35E0-04EF-88AB-35F8CFA93512}"/>
                    </a:ext>
                  </a:extLst>
                </p:cNvPr>
                <p:cNvSpPr>
                  <a:spLocks noChangeAspect="1"/>
                </p:cNvSpPr>
                <p:nvPr/>
              </p:nvSpPr>
              <p:spPr bwMode="gray">
                <a:xfrm>
                  <a:off x="2232026" y="4038601"/>
                  <a:ext cx="93663" cy="119063"/>
                </a:xfrm>
                <a:custGeom>
                  <a:avLst/>
                  <a:gdLst/>
                  <a:ahLst/>
                  <a:cxnLst>
                    <a:cxn ang="0">
                      <a:pos x="0" y="72"/>
                    </a:cxn>
                    <a:cxn ang="0">
                      <a:pos x="55" y="140"/>
                    </a:cxn>
                    <a:cxn ang="0">
                      <a:pos x="127" y="144"/>
                    </a:cxn>
                    <a:cxn ang="0">
                      <a:pos x="138" y="0"/>
                    </a:cxn>
                    <a:cxn ang="0">
                      <a:pos x="88" y="6"/>
                    </a:cxn>
                    <a:cxn ang="0">
                      <a:pos x="0" y="72"/>
                    </a:cxn>
                  </a:cxnLst>
                  <a:rect l="0" t="0" r="r" b="b"/>
                  <a:pathLst>
                    <a:path w="138" h="144">
                      <a:moveTo>
                        <a:pt x="0" y="72"/>
                      </a:moveTo>
                      <a:lnTo>
                        <a:pt x="55" y="140"/>
                      </a:lnTo>
                      <a:lnTo>
                        <a:pt x="127" y="144"/>
                      </a:lnTo>
                      <a:lnTo>
                        <a:pt x="138" y="0"/>
                      </a:lnTo>
                      <a:lnTo>
                        <a:pt x="88" y="6"/>
                      </a:lnTo>
                      <a:lnTo>
                        <a:pt x="0" y="72"/>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99" name="Freeform 119">
                  <a:extLst>
                    <a:ext uri="{FF2B5EF4-FFF2-40B4-BE49-F238E27FC236}">
                      <a16:creationId xmlns:a16="http://schemas.microsoft.com/office/drawing/2014/main" id="{7DA9AA27-0A51-EEF9-E7D6-20B9BB613C63}"/>
                    </a:ext>
                  </a:extLst>
                </p:cNvPr>
                <p:cNvSpPr>
                  <a:spLocks noChangeAspect="1"/>
                </p:cNvSpPr>
                <p:nvPr/>
              </p:nvSpPr>
              <p:spPr bwMode="gray">
                <a:xfrm>
                  <a:off x="2333626" y="4191001"/>
                  <a:ext cx="134938" cy="71438"/>
                </a:xfrm>
                <a:custGeom>
                  <a:avLst/>
                  <a:gdLst/>
                  <a:ahLst/>
                  <a:cxnLst>
                    <a:cxn ang="0">
                      <a:pos x="0" y="46"/>
                    </a:cxn>
                    <a:cxn ang="0">
                      <a:pos x="16" y="0"/>
                    </a:cxn>
                    <a:cxn ang="0">
                      <a:pos x="58" y="28"/>
                    </a:cxn>
                    <a:cxn ang="0">
                      <a:pos x="132" y="1"/>
                    </a:cxn>
                    <a:cxn ang="0">
                      <a:pos x="196" y="34"/>
                    </a:cxn>
                    <a:cxn ang="0">
                      <a:pos x="179" y="84"/>
                    </a:cxn>
                    <a:cxn ang="0">
                      <a:pos x="174" y="43"/>
                    </a:cxn>
                    <a:cxn ang="0">
                      <a:pos x="132" y="27"/>
                    </a:cxn>
                    <a:cxn ang="0">
                      <a:pos x="92" y="52"/>
                    </a:cxn>
                    <a:cxn ang="0">
                      <a:pos x="102" y="76"/>
                    </a:cxn>
                    <a:cxn ang="0">
                      <a:pos x="84" y="87"/>
                    </a:cxn>
                    <a:cxn ang="0">
                      <a:pos x="0" y="46"/>
                    </a:cxn>
                  </a:cxnLst>
                  <a:rect l="0" t="0" r="r" b="b"/>
                  <a:pathLst>
                    <a:path w="196" h="87">
                      <a:moveTo>
                        <a:pt x="0" y="46"/>
                      </a:moveTo>
                      <a:lnTo>
                        <a:pt x="16" y="0"/>
                      </a:lnTo>
                      <a:lnTo>
                        <a:pt x="58" y="28"/>
                      </a:lnTo>
                      <a:lnTo>
                        <a:pt x="132" y="1"/>
                      </a:lnTo>
                      <a:lnTo>
                        <a:pt x="196" y="34"/>
                      </a:lnTo>
                      <a:lnTo>
                        <a:pt x="179" y="84"/>
                      </a:lnTo>
                      <a:lnTo>
                        <a:pt x="174" y="43"/>
                      </a:lnTo>
                      <a:lnTo>
                        <a:pt x="132" y="27"/>
                      </a:lnTo>
                      <a:lnTo>
                        <a:pt x="92" y="52"/>
                      </a:lnTo>
                      <a:lnTo>
                        <a:pt x="102" y="76"/>
                      </a:lnTo>
                      <a:lnTo>
                        <a:pt x="84" y="87"/>
                      </a:lnTo>
                      <a:lnTo>
                        <a:pt x="0" y="46"/>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400" name="Freeform 123">
                  <a:extLst>
                    <a:ext uri="{FF2B5EF4-FFF2-40B4-BE49-F238E27FC236}">
                      <a16:creationId xmlns:a16="http://schemas.microsoft.com/office/drawing/2014/main" id="{B124CDB1-8DB3-9858-D4BB-32585EFCFB1C}"/>
                    </a:ext>
                  </a:extLst>
                </p:cNvPr>
                <p:cNvSpPr>
                  <a:spLocks noChangeAspect="1"/>
                </p:cNvSpPr>
                <p:nvPr/>
              </p:nvSpPr>
              <p:spPr bwMode="gray">
                <a:xfrm>
                  <a:off x="2822576" y="5024438"/>
                  <a:ext cx="192088" cy="244475"/>
                </a:xfrm>
                <a:custGeom>
                  <a:avLst/>
                  <a:gdLst/>
                  <a:ahLst/>
                  <a:cxnLst>
                    <a:cxn ang="0">
                      <a:pos x="0" y="110"/>
                    </a:cxn>
                    <a:cxn ang="0">
                      <a:pos x="21" y="17"/>
                    </a:cxn>
                    <a:cxn ang="0">
                      <a:pos x="123" y="0"/>
                    </a:cxn>
                    <a:cxn ang="0">
                      <a:pos x="157" y="32"/>
                    </a:cxn>
                    <a:cxn ang="0">
                      <a:pos x="166" y="101"/>
                    </a:cxn>
                    <a:cxn ang="0">
                      <a:pos x="238" y="114"/>
                    </a:cxn>
                    <a:cxn ang="0">
                      <a:pos x="248" y="161"/>
                    </a:cxn>
                    <a:cxn ang="0">
                      <a:pos x="283" y="170"/>
                    </a:cxn>
                    <a:cxn ang="0">
                      <a:pos x="277" y="232"/>
                    </a:cxn>
                    <a:cxn ang="0">
                      <a:pos x="241" y="295"/>
                    </a:cxn>
                    <a:cxn ang="0">
                      <a:pos x="147" y="290"/>
                    </a:cxn>
                    <a:cxn ang="0">
                      <a:pos x="167" y="220"/>
                    </a:cxn>
                    <a:cxn ang="0">
                      <a:pos x="0" y="110"/>
                    </a:cxn>
                  </a:cxnLst>
                  <a:rect l="0" t="0" r="r" b="b"/>
                  <a:pathLst>
                    <a:path w="283" h="295">
                      <a:moveTo>
                        <a:pt x="0" y="110"/>
                      </a:moveTo>
                      <a:lnTo>
                        <a:pt x="21" y="17"/>
                      </a:lnTo>
                      <a:lnTo>
                        <a:pt x="123" y="0"/>
                      </a:lnTo>
                      <a:lnTo>
                        <a:pt x="157" y="32"/>
                      </a:lnTo>
                      <a:lnTo>
                        <a:pt x="166" y="101"/>
                      </a:lnTo>
                      <a:lnTo>
                        <a:pt x="238" y="114"/>
                      </a:lnTo>
                      <a:lnTo>
                        <a:pt x="248" y="161"/>
                      </a:lnTo>
                      <a:lnTo>
                        <a:pt x="283" y="170"/>
                      </a:lnTo>
                      <a:lnTo>
                        <a:pt x="277" y="232"/>
                      </a:lnTo>
                      <a:lnTo>
                        <a:pt x="241" y="295"/>
                      </a:lnTo>
                      <a:lnTo>
                        <a:pt x="147" y="290"/>
                      </a:lnTo>
                      <a:lnTo>
                        <a:pt x="167" y="220"/>
                      </a:lnTo>
                      <a:lnTo>
                        <a:pt x="0" y="11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401" name="Freeform 124">
                  <a:extLst>
                    <a:ext uri="{FF2B5EF4-FFF2-40B4-BE49-F238E27FC236}">
                      <a16:creationId xmlns:a16="http://schemas.microsoft.com/office/drawing/2014/main" id="{2F6332C6-048E-750C-9C21-F4E46BBD0298}"/>
                    </a:ext>
                  </a:extLst>
                </p:cNvPr>
                <p:cNvSpPr>
                  <a:spLocks noChangeAspect="1"/>
                </p:cNvSpPr>
                <p:nvPr/>
              </p:nvSpPr>
              <p:spPr bwMode="gray">
                <a:xfrm>
                  <a:off x="2373313" y="4473576"/>
                  <a:ext cx="300038" cy="517525"/>
                </a:xfrm>
                <a:custGeom>
                  <a:avLst/>
                  <a:gdLst/>
                  <a:ahLst/>
                  <a:cxnLst>
                    <a:cxn ang="0">
                      <a:pos x="0" y="146"/>
                    </a:cxn>
                    <a:cxn ang="0">
                      <a:pos x="8" y="196"/>
                    </a:cxn>
                    <a:cxn ang="0">
                      <a:pos x="87" y="283"/>
                    </a:cxn>
                    <a:cxn ang="0">
                      <a:pos x="175" y="489"/>
                    </a:cxn>
                    <a:cxn ang="0">
                      <a:pos x="373" y="627"/>
                    </a:cxn>
                    <a:cxn ang="0">
                      <a:pos x="407" y="602"/>
                    </a:cxn>
                    <a:cxn ang="0">
                      <a:pos x="425" y="558"/>
                    </a:cxn>
                    <a:cxn ang="0">
                      <a:pos x="396" y="543"/>
                    </a:cxn>
                    <a:cxn ang="0">
                      <a:pos x="414" y="530"/>
                    </a:cxn>
                    <a:cxn ang="0">
                      <a:pos x="435" y="424"/>
                    </a:cxn>
                    <a:cxn ang="0">
                      <a:pos x="405" y="374"/>
                    </a:cxn>
                    <a:cxn ang="0">
                      <a:pos x="374" y="374"/>
                    </a:cxn>
                    <a:cxn ang="0">
                      <a:pos x="374" y="316"/>
                    </a:cxn>
                    <a:cxn ang="0">
                      <a:pos x="337" y="341"/>
                    </a:cxn>
                    <a:cxn ang="0">
                      <a:pos x="290" y="319"/>
                    </a:cxn>
                    <a:cxn ang="0">
                      <a:pos x="260" y="255"/>
                    </a:cxn>
                    <a:cxn ang="0">
                      <a:pos x="308" y="174"/>
                    </a:cxn>
                    <a:cxn ang="0">
                      <a:pos x="396" y="139"/>
                    </a:cxn>
                    <a:cxn ang="0">
                      <a:pos x="372" y="124"/>
                    </a:cxn>
                    <a:cxn ang="0">
                      <a:pos x="386" y="84"/>
                    </a:cxn>
                    <a:cxn ang="0">
                      <a:pos x="287" y="77"/>
                    </a:cxn>
                    <a:cxn ang="0">
                      <a:pos x="211" y="0"/>
                    </a:cxn>
                    <a:cxn ang="0">
                      <a:pos x="194" y="56"/>
                    </a:cxn>
                    <a:cxn ang="0">
                      <a:pos x="116" y="104"/>
                    </a:cxn>
                    <a:cxn ang="0">
                      <a:pos x="76" y="163"/>
                    </a:cxn>
                    <a:cxn ang="0">
                      <a:pos x="30" y="154"/>
                    </a:cxn>
                    <a:cxn ang="0">
                      <a:pos x="35" y="118"/>
                    </a:cxn>
                    <a:cxn ang="0">
                      <a:pos x="0" y="146"/>
                    </a:cxn>
                  </a:cxnLst>
                  <a:rect l="0" t="0" r="r" b="b"/>
                  <a:pathLst>
                    <a:path w="435" h="627">
                      <a:moveTo>
                        <a:pt x="0" y="146"/>
                      </a:moveTo>
                      <a:lnTo>
                        <a:pt x="8" y="196"/>
                      </a:lnTo>
                      <a:lnTo>
                        <a:pt x="87" y="283"/>
                      </a:lnTo>
                      <a:lnTo>
                        <a:pt x="175" y="489"/>
                      </a:lnTo>
                      <a:lnTo>
                        <a:pt x="373" y="627"/>
                      </a:lnTo>
                      <a:lnTo>
                        <a:pt x="407" y="602"/>
                      </a:lnTo>
                      <a:lnTo>
                        <a:pt x="425" y="558"/>
                      </a:lnTo>
                      <a:lnTo>
                        <a:pt x="396" y="543"/>
                      </a:lnTo>
                      <a:lnTo>
                        <a:pt x="414" y="530"/>
                      </a:lnTo>
                      <a:lnTo>
                        <a:pt x="435" y="424"/>
                      </a:lnTo>
                      <a:lnTo>
                        <a:pt x="405" y="374"/>
                      </a:lnTo>
                      <a:lnTo>
                        <a:pt x="374" y="374"/>
                      </a:lnTo>
                      <a:lnTo>
                        <a:pt x="374" y="316"/>
                      </a:lnTo>
                      <a:lnTo>
                        <a:pt x="337" y="341"/>
                      </a:lnTo>
                      <a:lnTo>
                        <a:pt x="290" y="319"/>
                      </a:lnTo>
                      <a:lnTo>
                        <a:pt x="260" y="255"/>
                      </a:lnTo>
                      <a:lnTo>
                        <a:pt x="308" y="174"/>
                      </a:lnTo>
                      <a:lnTo>
                        <a:pt x="396" y="139"/>
                      </a:lnTo>
                      <a:lnTo>
                        <a:pt x="372" y="124"/>
                      </a:lnTo>
                      <a:lnTo>
                        <a:pt x="386" y="84"/>
                      </a:lnTo>
                      <a:lnTo>
                        <a:pt x="287" y="77"/>
                      </a:lnTo>
                      <a:lnTo>
                        <a:pt x="211" y="0"/>
                      </a:lnTo>
                      <a:lnTo>
                        <a:pt x="194" y="56"/>
                      </a:lnTo>
                      <a:lnTo>
                        <a:pt x="116" y="104"/>
                      </a:lnTo>
                      <a:lnTo>
                        <a:pt x="76" y="163"/>
                      </a:lnTo>
                      <a:lnTo>
                        <a:pt x="30" y="154"/>
                      </a:lnTo>
                      <a:lnTo>
                        <a:pt x="35" y="118"/>
                      </a:lnTo>
                      <a:lnTo>
                        <a:pt x="0" y="146"/>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402" name="Freeform 149">
                  <a:extLst>
                    <a:ext uri="{FF2B5EF4-FFF2-40B4-BE49-F238E27FC236}">
                      <a16:creationId xmlns:a16="http://schemas.microsoft.com/office/drawing/2014/main" id="{7441CF93-8D0B-5520-3228-09B23D6BB777}"/>
                    </a:ext>
                  </a:extLst>
                </p:cNvPr>
                <p:cNvSpPr>
                  <a:spLocks noChangeAspect="1"/>
                </p:cNvSpPr>
                <p:nvPr/>
              </p:nvSpPr>
              <p:spPr bwMode="gray">
                <a:xfrm>
                  <a:off x="2928938" y="4300538"/>
                  <a:ext cx="100013" cy="114300"/>
                </a:xfrm>
                <a:custGeom>
                  <a:avLst/>
                  <a:gdLst/>
                  <a:ahLst/>
                  <a:cxnLst>
                    <a:cxn ang="0">
                      <a:pos x="0" y="63"/>
                    </a:cxn>
                    <a:cxn ang="0">
                      <a:pos x="39" y="0"/>
                    </a:cxn>
                    <a:cxn ang="0">
                      <a:pos x="143" y="12"/>
                    </a:cxn>
                    <a:cxn ang="0">
                      <a:pos x="128" y="126"/>
                    </a:cxn>
                    <a:cxn ang="0">
                      <a:pos x="56" y="136"/>
                    </a:cxn>
                    <a:cxn ang="0">
                      <a:pos x="0" y="63"/>
                    </a:cxn>
                  </a:cxnLst>
                  <a:rect l="0" t="0" r="r" b="b"/>
                  <a:pathLst>
                    <a:path w="143" h="136">
                      <a:moveTo>
                        <a:pt x="0" y="63"/>
                      </a:moveTo>
                      <a:lnTo>
                        <a:pt x="39" y="0"/>
                      </a:lnTo>
                      <a:lnTo>
                        <a:pt x="143" y="12"/>
                      </a:lnTo>
                      <a:lnTo>
                        <a:pt x="128" y="126"/>
                      </a:lnTo>
                      <a:lnTo>
                        <a:pt x="56" y="136"/>
                      </a:lnTo>
                      <a:lnTo>
                        <a:pt x="0" y="63"/>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403" name="Freeform 157">
                  <a:extLst>
                    <a:ext uri="{FF2B5EF4-FFF2-40B4-BE49-F238E27FC236}">
                      <a16:creationId xmlns:a16="http://schemas.microsoft.com/office/drawing/2014/main" id="{F79D6903-9B12-C2BA-3A19-1F667346FFAD}"/>
                    </a:ext>
                  </a:extLst>
                </p:cNvPr>
                <p:cNvSpPr>
                  <a:spLocks noChangeAspect="1"/>
                </p:cNvSpPr>
                <p:nvPr/>
              </p:nvSpPr>
              <p:spPr bwMode="gray">
                <a:xfrm>
                  <a:off x="2836863" y="4162426"/>
                  <a:ext cx="23813" cy="19050"/>
                </a:xfrm>
                <a:custGeom>
                  <a:avLst/>
                  <a:gdLst/>
                  <a:ahLst/>
                  <a:cxnLst>
                    <a:cxn ang="0">
                      <a:pos x="0" y="24"/>
                    </a:cxn>
                    <a:cxn ang="0">
                      <a:pos x="33" y="21"/>
                    </a:cxn>
                    <a:cxn ang="0">
                      <a:pos x="34" y="0"/>
                    </a:cxn>
                    <a:cxn ang="0">
                      <a:pos x="0" y="24"/>
                    </a:cxn>
                  </a:cxnLst>
                  <a:rect l="0" t="0" r="r" b="b"/>
                  <a:pathLst>
                    <a:path w="34" h="24">
                      <a:moveTo>
                        <a:pt x="0" y="24"/>
                      </a:moveTo>
                      <a:lnTo>
                        <a:pt x="33" y="21"/>
                      </a:lnTo>
                      <a:lnTo>
                        <a:pt x="34" y="0"/>
                      </a:lnTo>
                      <a:lnTo>
                        <a:pt x="0" y="24"/>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404" name="Freeform 166">
                  <a:extLst>
                    <a:ext uri="{FF2B5EF4-FFF2-40B4-BE49-F238E27FC236}">
                      <a16:creationId xmlns:a16="http://schemas.microsoft.com/office/drawing/2014/main" id="{F7274A15-7C9D-D24D-6898-6052F3CA1540}"/>
                    </a:ext>
                  </a:extLst>
                </p:cNvPr>
                <p:cNvSpPr>
                  <a:spLocks noChangeAspect="1"/>
                </p:cNvSpPr>
                <p:nvPr/>
              </p:nvSpPr>
              <p:spPr bwMode="gray">
                <a:xfrm>
                  <a:off x="614363" y="2601913"/>
                  <a:ext cx="65088" cy="46038"/>
                </a:xfrm>
                <a:custGeom>
                  <a:avLst/>
                  <a:gdLst/>
                  <a:ahLst/>
                  <a:cxnLst>
                    <a:cxn ang="0">
                      <a:pos x="0" y="21"/>
                    </a:cxn>
                    <a:cxn ang="0">
                      <a:pos x="26" y="53"/>
                    </a:cxn>
                    <a:cxn ang="0">
                      <a:pos x="92" y="9"/>
                    </a:cxn>
                    <a:cxn ang="0">
                      <a:pos x="31" y="0"/>
                    </a:cxn>
                    <a:cxn ang="0">
                      <a:pos x="38" y="20"/>
                    </a:cxn>
                    <a:cxn ang="0">
                      <a:pos x="0" y="21"/>
                    </a:cxn>
                  </a:cxnLst>
                  <a:rect l="0" t="0" r="r" b="b"/>
                  <a:pathLst>
                    <a:path w="92" h="53">
                      <a:moveTo>
                        <a:pt x="0" y="21"/>
                      </a:moveTo>
                      <a:lnTo>
                        <a:pt x="26" y="53"/>
                      </a:lnTo>
                      <a:lnTo>
                        <a:pt x="92" y="9"/>
                      </a:lnTo>
                      <a:lnTo>
                        <a:pt x="31" y="0"/>
                      </a:lnTo>
                      <a:lnTo>
                        <a:pt x="38" y="20"/>
                      </a:lnTo>
                      <a:lnTo>
                        <a:pt x="0" y="21"/>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405" name="Freeform 167">
                  <a:extLst>
                    <a:ext uri="{FF2B5EF4-FFF2-40B4-BE49-F238E27FC236}">
                      <a16:creationId xmlns:a16="http://schemas.microsoft.com/office/drawing/2014/main" id="{2E0EEE5F-0A5F-96A8-C889-E8DF61DE9441}"/>
                    </a:ext>
                  </a:extLst>
                </p:cNvPr>
                <p:cNvSpPr>
                  <a:spLocks noChangeAspect="1"/>
                </p:cNvSpPr>
                <p:nvPr/>
              </p:nvSpPr>
              <p:spPr bwMode="gray">
                <a:xfrm>
                  <a:off x="1017588" y="2520951"/>
                  <a:ext cx="190500" cy="203200"/>
                </a:xfrm>
                <a:custGeom>
                  <a:avLst/>
                  <a:gdLst/>
                  <a:ahLst/>
                  <a:cxnLst>
                    <a:cxn ang="0">
                      <a:pos x="0" y="24"/>
                    </a:cxn>
                    <a:cxn ang="0">
                      <a:pos x="11" y="61"/>
                    </a:cxn>
                    <a:cxn ang="0">
                      <a:pos x="50" y="76"/>
                    </a:cxn>
                    <a:cxn ang="0">
                      <a:pos x="67" y="64"/>
                    </a:cxn>
                    <a:cxn ang="0">
                      <a:pos x="34" y="45"/>
                    </a:cxn>
                    <a:cxn ang="0">
                      <a:pos x="67" y="45"/>
                    </a:cxn>
                    <a:cxn ang="0">
                      <a:pos x="95" y="77"/>
                    </a:cxn>
                    <a:cxn ang="0">
                      <a:pos x="86" y="21"/>
                    </a:cxn>
                    <a:cxn ang="0">
                      <a:pos x="110" y="70"/>
                    </a:cxn>
                    <a:cxn ang="0">
                      <a:pos x="168" y="98"/>
                    </a:cxn>
                    <a:cxn ang="0">
                      <a:pos x="157" y="132"/>
                    </a:cxn>
                    <a:cxn ang="0">
                      <a:pos x="223" y="175"/>
                    </a:cxn>
                    <a:cxn ang="0">
                      <a:pos x="205" y="212"/>
                    </a:cxn>
                    <a:cxn ang="0">
                      <a:pos x="241" y="182"/>
                    </a:cxn>
                    <a:cxn ang="0">
                      <a:pos x="248" y="248"/>
                    </a:cxn>
                    <a:cxn ang="0">
                      <a:pos x="274" y="237"/>
                    </a:cxn>
                    <a:cxn ang="0">
                      <a:pos x="277" y="187"/>
                    </a:cxn>
                    <a:cxn ang="0">
                      <a:pos x="211" y="160"/>
                    </a:cxn>
                    <a:cxn ang="0">
                      <a:pos x="88" y="0"/>
                    </a:cxn>
                    <a:cxn ang="0">
                      <a:pos x="18" y="45"/>
                    </a:cxn>
                    <a:cxn ang="0">
                      <a:pos x="0" y="24"/>
                    </a:cxn>
                  </a:cxnLst>
                  <a:rect l="0" t="0" r="r" b="b"/>
                  <a:pathLst>
                    <a:path w="277" h="248">
                      <a:moveTo>
                        <a:pt x="0" y="24"/>
                      </a:moveTo>
                      <a:lnTo>
                        <a:pt x="11" y="61"/>
                      </a:lnTo>
                      <a:lnTo>
                        <a:pt x="50" y="76"/>
                      </a:lnTo>
                      <a:lnTo>
                        <a:pt x="67" y="64"/>
                      </a:lnTo>
                      <a:lnTo>
                        <a:pt x="34" y="45"/>
                      </a:lnTo>
                      <a:lnTo>
                        <a:pt x="67" y="45"/>
                      </a:lnTo>
                      <a:lnTo>
                        <a:pt x="95" y="77"/>
                      </a:lnTo>
                      <a:lnTo>
                        <a:pt x="86" y="21"/>
                      </a:lnTo>
                      <a:lnTo>
                        <a:pt x="110" y="70"/>
                      </a:lnTo>
                      <a:lnTo>
                        <a:pt x="168" y="98"/>
                      </a:lnTo>
                      <a:lnTo>
                        <a:pt x="157" y="132"/>
                      </a:lnTo>
                      <a:lnTo>
                        <a:pt x="223" y="175"/>
                      </a:lnTo>
                      <a:lnTo>
                        <a:pt x="205" y="212"/>
                      </a:lnTo>
                      <a:lnTo>
                        <a:pt x="241" y="182"/>
                      </a:lnTo>
                      <a:lnTo>
                        <a:pt x="248" y="248"/>
                      </a:lnTo>
                      <a:lnTo>
                        <a:pt x="274" y="237"/>
                      </a:lnTo>
                      <a:lnTo>
                        <a:pt x="277" y="187"/>
                      </a:lnTo>
                      <a:lnTo>
                        <a:pt x="211" y="160"/>
                      </a:lnTo>
                      <a:lnTo>
                        <a:pt x="88" y="0"/>
                      </a:lnTo>
                      <a:lnTo>
                        <a:pt x="18" y="45"/>
                      </a:lnTo>
                      <a:lnTo>
                        <a:pt x="0" y="24"/>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406" name="Freeform 168">
                  <a:extLst>
                    <a:ext uri="{FF2B5EF4-FFF2-40B4-BE49-F238E27FC236}">
                      <a16:creationId xmlns:a16="http://schemas.microsoft.com/office/drawing/2014/main" id="{29CCA8A9-57EA-1CEC-D80C-6AA3F7DAE321}"/>
                    </a:ext>
                  </a:extLst>
                </p:cNvPr>
                <p:cNvSpPr>
                  <a:spLocks noChangeAspect="1"/>
                </p:cNvSpPr>
                <p:nvPr/>
              </p:nvSpPr>
              <p:spPr bwMode="gray">
                <a:xfrm>
                  <a:off x="1060451" y="2586038"/>
                  <a:ext cx="30163" cy="33338"/>
                </a:xfrm>
                <a:custGeom>
                  <a:avLst/>
                  <a:gdLst/>
                  <a:ahLst/>
                  <a:cxnLst>
                    <a:cxn ang="0">
                      <a:pos x="0" y="0"/>
                    </a:cxn>
                    <a:cxn ang="0">
                      <a:pos x="14" y="41"/>
                    </a:cxn>
                    <a:cxn ang="0">
                      <a:pos x="17" y="21"/>
                    </a:cxn>
                    <a:cxn ang="0">
                      <a:pos x="47" y="38"/>
                    </a:cxn>
                    <a:cxn ang="0">
                      <a:pos x="19" y="21"/>
                    </a:cxn>
                    <a:cxn ang="0">
                      <a:pos x="45" y="8"/>
                    </a:cxn>
                    <a:cxn ang="0">
                      <a:pos x="0" y="0"/>
                    </a:cxn>
                  </a:cxnLst>
                  <a:rect l="0" t="0" r="r" b="b"/>
                  <a:pathLst>
                    <a:path w="47" h="41">
                      <a:moveTo>
                        <a:pt x="0" y="0"/>
                      </a:moveTo>
                      <a:lnTo>
                        <a:pt x="14" y="41"/>
                      </a:lnTo>
                      <a:lnTo>
                        <a:pt x="17" y="21"/>
                      </a:lnTo>
                      <a:lnTo>
                        <a:pt x="47" y="38"/>
                      </a:lnTo>
                      <a:lnTo>
                        <a:pt x="19" y="21"/>
                      </a:lnTo>
                      <a:lnTo>
                        <a:pt x="45" y="8"/>
                      </a:lnTo>
                      <a:lnTo>
                        <a:pt x="0" y="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407" name="Freeform 169">
                  <a:extLst>
                    <a:ext uri="{FF2B5EF4-FFF2-40B4-BE49-F238E27FC236}">
                      <a16:creationId xmlns:a16="http://schemas.microsoft.com/office/drawing/2014/main" id="{9441E6DD-D1C7-D553-ECA0-0F56641FAF9C}"/>
                    </a:ext>
                  </a:extLst>
                </p:cNvPr>
                <p:cNvSpPr>
                  <a:spLocks noChangeAspect="1"/>
                </p:cNvSpPr>
                <p:nvPr/>
              </p:nvSpPr>
              <p:spPr bwMode="gray">
                <a:xfrm>
                  <a:off x="1076326" y="2616201"/>
                  <a:ext cx="17463" cy="50800"/>
                </a:xfrm>
                <a:custGeom>
                  <a:avLst/>
                  <a:gdLst/>
                  <a:ahLst/>
                  <a:cxnLst>
                    <a:cxn ang="0">
                      <a:pos x="0" y="0"/>
                    </a:cxn>
                    <a:cxn ang="0">
                      <a:pos x="25" y="12"/>
                    </a:cxn>
                    <a:cxn ang="0">
                      <a:pos x="27" y="61"/>
                    </a:cxn>
                    <a:cxn ang="0">
                      <a:pos x="0" y="0"/>
                    </a:cxn>
                  </a:cxnLst>
                  <a:rect l="0" t="0" r="r" b="b"/>
                  <a:pathLst>
                    <a:path w="27" h="61">
                      <a:moveTo>
                        <a:pt x="0" y="0"/>
                      </a:moveTo>
                      <a:lnTo>
                        <a:pt x="25" y="12"/>
                      </a:lnTo>
                      <a:lnTo>
                        <a:pt x="27" y="61"/>
                      </a:lnTo>
                      <a:lnTo>
                        <a:pt x="0" y="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408" name="Freeform 170">
                  <a:extLst>
                    <a:ext uri="{FF2B5EF4-FFF2-40B4-BE49-F238E27FC236}">
                      <a16:creationId xmlns:a16="http://schemas.microsoft.com/office/drawing/2014/main" id="{8C9CFC7D-038E-BA14-2255-333863BCF824}"/>
                    </a:ext>
                  </a:extLst>
                </p:cNvPr>
                <p:cNvSpPr>
                  <a:spLocks noChangeAspect="1"/>
                </p:cNvSpPr>
                <p:nvPr/>
              </p:nvSpPr>
              <p:spPr bwMode="gray">
                <a:xfrm>
                  <a:off x="1093788" y="2590801"/>
                  <a:ext cx="26988" cy="28575"/>
                </a:xfrm>
                <a:custGeom>
                  <a:avLst/>
                  <a:gdLst/>
                  <a:ahLst/>
                  <a:cxnLst>
                    <a:cxn ang="0">
                      <a:pos x="0" y="0"/>
                    </a:cxn>
                    <a:cxn ang="0">
                      <a:pos x="7" y="37"/>
                    </a:cxn>
                    <a:cxn ang="0">
                      <a:pos x="29" y="37"/>
                    </a:cxn>
                    <a:cxn ang="0">
                      <a:pos x="18" y="4"/>
                    </a:cxn>
                    <a:cxn ang="0">
                      <a:pos x="34" y="27"/>
                    </a:cxn>
                    <a:cxn ang="0">
                      <a:pos x="21" y="0"/>
                    </a:cxn>
                    <a:cxn ang="0">
                      <a:pos x="0" y="0"/>
                    </a:cxn>
                  </a:cxnLst>
                  <a:rect l="0" t="0" r="r" b="b"/>
                  <a:pathLst>
                    <a:path w="34" h="37">
                      <a:moveTo>
                        <a:pt x="0" y="0"/>
                      </a:moveTo>
                      <a:lnTo>
                        <a:pt x="7" y="37"/>
                      </a:lnTo>
                      <a:lnTo>
                        <a:pt x="29" y="37"/>
                      </a:lnTo>
                      <a:lnTo>
                        <a:pt x="18" y="4"/>
                      </a:lnTo>
                      <a:lnTo>
                        <a:pt x="34" y="27"/>
                      </a:lnTo>
                      <a:lnTo>
                        <a:pt x="21" y="0"/>
                      </a:lnTo>
                      <a:lnTo>
                        <a:pt x="0" y="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409" name="Freeform 171">
                  <a:extLst>
                    <a:ext uri="{FF2B5EF4-FFF2-40B4-BE49-F238E27FC236}">
                      <a16:creationId xmlns:a16="http://schemas.microsoft.com/office/drawing/2014/main" id="{99AB6303-061E-4A79-49D3-55BB89E62DB7}"/>
                    </a:ext>
                  </a:extLst>
                </p:cNvPr>
                <p:cNvSpPr>
                  <a:spLocks noChangeAspect="1"/>
                </p:cNvSpPr>
                <p:nvPr/>
              </p:nvSpPr>
              <p:spPr bwMode="gray">
                <a:xfrm>
                  <a:off x="1117601" y="2633663"/>
                  <a:ext cx="19050" cy="25400"/>
                </a:xfrm>
                <a:custGeom>
                  <a:avLst/>
                  <a:gdLst/>
                  <a:ahLst/>
                  <a:cxnLst>
                    <a:cxn ang="0">
                      <a:pos x="0" y="0"/>
                    </a:cxn>
                    <a:cxn ang="0">
                      <a:pos x="29" y="27"/>
                    </a:cxn>
                    <a:cxn ang="0">
                      <a:pos x="30" y="3"/>
                    </a:cxn>
                    <a:cxn ang="0">
                      <a:pos x="0" y="0"/>
                    </a:cxn>
                  </a:cxnLst>
                  <a:rect l="0" t="0" r="r" b="b"/>
                  <a:pathLst>
                    <a:path w="30" h="27">
                      <a:moveTo>
                        <a:pt x="0" y="0"/>
                      </a:moveTo>
                      <a:lnTo>
                        <a:pt x="29" y="27"/>
                      </a:lnTo>
                      <a:lnTo>
                        <a:pt x="30" y="3"/>
                      </a:lnTo>
                      <a:lnTo>
                        <a:pt x="0" y="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410" name="Freeform 172">
                  <a:extLst>
                    <a:ext uri="{FF2B5EF4-FFF2-40B4-BE49-F238E27FC236}">
                      <a16:creationId xmlns:a16="http://schemas.microsoft.com/office/drawing/2014/main" id="{B6368F02-FEA7-FC9F-AE80-28F2645CC093}"/>
                    </a:ext>
                  </a:extLst>
                </p:cNvPr>
                <p:cNvSpPr>
                  <a:spLocks noChangeAspect="1"/>
                </p:cNvSpPr>
                <p:nvPr/>
              </p:nvSpPr>
              <p:spPr bwMode="gray">
                <a:xfrm>
                  <a:off x="1122363" y="2667001"/>
                  <a:ext cx="30163" cy="49213"/>
                </a:xfrm>
                <a:custGeom>
                  <a:avLst/>
                  <a:gdLst/>
                  <a:ahLst/>
                  <a:cxnLst>
                    <a:cxn ang="0">
                      <a:pos x="0" y="0"/>
                    </a:cxn>
                    <a:cxn ang="0">
                      <a:pos x="37" y="23"/>
                    </a:cxn>
                    <a:cxn ang="0">
                      <a:pos x="47" y="64"/>
                    </a:cxn>
                    <a:cxn ang="0">
                      <a:pos x="0" y="0"/>
                    </a:cxn>
                  </a:cxnLst>
                  <a:rect l="0" t="0" r="r" b="b"/>
                  <a:pathLst>
                    <a:path w="47" h="64">
                      <a:moveTo>
                        <a:pt x="0" y="0"/>
                      </a:moveTo>
                      <a:lnTo>
                        <a:pt x="37" y="23"/>
                      </a:lnTo>
                      <a:lnTo>
                        <a:pt x="47" y="64"/>
                      </a:lnTo>
                      <a:lnTo>
                        <a:pt x="0" y="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411" name="Freeform 173">
                  <a:extLst>
                    <a:ext uri="{FF2B5EF4-FFF2-40B4-BE49-F238E27FC236}">
                      <a16:creationId xmlns:a16="http://schemas.microsoft.com/office/drawing/2014/main" id="{F0E79A08-7009-B575-64E5-C08E79F462EC}"/>
                    </a:ext>
                  </a:extLst>
                </p:cNvPr>
                <p:cNvSpPr>
                  <a:spLocks noChangeAspect="1"/>
                </p:cNvSpPr>
                <p:nvPr/>
              </p:nvSpPr>
              <p:spPr bwMode="gray">
                <a:xfrm>
                  <a:off x="1173163" y="2679701"/>
                  <a:ext cx="17463" cy="30163"/>
                </a:xfrm>
                <a:custGeom>
                  <a:avLst/>
                  <a:gdLst/>
                  <a:ahLst/>
                  <a:cxnLst>
                    <a:cxn ang="0">
                      <a:pos x="0" y="22"/>
                    </a:cxn>
                    <a:cxn ang="0">
                      <a:pos x="13" y="0"/>
                    </a:cxn>
                    <a:cxn ang="0">
                      <a:pos x="25" y="38"/>
                    </a:cxn>
                    <a:cxn ang="0">
                      <a:pos x="0" y="22"/>
                    </a:cxn>
                  </a:cxnLst>
                  <a:rect l="0" t="0" r="r" b="b"/>
                  <a:pathLst>
                    <a:path w="25" h="38">
                      <a:moveTo>
                        <a:pt x="0" y="22"/>
                      </a:moveTo>
                      <a:lnTo>
                        <a:pt x="13" y="0"/>
                      </a:lnTo>
                      <a:lnTo>
                        <a:pt x="25" y="38"/>
                      </a:lnTo>
                      <a:lnTo>
                        <a:pt x="0" y="22"/>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412" name="Freeform 174">
                  <a:extLst>
                    <a:ext uri="{FF2B5EF4-FFF2-40B4-BE49-F238E27FC236}">
                      <a16:creationId xmlns:a16="http://schemas.microsoft.com/office/drawing/2014/main" id="{E9F642EB-205A-3DF0-3455-18974296A80B}"/>
                    </a:ext>
                  </a:extLst>
                </p:cNvPr>
                <p:cNvSpPr>
                  <a:spLocks noChangeAspect="1"/>
                </p:cNvSpPr>
                <p:nvPr/>
              </p:nvSpPr>
              <p:spPr bwMode="gray">
                <a:xfrm>
                  <a:off x="1338263" y="2932113"/>
                  <a:ext cx="1379538" cy="801688"/>
                </a:xfrm>
                <a:custGeom>
                  <a:avLst/>
                  <a:gdLst/>
                  <a:ahLst/>
                  <a:cxnLst>
                    <a:cxn ang="0">
                      <a:pos x="23" y="134"/>
                    </a:cxn>
                    <a:cxn ang="0">
                      <a:pos x="28" y="146"/>
                    </a:cxn>
                    <a:cxn ang="0">
                      <a:pos x="61" y="480"/>
                    </a:cxn>
                    <a:cxn ang="0">
                      <a:pos x="80" y="515"/>
                    </a:cxn>
                    <a:cxn ang="0">
                      <a:pos x="211" y="640"/>
                    </a:cxn>
                    <a:cxn ang="0">
                      <a:pos x="343" y="691"/>
                    </a:cxn>
                    <a:cxn ang="0">
                      <a:pos x="633" y="723"/>
                    </a:cxn>
                    <a:cxn ang="0">
                      <a:pos x="801" y="799"/>
                    </a:cxn>
                    <a:cxn ang="0">
                      <a:pos x="957" y="947"/>
                    </a:cxn>
                    <a:cxn ang="0">
                      <a:pos x="1021" y="833"/>
                    </a:cxn>
                    <a:cxn ang="0">
                      <a:pos x="1132" y="799"/>
                    </a:cxn>
                    <a:cxn ang="0">
                      <a:pos x="1224" y="785"/>
                    </a:cxn>
                    <a:cxn ang="0">
                      <a:pos x="1264" y="778"/>
                    </a:cxn>
                    <a:cxn ang="0">
                      <a:pos x="1274" y="782"/>
                    </a:cxn>
                    <a:cxn ang="0">
                      <a:pos x="1453" y="825"/>
                    </a:cxn>
                    <a:cxn ang="0">
                      <a:pos x="1504" y="971"/>
                    </a:cxn>
                    <a:cxn ang="0">
                      <a:pos x="1543" y="905"/>
                    </a:cxn>
                    <a:cxn ang="0">
                      <a:pos x="1525" y="696"/>
                    </a:cxn>
                    <a:cxn ang="0">
                      <a:pos x="1665" y="564"/>
                    </a:cxn>
                    <a:cxn ang="0">
                      <a:pos x="1673" y="519"/>
                    </a:cxn>
                    <a:cxn ang="0">
                      <a:pos x="1643" y="458"/>
                    </a:cxn>
                    <a:cxn ang="0">
                      <a:pos x="1667" y="433"/>
                    </a:cxn>
                    <a:cxn ang="0">
                      <a:pos x="1697" y="515"/>
                    </a:cxn>
                    <a:cxn ang="0">
                      <a:pos x="1707" y="415"/>
                    </a:cxn>
                    <a:cxn ang="0">
                      <a:pos x="1762" y="365"/>
                    </a:cxn>
                    <a:cxn ang="0">
                      <a:pos x="1866" y="310"/>
                    </a:cxn>
                    <a:cxn ang="0">
                      <a:pos x="1997" y="208"/>
                    </a:cxn>
                    <a:cxn ang="0">
                      <a:pos x="1975" y="163"/>
                    </a:cxn>
                    <a:cxn ang="0">
                      <a:pos x="1917" y="90"/>
                    </a:cxn>
                    <a:cxn ang="0">
                      <a:pos x="1697" y="214"/>
                    </a:cxn>
                    <a:cxn ang="0">
                      <a:pos x="1584" y="271"/>
                    </a:cxn>
                    <a:cxn ang="0">
                      <a:pos x="1487" y="339"/>
                    </a:cxn>
                    <a:cxn ang="0">
                      <a:pos x="1442" y="321"/>
                    </a:cxn>
                    <a:cxn ang="0">
                      <a:pos x="1460" y="293"/>
                    </a:cxn>
                    <a:cxn ang="0">
                      <a:pos x="1450" y="234"/>
                    </a:cxn>
                    <a:cxn ang="0">
                      <a:pos x="1427" y="182"/>
                    </a:cxn>
                    <a:cxn ang="0">
                      <a:pos x="1333" y="208"/>
                    </a:cxn>
                    <a:cxn ang="0">
                      <a:pos x="1286" y="327"/>
                    </a:cxn>
                    <a:cxn ang="0">
                      <a:pos x="1301" y="185"/>
                    </a:cxn>
                    <a:cxn ang="0">
                      <a:pos x="1321" y="153"/>
                    </a:cxn>
                    <a:cxn ang="0">
                      <a:pos x="1395" y="129"/>
                    </a:cxn>
                    <a:cxn ang="0">
                      <a:pos x="1256" y="116"/>
                    </a:cxn>
                    <a:cxn ang="0">
                      <a:pos x="1195" y="125"/>
                    </a:cxn>
                    <a:cxn ang="0">
                      <a:pos x="1208" y="65"/>
                    </a:cxn>
                    <a:cxn ang="0">
                      <a:pos x="1023" y="0"/>
                    </a:cxn>
                    <a:cxn ang="0">
                      <a:pos x="66" y="21"/>
                    </a:cxn>
                    <a:cxn ang="0">
                      <a:pos x="61" y="90"/>
                    </a:cxn>
                    <a:cxn ang="0">
                      <a:pos x="0" y="55"/>
                    </a:cxn>
                  </a:cxnLst>
                  <a:rect l="0" t="0" r="r" b="b"/>
                  <a:pathLst>
                    <a:path w="2001" h="971">
                      <a:moveTo>
                        <a:pt x="0" y="55"/>
                      </a:moveTo>
                      <a:lnTo>
                        <a:pt x="23" y="134"/>
                      </a:lnTo>
                      <a:lnTo>
                        <a:pt x="51" y="142"/>
                      </a:lnTo>
                      <a:lnTo>
                        <a:pt x="28" y="146"/>
                      </a:lnTo>
                      <a:lnTo>
                        <a:pt x="11" y="387"/>
                      </a:lnTo>
                      <a:lnTo>
                        <a:pt x="61" y="480"/>
                      </a:lnTo>
                      <a:lnTo>
                        <a:pt x="94" y="480"/>
                      </a:lnTo>
                      <a:lnTo>
                        <a:pt x="80" y="515"/>
                      </a:lnTo>
                      <a:lnTo>
                        <a:pt x="145" y="617"/>
                      </a:lnTo>
                      <a:lnTo>
                        <a:pt x="211" y="640"/>
                      </a:lnTo>
                      <a:lnTo>
                        <a:pt x="264" y="697"/>
                      </a:lnTo>
                      <a:lnTo>
                        <a:pt x="343" y="691"/>
                      </a:lnTo>
                      <a:lnTo>
                        <a:pt x="475" y="745"/>
                      </a:lnTo>
                      <a:lnTo>
                        <a:pt x="633" y="723"/>
                      </a:lnTo>
                      <a:lnTo>
                        <a:pt x="729" y="827"/>
                      </a:lnTo>
                      <a:lnTo>
                        <a:pt x="801" y="799"/>
                      </a:lnTo>
                      <a:lnTo>
                        <a:pt x="889" y="924"/>
                      </a:lnTo>
                      <a:lnTo>
                        <a:pt x="957" y="947"/>
                      </a:lnTo>
                      <a:lnTo>
                        <a:pt x="950" y="877"/>
                      </a:lnTo>
                      <a:lnTo>
                        <a:pt x="1021" y="833"/>
                      </a:lnTo>
                      <a:lnTo>
                        <a:pt x="1028" y="801"/>
                      </a:lnTo>
                      <a:lnTo>
                        <a:pt x="1132" y="799"/>
                      </a:lnTo>
                      <a:lnTo>
                        <a:pt x="1223" y="827"/>
                      </a:lnTo>
                      <a:lnTo>
                        <a:pt x="1224" y="785"/>
                      </a:lnTo>
                      <a:lnTo>
                        <a:pt x="1188" y="779"/>
                      </a:lnTo>
                      <a:lnTo>
                        <a:pt x="1264" y="778"/>
                      </a:lnTo>
                      <a:lnTo>
                        <a:pt x="1268" y="758"/>
                      </a:lnTo>
                      <a:lnTo>
                        <a:pt x="1274" y="782"/>
                      </a:lnTo>
                      <a:lnTo>
                        <a:pt x="1416" y="790"/>
                      </a:lnTo>
                      <a:lnTo>
                        <a:pt x="1453" y="825"/>
                      </a:lnTo>
                      <a:lnTo>
                        <a:pt x="1459" y="888"/>
                      </a:lnTo>
                      <a:lnTo>
                        <a:pt x="1504" y="971"/>
                      </a:lnTo>
                      <a:lnTo>
                        <a:pt x="1531" y="968"/>
                      </a:lnTo>
                      <a:lnTo>
                        <a:pt x="1543" y="905"/>
                      </a:lnTo>
                      <a:lnTo>
                        <a:pt x="1495" y="758"/>
                      </a:lnTo>
                      <a:lnTo>
                        <a:pt x="1525" y="696"/>
                      </a:lnTo>
                      <a:lnTo>
                        <a:pt x="1700" y="576"/>
                      </a:lnTo>
                      <a:lnTo>
                        <a:pt x="1665" y="564"/>
                      </a:lnTo>
                      <a:lnTo>
                        <a:pt x="1697" y="559"/>
                      </a:lnTo>
                      <a:lnTo>
                        <a:pt x="1673" y="519"/>
                      </a:lnTo>
                      <a:lnTo>
                        <a:pt x="1679" y="485"/>
                      </a:lnTo>
                      <a:lnTo>
                        <a:pt x="1643" y="458"/>
                      </a:lnTo>
                      <a:lnTo>
                        <a:pt x="1679" y="476"/>
                      </a:lnTo>
                      <a:lnTo>
                        <a:pt x="1667" y="433"/>
                      </a:lnTo>
                      <a:lnTo>
                        <a:pt x="1694" y="421"/>
                      </a:lnTo>
                      <a:lnTo>
                        <a:pt x="1697" y="515"/>
                      </a:lnTo>
                      <a:lnTo>
                        <a:pt x="1724" y="459"/>
                      </a:lnTo>
                      <a:lnTo>
                        <a:pt x="1707" y="415"/>
                      </a:lnTo>
                      <a:lnTo>
                        <a:pt x="1725" y="441"/>
                      </a:lnTo>
                      <a:lnTo>
                        <a:pt x="1762" y="365"/>
                      </a:lnTo>
                      <a:lnTo>
                        <a:pt x="1902" y="330"/>
                      </a:lnTo>
                      <a:lnTo>
                        <a:pt x="1866" y="310"/>
                      </a:lnTo>
                      <a:lnTo>
                        <a:pt x="1892" y="251"/>
                      </a:lnTo>
                      <a:lnTo>
                        <a:pt x="1997" y="208"/>
                      </a:lnTo>
                      <a:lnTo>
                        <a:pt x="2001" y="184"/>
                      </a:lnTo>
                      <a:lnTo>
                        <a:pt x="1975" y="163"/>
                      </a:lnTo>
                      <a:lnTo>
                        <a:pt x="1975" y="108"/>
                      </a:lnTo>
                      <a:lnTo>
                        <a:pt x="1917" y="90"/>
                      </a:lnTo>
                      <a:lnTo>
                        <a:pt x="1875" y="180"/>
                      </a:lnTo>
                      <a:lnTo>
                        <a:pt x="1697" y="214"/>
                      </a:lnTo>
                      <a:lnTo>
                        <a:pt x="1685" y="255"/>
                      </a:lnTo>
                      <a:lnTo>
                        <a:pt x="1584" y="271"/>
                      </a:lnTo>
                      <a:lnTo>
                        <a:pt x="1590" y="284"/>
                      </a:lnTo>
                      <a:lnTo>
                        <a:pt x="1487" y="339"/>
                      </a:lnTo>
                      <a:lnTo>
                        <a:pt x="1444" y="338"/>
                      </a:lnTo>
                      <a:lnTo>
                        <a:pt x="1442" y="321"/>
                      </a:lnTo>
                      <a:lnTo>
                        <a:pt x="1450" y="304"/>
                      </a:lnTo>
                      <a:lnTo>
                        <a:pt x="1460" y="293"/>
                      </a:lnTo>
                      <a:lnTo>
                        <a:pt x="1465" y="275"/>
                      </a:lnTo>
                      <a:lnTo>
                        <a:pt x="1450" y="234"/>
                      </a:lnTo>
                      <a:lnTo>
                        <a:pt x="1415" y="250"/>
                      </a:lnTo>
                      <a:lnTo>
                        <a:pt x="1427" y="182"/>
                      </a:lnTo>
                      <a:lnTo>
                        <a:pt x="1374" y="163"/>
                      </a:lnTo>
                      <a:lnTo>
                        <a:pt x="1333" y="208"/>
                      </a:lnTo>
                      <a:lnTo>
                        <a:pt x="1317" y="323"/>
                      </a:lnTo>
                      <a:lnTo>
                        <a:pt x="1286" y="327"/>
                      </a:lnTo>
                      <a:lnTo>
                        <a:pt x="1275" y="272"/>
                      </a:lnTo>
                      <a:lnTo>
                        <a:pt x="1301" y="185"/>
                      </a:lnTo>
                      <a:lnTo>
                        <a:pt x="1277" y="200"/>
                      </a:lnTo>
                      <a:lnTo>
                        <a:pt x="1321" y="153"/>
                      </a:lnTo>
                      <a:lnTo>
                        <a:pt x="1412" y="152"/>
                      </a:lnTo>
                      <a:lnTo>
                        <a:pt x="1395" y="129"/>
                      </a:lnTo>
                      <a:lnTo>
                        <a:pt x="1390" y="129"/>
                      </a:lnTo>
                      <a:lnTo>
                        <a:pt x="1256" y="116"/>
                      </a:lnTo>
                      <a:lnTo>
                        <a:pt x="1277" y="87"/>
                      </a:lnTo>
                      <a:lnTo>
                        <a:pt x="1195" y="125"/>
                      </a:lnTo>
                      <a:lnTo>
                        <a:pt x="1131" y="125"/>
                      </a:lnTo>
                      <a:lnTo>
                        <a:pt x="1208" y="65"/>
                      </a:lnTo>
                      <a:lnTo>
                        <a:pt x="1044" y="32"/>
                      </a:lnTo>
                      <a:lnTo>
                        <a:pt x="1023" y="0"/>
                      </a:lnTo>
                      <a:lnTo>
                        <a:pt x="1021" y="21"/>
                      </a:lnTo>
                      <a:lnTo>
                        <a:pt x="66" y="21"/>
                      </a:lnTo>
                      <a:lnTo>
                        <a:pt x="84" y="59"/>
                      </a:lnTo>
                      <a:lnTo>
                        <a:pt x="61" y="90"/>
                      </a:lnTo>
                      <a:lnTo>
                        <a:pt x="68" y="58"/>
                      </a:lnTo>
                      <a:lnTo>
                        <a:pt x="0" y="55"/>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413" name="Freeform 175">
                  <a:extLst>
                    <a:ext uri="{FF2B5EF4-FFF2-40B4-BE49-F238E27FC236}">
                      <a16:creationId xmlns:a16="http://schemas.microsoft.com/office/drawing/2014/main" id="{8EB5E1E1-89DC-A76B-B56C-2F8C24D9B487}"/>
                    </a:ext>
                  </a:extLst>
                </p:cNvPr>
                <p:cNvSpPr>
                  <a:spLocks noChangeAspect="1"/>
                </p:cNvSpPr>
                <p:nvPr/>
              </p:nvSpPr>
              <p:spPr bwMode="gray">
                <a:xfrm>
                  <a:off x="2924176" y="5349876"/>
                  <a:ext cx="125413" cy="157163"/>
                </a:xfrm>
                <a:custGeom>
                  <a:avLst/>
                  <a:gdLst/>
                  <a:ahLst/>
                  <a:cxnLst>
                    <a:cxn ang="0">
                      <a:pos x="0" y="151"/>
                    </a:cxn>
                    <a:cxn ang="0">
                      <a:pos x="29" y="7"/>
                    </a:cxn>
                    <a:cxn ang="0">
                      <a:pos x="55" y="0"/>
                    </a:cxn>
                    <a:cxn ang="0">
                      <a:pos x="160" y="72"/>
                    </a:cxn>
                    <a:cxn ang="0">
                      <a:pos x="181" y="103"/>
                    </a:cxn>
                    <a:cxn ang="0">
                      <a:pos x="172" y="140"/>
                    </a:cxn>
                    <a:cxn ang="0">
                      <a:pos x="123" y="186"/>
                    </a:cxn>
                    <a:cxn ang="0">
                      <a:pos x="0" y="151"/>
                    </a:cxn>
                  </a:cxnLst>
                  <a:rect l="0" t="0" r="r" b="b"/>
                  <a:pathLst>
                    <a:path w="181" h="186">
                      <a:moveTo>
                        <a:pt x="0" y="151"/>
                      </a:moveTo>
                      <a:lnTo>
                        <a:pt x="29" y="7"/>
                      </a:lnTo>
                      <a:lnTo>
                        <a:pt x="55" y="0"/>
                      </a:lnTo>
                      <a:lnTo>
                        <a:pt x="160" y="72"/>
                      </a:lnTo>
                      <a:lnTo>
                        <a:pt x="181" y="103"/>
                      </a:lnTo>
                      <a:lnTo>
                        <a:pt x="172" y="140"/>
                      </a:lnTo>
                      <a:lnTo>
                        <a:pt x="123" y="186"/>
                      </a:lnTo>
                      <a:lnTo>
                        <a:pt x="0" y="151"/>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414" name="Freeform 176">
                  <a:extLst>
                    <a:ext uri="{FF2B5EF4-FFF2-40B4-BE49-F238E27FC236}">
                      <a16:creationId xmlns:a16="http://schemas.microsoft.com/office/drawing/2014/main" id="{40030633-93DB-A902-E44A-CC82781CBBF7}"/>
                    </a:ext>
                  </a:extLst>
                </p:cNvPr>
                <p:cNvSpPr>
                  <a:spLocks noChangeAspect="1"/>
                </p:cNvSpPr>
                <p:nvPr/>
              </p:nvSpPr>
              <p:spPr bwMode="gray">
                <a:xfrm>
                  <a:off x="2568576" y="4116388"/>
                  <a:ext cx="322263" cy="331788"/>
                </a:xfrm>
                <a:custGeom>
                  <a:avLst/>
                  <a:gdLst/>
                  <a:ahLst/>
                  <a:cxnLst>
                    <a:cxn ang="0">
                      <a:pos x="0" y="109"/>
                    </a:cxn>
                    <a:cxn ang="0">
                      <a:pos x="43" y="178"/>
                    </a:cxn>
                    <a:cxn ang="0">
                      <a:pos x="111" y="186"/>
                    </a:cxn>
                    <a:cxn ang="0">
                      <a:pos x="133" y="214"/>
                    </a:cxn>
                    <a:cxn ang="0">
                      <a:pos x="201" y="211"/>
                    </a:cxn>
                    <a:cxn ang="0">
                      <a:pos x="191" y="331"/>
                    </a:cxn>
                    <a:cxn ang="0">
                      <a:pos x="221" y="381"/>
                    </a:cxn>
                    <a:cxn ang="0">
                      <a:pos x="262" y="398"/>
                    </a:cxn>
                    <a:cxn ang="0">
                      <a:pos x="345" y="350"/>
                    </a:cxn>
                    <a:cxn ang="0">
                      <a:pos x="312" y="342"/>
                    </a:cxn>
                    <a:cxn ang="0">
                      <a:pos x="295" y="277"/>
                    </a:cxn>
                    <a:cxn ang="0">
                      <a:pos x="355" y="289"/>
                    </a:cxn>
                    <a:cxn ang="0">
                      <a:pos x="440" y="247"/>
                    </a:cxn>
                    <a:cxn ang="0">
                      <a:pos x="416" y="214"/>
                    </a:cxn>
                    <a:cxn ang="0">
                      <a:pos x="447" y="185"/>
                    </a:cxn>
                    <a:cxn ang="0">
                      <a:pos x="433" y="162"/>
                    </a:cxn>
                    <a:cxn ang="0">
                      <a:pos x="466" y="137"/>
                    </a:cxn>
                    <a:cxn ang="0">
                      <a:pos x="424" y="132"/>
                    </a:cxn>
                    <a:cxn ang="0">
                      <a:pos x="424" y="101"/>
                    </a:cxn>
                    <a:cxn ang="0">
                      <a:pos x="357" y="66"/>
                    </a:cxn>
                    <a:cxn ang="0">
                      <a:pos x="388" y="57"/>
                    </a:cxn>
                    <a:cxn ang="0">
                      <a:pos x="184" y="64"/>
                    </a:cxn>
                    <a:cxn ang="0">
                      <a:pos x="116" y="0"/>
                    </a:cxn>
                    <a:cxn ang="0">
                      <a:pos x="119" y="28"/>
                    </a:cxn>
                    <a:cxn ang="0">
                      <a:pos x="62" y="53"/>
                    </a:cxn>
                    <a:cxn ang="0">
                      <a:pos x="80" y="101"/>
                    </a:cxn>
                    <a:cxn ang="0">
                      <a:pos x="58" y="118"/>
                    </a:cxn>
                    <a:cxn ang="0">
                      <a:pos x="43" y="75"/>
                    </a:cxn>
                    <a:cxn ang="0">
                      <a:pos x="66" y="17"/>
                    </a:cxn>
                    <a:cxn ang="0">
                      <a:pos x="0" y="109"/>
                    </a:cxn>
                  </a:cxnLst>
                  <a:rect l="0" t="0" r="r" b="b"/>
                  <a:pathLst>
                    <a:path w="466" h="398">
                      <a:moveTo>
                        <a:pt x="0" y="109"/>
                      </a:moveTo>
                      <a:lnTo>
                        <a:pt x="43" y="178"/>
                      </a:lnTo>
                      <a:lnTo>
                        <a:pt x="111" y="186"/>
                      </a:lnTo>
                      <a:lnTo>
                        <a:pt x="133" y="214"/>
                      </a:lnTo>
                      <a:lnTo>
                        <a:pt x="201" y="211"/>
                      </a:lnTo>
                      <a:lnTo>
                        <a:pt x="191" y="331"/>
                      </a:lnTo>
                      <a:lnTo>
                        <a:pt x="221" y="381"/>
                      </a:lnTo>
                      <a:lnTo>
                        <a:pt x="262" y="398"/>
                      </a:lnTo>
                      <a:lnTo>
                        <a:pt x="345" y="350"/>
                      </a:lnTo>
                      <a:lnTo>
                        <a:pt x="312" y="342"/>
                      </a:lnTo>
                      <a:lnTo>
                        <a:pt x="295" y="277"/>
                      </a:lnTo>
                      <a:lnTo>
                        <a:pt x="355" y="289"/>
                      </a:lnTo>
                      <a:lnTo>
                        <a:pt x="440" y="247"/>
                      </a:lnTo>
                      <a:lnTo>
                        <a:pt x="416" y="214"/>
                      </a:lnTo>
                      <a:lnTo>
                        <a:pt x="447" y="185"/>
                      </a:lnTo>
                      <a:lnTo>
                        <a:pt x="433" y="162"/>
                      </a:lnTo>
                      <a:lnTo>
                        <a:pt x="466" y="137"/>
                      </a:lnTo>
                      <a:lnTo>
                        <a:pt x="424" y="132"/>
                      </a:lnTo>
                      <a:lnTo>
                        <a:pt x="424" y="101"/>
                      </a:lnTo>
                      <a:lnTo>
                        <a:pt x="357" y="66"/>
                      </a:lnTo>
                      <a:lnTo>
                        <a:pt x="388" y="57"/>
                      </a:lnTo>
                      <a:lnTo>
                        <a:pt x="184" y="64"/>
                      </a:lnTo>
                      <a:lnTo>
                        <a:pt x="116" y="0"/>
                      </a:lnTo>
                      <a:lnTo>
                        <a:pt x="119" y="28"/>
                      </a:lnTo>
                      <a:lnTo>
                        <a:pt x="62" y="53"/>
                      </a:lnTo>
                      <a:lnTo>
                        <a:pt x="80" y="101"/>
                      </a:lnTo>
                      <a:lnTo>
                        <a:pt x="58" y="118"/>
                      </a:lnTo>
                      <a:lnTo>
                        <a:pt x="43" y="75"/>
                      </a:lnTo>
                      <a:lnTo>
                        <a:pt x="66" y="17"/>
                      </a:lnTo>
                      <a:lnTo>
                        <a:pt x="0" y="109"/>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415" name="Freeform 196">
                  <a:extLst>
                    <a:ext uri="{FF2B5EF4-FFF2-40B4-BE49-F238E27FC236}">
                      <a16:creationId xmlns:a16="http://schemas.microsoft.com/office/drawing/2014/main" id="{84A1EEB5-C6CC-0024-F935-85472E9568A2}"/>
                    </a:ext>
                  </a:extLst>
                </p:cNvPr>
                <p:cNvSpPr>
                  <a:spLocks noChangeAspect="1"/>
                </p:cNvSpPr>
                <p:nvPr/>
              </p:nvSpPr>
              <p:spPr bwMode="gray">
                <a:xfrm>
                  <a:off x="3921126" y="4075113"/>
                  <a:ext cx="73025" cy="19050"/>
                </a:xfrm>
                <a:custGeom>
                  <a:avLst/>
                  <a:gdLst/>
                  <a:ahLst/>
                  <a:cxnLst>
                    <a:cxn ang="0">
                      <a:pos x="0" y="21"/>
                    </a:cxn>
                    <a:cxn ang="0">
                      <a:pos x="4" y="0"/>
                    </a:cxn>
                    <a:cxn ang="0">
                      <a:pos x="103" y="8"/>
                    </a:cxn>
                    <a:cxn ang="0">
                      <a:pos x="0" y="21"/>
                    </a:cxn>
                  </a:cxnLst>
                  <a:rect l="0" t="0" r="r" b="b"/>
                  <a:pathLst>
                    <a:path w="103" h="21">
                      <a:moveTo>
                        <a:pt x="0" y="21"/>
                      </a:moveTo>
                      <a:lnTo>
                        <a:pt x="4" y="0"/>
                      </a:lnTo>
                      <a:lnTo>
                        <a:pt x="103" y="8"/>
                      </a:lnTo>
                      <a:lnTo>
                        <a:pt x="0" y="21"/>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416" name="Freeform 216">
                  <a:extLst>
                    <a:ext uri="{FF2B5EF4-FFF2-40B4-BE49-F238E27FC236}">
                      <a16:creationId xmlns:a16="http://schemas.microsoft.com/office/drawing/2014/main" id="{821C3A73-DAAF-5816-1418-D899ED087A07}"/>
                    </a:ext>
                  </a:extLst>
                </p:cNvPr>
                <p:cNvSpPr>
                  <a:spLocks noChangeAspect="1"/>
                </p:cNvSpPr>
                <p:nvPr/>
              </p:nvSpPr>
              <p:spPr bwMode="gray">
                <a:xfrm>
                  <a:off x="3921126" y="4105276"/>
                  <a:ext cx="73025" cy="49213"/>
                </a:xfrm>
                <a:custGeom>
                  <a:avLst/>
                  <a:gdLst/>
                  <a:ahLst/>
                  <a:cxnLst>
                    <a:cxn ang="0">
                      <a:pos x="0" y="8"/>
                    </a:cxn>
                    <a:cxn ang="0">
                      <a:pos x="29" y="35"/>
                    </a:cxn>
                    <a:cxn ang="0">
                      <a:pos x="64" y="26"/>
                    </a:cxn>
                    <a:cxn ang="0">
                      <a:pos x="44" y="35"/>
                    </a:cxn>
                    <a:cxn ang="0">
                      <a:pos x="60" y="62"/>
                    </a:cxn>
                    <a:cxn ang="0">
                      <a:pos x="103" y="35"/>
                    </a:cxn>
                    <a:cxn ang="0">
                      <a:pos x="104" y="0"/>
                    </a:cxn>
                    <a:cxn ang="0">
                      <a:pos x="0" y="8"/>
                    </a:cxn>
                  </a:cxnLst>
                  <a:rect l="0" t="0" r="r" b="b"/>
                  <a:pathLst>
                    <a:path w="104" h="62">
                      <a:moveTo>
                        <a:pt x="0" y="8"/>
                      </a:moveTo>
                      <a:lnTo>
                        <a:pt x="29" y="35"/>
                      </a:lnTo>
                      <a:lnTo>
                        <a:pt x="64" y="26"/>
                      </a:lnTo>
                      <a:lnTo>
                        <a:pt x="44" y="35"/>
                      </a:lnTo>
                      <a:lnTo>
                        <a:pt x="60" y="62"/>
                      </a:lnTo>
                      <a:lnTo>
                        <a:pt x="103" y="35"/>
                      </a:lnTo>
                      <a:lnTo>
                        <a:pt x="104" y="0"/>
                      </a:lnTo>
                      <a:lnTo>
                        <a:pt x="0" y="8"/>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grpSp>
          <p:grpSp>
            <p:nvGrpSpPr>
              <p:cNvPr id="38" name="그룹 255">
                <a:extLst>
                  <a:ext uri="{FF2B5EF4-FFF2-40B4-BE49-F238E27FC236}">
                    <a16:creationId xmlns:a16="http://schemas.microsoft.com/office/drawing/2014/main" id="{9E9965E7-F610-563E-3392-9FF2814D1AD0}"/>
                  </a:ext>
                </a:extLst>
              </p:cNvPr>
              <p:cNvGrpSpPr>
                <a:grpSpLocks/>
              </p:cNvGrpSpPr>
              <p:nvPr/>
            </p:nvGrpSpPr>
            <p:grpSpPr bwMode="auto">
              <a:xfrm>
                <a:off x="-8243745" y="1851633"/>
                <a:ext cx="3845563" cy="3589193"/>
                <a:chOff x="323850" y="1381126"/>
                <a:chExt cx="4991100" cy="4414838"/>
              </a:xfrm>
              <a:solidFill>
                <a:schemeClr val="bg1"/>
              </a:solidFill>
            </p:grpSpPr>
            <p:sp>
              <p:nvSpPr>
                <p:cNvPr id="40" name="Freeform 198">
                  <a:extLst>
                    <a:ext uri="{FF2B5EF4-FFF2-40B4-BE49-F238E27FC236}">
                      <a16:creationId xmlns:a16="http://schemas.microsoft.com/office/drawing/2014/main" id="{8DFF72BE-D516-2B86-33AA-EB9C8E4CAE6B}"/>
                    </a:ext>
                  </a:extLst>
                </p:cNvPr>
                <p:cNvSpPr>
                  <a:spLocks noChangeAspect="1"/>
                </p:cNvSpPr>
                <p:nvPr/>
              </p:nvSpPr>
              <p:spPr bwMode="gray">
                <a:xfrm>
                  <a:off x="384175" y="4105276"/>
                  <a:ext cx="176213" cy="152400"/>
                </a:xfrm>
                <a:custGeom>
                  <a:avLst/>
                  <a:gdLst>
                    <a:gd name="T0" fmla="*/ 0 w 254"/>
                    <a:gd name="T1" fmla="*/ 2147483647 h 186"/>
                    <a:gd name="T2" fmla="*/ 2147483647 w 254"/>
                    <a:gd name="T3" fmla="*/ 2147483647 h 186"/>
                    <a:gd name="T4" fmla="*/ 2147483647 w 254"/>
                    <a:gd name="T5" fmla="*/ 0 h 186"/>
                    <a:gd name="T6" fmla="*/ 2147483647 w 254"/>
                    <a:gd name="T7" fmla="*/ 2147483647 h 186"/>
                    <a:gd name="T8" fmla="*/ 2147483647 w 254"/>
                    <a:gd name="T9" fmla="*/ 2147483647 h 186"/>
                    <a:gd name="T10" fmla="*/ 2147483647 w 254"/>
                    <a:gd name="T11" fmla="*/ 2147483647 h 186"/>
                    <a:gd name="T12" fmla="*/ 2147483647 w 254"/>
                    <a:gd name="T13" fmla="*/ 2147483647 h 186"/>
                    <a:gd name="T14" fmla="*/ 2147483647 w 254"/>
                    <a:gd name="T15" fmla="*/ 2147483647 h 186"/>
                    <a:gd name="T16" fmla="*/ 2147483647 w 254"/>
                    <a:gd name="T17" fmla="*/ 2147483647 h 186"/>
                    <a:gd name="T18" fmla="*/ 2147483647 w 254"/>
                    <a:gd name="T19" fmla="*/ 2147483647 h 186"/>
                    <a:gd name="T20" fmla="*/ 2147483647 w 254"/>
                    <a:gd name="T21" fmla="*/ 2147483647 h 186"/>
                    <a:gd name="T22" fmla="*/ 2147483647 w 254"/>
                    <a:gd name="T23" fmla="*/ 2147483647 h 186"/>
                    <a:gd name="T24" fmla="*/ 2147483647 w 254"/>
                    <a:gd name="T25" fmla="*/ 2147483647 h 186"/>
                    <a:gd name="T26" fmla="*/ 2147483647 w 254"/>
                    <a:gd name="T27" fmla="*/ 2147483647 h 186"/>
                    <a:gd name="T28" fmla="*/ 2147483647 w 254"/>
                    <a:gd name="T29" fmla="*/ 2147483647 h 186"/>
                    <a:gd name="T30" fmla="*/ 0 w 254"/>
                    <a:gd name="T31" fmla="*/ 2147483647 h 18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54"/>
                    <a:gd name="T49" fmla="*/ 0 h 186"/>
                    <a:gd name="T50" fmla="*/ 254 w 254"/>
                    <a:gd name="T51" fmla="*/ 186 h 18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54" h="186">
                      <a:moveTo>
                        <a:pt x="0" y="62"/>
                      </a:moveTo>
                      <a:lnTo>
                        <a:pt x="43" y="35"/>
                      </a:lnTo>
                      <a:lnTo>
                        <a:pt x="44" y="0"/>
                      </a:lnTo>
                      <a:lnTo>
                        <a:pt x="127" y="8"/>
                      </a:lnTo>
                      <a:lnTo>
                        <a:pt x="149" y="25"/>
                      </a:lnTo>
                      <a:lnTo>
                        <a:pt x="208" y="5"/>
                      </a:lnTo>
                      <a:lnTo>
                        <a:pt x="243" y="88"/>
                      </a:lnTo>
                      <a:lnTo>
                        <a:pt x="254" y="151"/>
                      </a:lnTo>
                      <a:lnTo>
                        <a:pt x="232" y="146"/>
                      </a:lnTo>
                      <a:lnTo>
                        <a:pt x="226" y="180"/>
                      </a:lnTo>
                      <a:lnTo>
                        <a:pt x="190" y="186"/>
                      </a:lnTo>
                      <a:lnTo>
                        <a:pt x="188" y="151"/>
                      </a:lnTo>
                      <a:lnTo>
                        <a:pt x="166" y="150"/>
                      </a:lnTo>
                      <a:lnTo>
                        <a:pt x="132" y="97"/>
                      </a:lnTo>
                      <a:lnTo>
                        <a:pt x="60" y="126"/>
                      </a:lnTo>
                      <a:lnTo>
                        <a:pt x="0" y="62"/>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41" name="Freeform 211">
                  <a:extLst>
                    <a:ext uri="{FF2B5EF4-FFF2-40B4-BE49-F238E27FC236}">
                      <a16:creationId xmlns:a16="http://schemas.microsoft.com/office/drawing/2014/main" id="{1D847702-31DC-2C8E-4B7B-CB2B61F3A999}"/>
                    </a:ext>
                  </a:extLst>
                </p:cNvPr>
                <p:cNvSpPr>
                  <a:spLocks noChangeAspect="1"/>
                </p:cNvSpPr>
                <p:nvPr/>
              </p:nvSpPr>
              <p:spPr bwMode="gray">
                <a:xfrm>
                  <a:off x="338138" y="3671889"/>
                  <a:ext cx="290512" cy="369887"/>
                </a:xfrm>
                <a:custGeom>
                  <a:avLst/>
                  <a:gdLst>
                    <a:gd name="T0" fmla="*/ 0 w 419"/>
                    <a:gd name="T1" fmla="*/ 2147483647 h 448"/>
                    <a:gd name="T2" fmla="*/ 2147483647 w 419"/>
                    <a:gd name="T3" fmla="*/ 2147483647 h 448"/>
                    <a:gd name="T4" fmla="*/ 2147483647 w 419"/>
                    <a:gd name="T5" fmla="*/ 2147483647 h 448"/>
                    <a:gd name="T6" fmla="*/ 2147483647 w 419"/>
                    <a:gd name="T7" fmla="*/ 2147483647 h 448"/>
                    <a:gd name="T8" fmla="*/ 2147483647 w 419"/>
                    <a:gd name="T9" fmla="*/ 2147483647 h 448"/>
                    <a:gd name="T10" fmla="*/ 2147483647 w 419"/>
                    <a:gd name="T11" fmla="*/ 2147483647 h 448"/>
                    <a:gd name="T12" fmla="*/ 2147483647 w 419"/>
                    <a:gd name="T13" fmla="*/ 2147483647 h 448"/>
                    <a:gd name="T14" fmla="*/ 2147483647 w 419"/>
                    <a:gd name="T15" fmla="*/ 2147483647 h 448"/>
                    <a:gd name="T16" fmla="*/ 2147483647 w 419"/>
                    <a:gd name="T17" fmla="*/ 2147483647 h 448"/>
                    <a:gd name="T18" fmla="*/ 2147483647 w 419"/>
                    <a:gd name="T19" fmla="*/ 2147483647 h 448"/>
                    <a:gd name="T20" fmla="*/ 2147483647 w 419"/>
                    <a:gd name="T21" fmla="*/ 2147483647 h 448"/>
                    <a:gd name="T22" fmla="*/ 2147483647 w 419"/>
                    <a:gd name="T23" fmla="*/ 0 h 448"/>
                    <a:gd name="T24" fmla="*/ 2147483647 w 419"/>
                    <a:gd name="T25" fmla="*/ 2147483647 h 448"/>
                    <a:gd name="T26" fmla="*/ 2147483647 w 419"/>
                    <a:gd name="T27" fmla="*/ 2147483647 h 448"/>
                    <a:gd name="T28" fmla="*/ 2147483647 w 419"/>
                    <a:gd name="T29" fmla="*/ 2147483647 h 448"/>
                    <a:gd name="T30" fmla="*/ 2147483647 w 419"/>
                    <a:gd name="T31" fmla="*/ 2147483647 h 448"/>
                    <a:gd name="T32" fmla="*/ 2147483647 w 419"/>
                    <a:gd name="T33" fmla="*/ 2147483647 h 448"/>
                    <a:gd name="T34" fmla="*/ 0 w 419"/>
                    <a:gd name="T35" fmla="*/ 2147483647 h 44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9"/>
                    <a:gd name="T55" fmla="*/ 0 h 448"/>
                    <a:gd name="T56" fmla="*/ 419 w 419"/>
                    <a:gd name="T57" fmla="*/ 448 h 44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9" h="448">
                      <a:moveTo>
                        <a:pt x="0" y="225"/>
                      </a:moveTo>
                      <a:lnTo>
                        <a:pt x="25" y="251"/>
                      </a:lnTo>
                      <a:lnTo>
                        <a:pt x="30" y="318"/>
                      </a:lnTo>
                      <a:lnTo>
                        <a:pt x="11" y="403"/>
                      </a:lnTo>
                      <a:lnTo>
                        <a:pt x="89" y="384"/>
                      </a:lnTo>
                      <a:lnTo>
                        <a:pt x="169" y="448"/>
                      </a:lnTo>
                      <a:lnTo>
                        <a:pt x="192" y="411"/>
                      </a:lnTo>
                      <a:lnTo>
                        <a:pt x="220" y="436"/>
                      </a:lnTo>
                      <a:lnTo>
                        <a:pt x="395" y="425"/>
                      </a:lnTo>
                      <a:lnTo>
                        <a:pt x="358" y="83"/>
                      </a:lnTo>
                      <a:lnTo>
                        <a:pt x="419" y="83"/>
                      </a:lnTo>
                      <a:lnTo>
                        <a:pt x="291" y="0"/>
                      </a:lnTo>
                      <a:lnTo>
                        <a:pt x="288" y="45"/>
                      </a:lnTo>
                      <a:lnTo>
                        <a:pt x="177" y="43"/>
                      </a:lnTo>
                      <a:lnTo>
                        <a:pt x="175" y="137"/>
                      </a:lnTo>
                      <a:lnTo>
                        <a:pt x="136" y="154"/>
                      </a:lnTo>
                      <a:lnTo>
                        <a:pt x="138" y="211"/>
                      </a:lnTo>
                      <a:lnTo>
                        <a:pt x="0" y="225"/>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42" name="Freeform 219">
                  <a:extLst>
                    <a:ext uri="{FF2B5EF4-FFF2-40B4-BE49-F238E27FC236}">
                      <a16:creationId xmlns:a16="http://schemas.microsoft.com/office/drawing/2014/main" id="{CC78DA18-3257-D232-B9EC-4D56C43BA93B}"/>
                    </a:ext>
                  </a:extLst>
                </p:cNvPr>
                <p:cNvSpPr>
                  <a:spLocks noChangeAspect="1"/>
                </p:cNvSpPr>
                <p:nvPr/>
              </p:nvSpPr>
              <p:spPr bwMode="gray">
                <a:xfrm>
                  <a:off x="323850" y="3989389"/>
                  <a:ext cx="150813" cy="120650"/>
                </a:xfrm>
                <a:custGeom>
                  <a:avLst/>
                  <a:gdLst>
                    <a:gd name="T0" fmla="*/ 0 w 215"/>
                    <a:gd name="T1" fmla="*/ 2147483647 h 146"/>
                    <a:gd name="T2" fmla="*/ 2147483647 w 215"/>
                    <a:gd name="T3" fmla="*/ 2147483647 h 146"/>
                    <a:gd name="T4" fmla="*/ 2147483647 w 215"/>
                    <a:gd name="T5" fmla="*/ 2147483647 h 146"/>
                    <a:gd name="T6" fmla="*/ 2147483647 w 215"/>
                    <a:gd name="T7" fmla="*/ 2147483647 h 146"/>
                    <a:gd name="T8" fmla="*/ 2147483647 w 215"/>
                    <a:gd name="T9" fmla="*/ 2147483647 h 146"/>
                    <a:gd name="T10" fmla="*/ 2147483647 w 215"/>
                    <a:gd name="T11" fmla="*/ 2147483647 h 146"/>
                    <a:gd name="T12" fmla="*/ 2147483647 w 215"/>
                    <a:gd name="T13" fmla="*/ 2147483647 h 146"/>
                    <a:gd name="T14" fmla="*/ 2147483647 w 215"/>
                    <a:gd name="T15" fmla="*/ 2147483647 h 146"/>
                    <a:gd name="T16" fmla="*/ 2147483647 w 215"/>
                    <a:gd name="T17" fmla="*/ 0 h 146"/>
                    <a:gd name="T18" fmla="*/ 2147483647 w 215"/>
                    <a:gd name="T19" fmla="*/ 2147483647 h 146"/>
                    <a:gd name="T20" fmla="*/ 0 w 215"/>
                    <a:gd name="T21" fmla="*/ 2147483647 h 14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15"/>
                    <a:gd name="T34" fmla="*/ 0 h 146"/>
                    <a:gd name="T35" fmla="*/ 215 w 215"/>
                    <a:gd name="T36" fmla="*/ 146 h 14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15" h="146">
                      <a:moveTo>
                        <a:pt x="0" y="64"/>
                      </a:moveTo>
                      <a:lnTo>
                        <a:pt x="32" y="105"/>
                      </a:lnTo>
                      <a:lnTo>
                        <a:pt x="131" y="113"/>
                      </a:lnTo>
                      <a:lnTo>
                        <a:pt x="28" y="126"/>
                      </a:lnTo>
                      <a:lnTo>
                        <a:pt x="28" y="146"/>
                      </a:lnTo>
                      <a:lnTo>
                        <a:pt x="132" y="138"/>
                      </a:lnTo>
                      <a:lnTo>
                        <a:pt x="215" y="146"/>
                      </a:lnTo>
                      <a:lnTo>
                        <a:pt x="190" y="64"/>
                      </a:lnTo>
                      <a:lnTo>
                        <a:pt x="110" y="0"/>
                      </a:lnTo>
                      <a:lnTo>
                        <a:pt x="32" y="19"/>
                      </a:lnTo>
                      <a:lnTo>
                        <a:pt x="0" y="64"/>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43" name="Freeform 224">
                  <a:extLst>
                    <a:ext uri="{FF2B5EF4-FFF2-40B4-BE49-F238E27FC236}">
                      <a16:creationId xmlns:a16="http://schemas.microsoft.com/office/drawing/2014/main" id="{B06F6EE5-ED9F-BEA5-46AA-43DAB92A37D4}"/>
                    </a:ext>
                  </a:extLst>
                </p:cNvPr>
                <p:cNvSpPr>
                  <a:spLocks noChangeAspect="1"/>
                </p:cNvSpPr>
                <p:nvPr/>
              </p:nvSpPr>
              <p:spPr bwMode="gray">
                <a:xfrm>
                  <a:off x="338138" y="3656014"/>
                  <a:ext cx="200025" cy="201612"/>
                </a:xfrm>
                <a:custGeom>
                  <a:avLst/>
                  <a:gdLst>
                    <a:gd name="T0" fmla="*/ 0 w 291"/>
                    <a:gd name="T1" fmla="*/ 2147483647 h 242"/>
                    <a:gd name="T2" fmla="*/ 2147483647 w 291"/>
                    <a:gd name="T3" fmla="*/ 0 h 242"/>
                    <a:gd name="T4" fmla="*/ 2147483647 w 291"/>
                    <a:gd name="T5" fmla="*/ 2147483647 h 242"/>
                    <a:gd name="T6" fmla="*/ 2147483647 w 291"/>
                    <a:gd name="T7" fmla="*/ 2147483647 h 242"/>
                    <a:gd name="T8" fmla="*/ 2147483647 w 291"/>
                    <a:gd name="T9" fmla="*/ 2147483647 h 242"/>
                    <a:gd name="T10" fmla="*/ 2147483647 w 291"/>
                    <a:gd name="T11" fmla="*/ 2147483647 h 242"/>
                    <a:gd name="T12" fmla="*/ 2147483647 w 291"/>
                    <a:gd name="T13" fmla="*/ 2147483647 h 242"/>
                    <a:gd name="T14" fmla="*/ 2147483647 w 291"/>
                    <a:gd name="T15" fmla="*/ 2147483647 h 242"/>
                    <a:gd name="T16" fmla="*/ 2147483647 w 291"/>
                    <a:gd name="T17" fmla="*/ 2147483647 h 242"/>
                    <a:gd name="T18" fmla="*/ 0 w 291"/>
                    <a:gd name="T19" fmla="*/ 2147483647 h 24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1"/>
                    <a:gd name="T31" fmla="*/ 0 h 242"/>
                    <a:gd name="T32" fmla="*/ 291 w 291"/>
                    <a:gd name="T33" fmla="*/ 242 h 24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1" h="242">
                      <a:moveTo>
                        <a:pt x="0" y="242"/>
                      </a:moveTo>
                      <a:lnTo>
                        <a:pt x="137" y="0"/>
                      </a:lnTo>
                      <a:lnTo>
                        <a:pt x="288" y="4"/>
                      </a:lnTo>
                      <a:lnTo>
                        <a:pt x="291" y="17"/>
                      </a:lnTo>
                      <a:lnTo>
                        <a:pt x="288" y="62"/>
                      </a:lnTo>
                      <a:lnTo>
                        <a:pt x="177" y="60"/>
                      </a:lnTo>
                      <a:lnTo>
                        <a:pt x="175" y="154"/>
                      </a:lnTo>
                      <a:lnTo>
                        <a:pt x="136" y="171"/>
                      </a:lnTo>
                      <a:lnTo>
                        <a:pt x="138" y="228"/>
                      </a:lnTo>
                      <a:lnTo>
                        <a:pt x="0" y="242"/>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44" name="Freeform 5">
                  <a:extLst>
                    <a:ext uri="{FF2B5EF4-FFF2-40B4-BE49-F238E27FC236}">
                      <a16:creationId xmlns:a16="http://schemas.microsoft.com/office/drawing/2014/main" id="{6043185B-95D2-297A-FC8F-8E76AC420212}"/>
                    </a:ext>
                  </a:extLst>
                </p:cNvPr>
                <p:cNvSpPr>
                  <a:spLocks noChangeAspect="1"/>
                </p:cNvSpPr>
                <p:nvPr/>
              </p:nvSpPr>
              <p:spPr bwMode="gray">
                <a:xfrm>
                  <a:off x="1214438" y="1619251"/>
                  <a:ext cx="4081462" cy="1576388"/>
                </a:xfrm>
                <a:custGeom>
                  <a:avLst/>
                  <a:gdLst>
                    <a:gd name="T0" fmla="*/ 2147483647 w 5927"/>
                    <a:gd name="T1" fmla="*/ 2147483647 h 1901"/>
                    <a:gd name="T2" fmla="*/ 2147483647 w 5927"/>
                    <a:gd name="T3" fmla="*/ 2147483647 h 1901"/>
                    <a:gd name="T4" fmla="*/ 2147483647 w 5927"/>
                    <a:gd name="T5" fmla="*/ 2147483647 h 1901"/>
                    <a:gd name="T6" fmla="*/ 2147483647 w 5927"/>
                    <a:gd name="T7" fmla="*/ 2147483647 h 1901"/>
                    <a:gd name="T8" fmla="*/ 2147483647 w 5927"/>
                    <a:gd name="T9" fmla="*/ 2147483647 h 1901"/>
                    <a:gd name="T10" fmla="*/ 2147483647 w 5927"/>
                    <a:gd name="T11" fmla="*/ 2147483647 h 1901"/>
                    <a:gd name="T12" fmla="*/ 2147483647 w 5927"/>
                    <a:gd name="T13" fmla="*/ 2147483647 h 1901"/>
                    <a:gd name="T14" fmla="*/ 2147483647 w 5927"/>
                    <a:gd name="T15" fmla="*/ 2147483647 h 1901"/>
                    <a:gd name="T16" fmla="*/ 2147483647 w 5927"/>
                    <a:gd name="T17" fmla="*/ 2147483647 h 1901"/>
                    <a:gd name="T18" fmla="*/ 2147483647 w 5927"/>
                    <a:gd name="T19" fmla="*/ 2147483647 h 1901"/>
                    <a:gd name="T20" fmla="*/ 2147483647 w 5927"/>
                    <a:gd name="T21" fmla="*/ 2147483647 h 1901"/>
                    <a:gd name="T22" fmla="*/ 2147483647 w 5927"/>
                    <a:gd name="T23" fmla="*/ 2147483647 h 1901"/>
                    <a:gd name="T24" fmla="*/ 2147483647 w 5927"/>
                    <a:gd name="T25" fmla="*/ 2147483647 h 1901"/>
                    <a:gd name="T26" fmla="*/ 2147483647 w 5927"/>
                    <a:gd name="T27" fmla="*/ 2147483647 h 1901"/>
                    <a:gd name="T28" fmla="*/ 2147483647 w 5927"/>
                    <a:gd name="T29" fmla="*/ 2147483647 h 1901"/>
                    <a:gd name="T30" fmla="*/ 2147483647 w 5927"/>
                    <a:gd name="T31" fmla="*/ 2147483647 h 1901"/>
                    <a:gd name="T32" fmla="*/ 2147483647 w 5927"/>
                    <a:gd name="T33" fmla="*/ 2147483647 h 1901"/>
                    <a:gd name="T34" fmla="*/ 2147483647 w 5927"/>
                    <a:gd name="T35" fmla="*/ 2147483647 h 1901"/>
                    <a:gd name="T36" fmla="*/ 2147483647 w 5927"/>
                    <a:gd name="T37" fmla="*/ 2147483647 h 1901"/>
                    <a:gd name="T38" fmla="*/ 2147483647 w 5927"/>
                    <a:gd name="T39" fmla="*/ 2147483647 h 1901"/>
                    <a:gd name="T40" fmla="*/ 2147483647 w 5927"/>
                    <a:gd name="T41" fmla="*/ 2147483647 h 1901"/>
                    <a:gd name="T42" fmla="*/ 2147483647 w 5927"/>
                    <a:gd name="T43" fmla="*/ 2147483647 h 1901"/>
                    <a:gd name="T44" fmla="*/ 2147483647 w 5927"/>
                    <a:gd name="T45" fmla="*/ 2147483647 h 1901"/>
                    <a:gd name="T46" fmla="*/ 2147483647 w 5927"/>
                    <a:gd name="T47" fmla="*/ 2147483647 h 1901"/>
                    <a:gd name="T48" fmla="*/ 2147483647 w 5927"/>
                    <a:gd name="T49" fmla="*/ 2147483647 h 1901"/>
                    <a:gd name="T50" fmla="*/ 2147483647 w 5927"/>
                    <a:gd name="T51" fmla="*/ 2147483647 h 1901"/>
                    <a:gd name="T52" fmla="*/ 2147483647 w 5927"/>
                    <a:gd name="T53" fmla="*/ 2147483647 h 1901"/>
                    <a:gd name="T54" fmla="*/ 2147483647 w 5927"/>
                    <a:gd name="T55" fmla="*/ 2147483647 h 1901"/>
                    <a:gd name="T56" fmla="*/ 2147483647 w 5927"/>
                    <a:gd name="T57" fmla="*/ 2147483647 h 1901"/>
                    <a:gd name="T58" fmla="*/ 2147483647 w 5927"/>
                    <a:gd name="T59" fmla="*/ 2147483647 h 1901"/>
                    <a:gd name="T60" fmla="*/ 2147483647 w 5927"/>
                    <a:gd name="T61" fmla="*/ 2147483647 h 1901"/>
                    <a:gd name="T62" fmla="*/ 2147483647 w 5927"/>
                    <a:gd name="T63" fmla="*/ 2147483647 h 1901"/>
                    <a:gd name="T64" fmla="*/ 2147483647 w 5927"/>
                    <a:gd name="T65" fmla="*/ 2147483647 h 1901"/>
                    <a:gd name="T66" fmla="*/ 2147483647 w 5927"/>
                    <a:gd name="T67" fmla="*/ 2147483647 h 1901"/>
                    <a:gd name="T68" fmla="*/ 2147483647 w 5927"/>
                    <a:gd name="T69" fmla="*/ 2147483647 h 1901"/>
                    <a:gd name="T70" fmla="*/ 2147483647 w 5927"/>
                    <a:gd name="T71" fmla="*/ 2147483647 h 1901"/>
                    <a:gd name="T72" fmla="*/ 2147483647 w 5927"/>
                    <a:gd name="T73" fmla="*/ 2147483647 h 1901"/>
                    <a:gd name="T74" fmla="*/ 2147483647 w 5927"/>
                    <a:gd name="T75" fmla="*/ 2147483647 h 1901"/>
                    <a:gd name="T76" fmla="*/ 2147483647 w 5927"/>
                    <a:gd name="T77" fmla="*/ 2147483647 h 1901"/>
                    <a:gd name="T78" fmla="*/ 2147483647 w 5927"/>
                    <a:gd name="T79" fmla="*/ 2147483647 h 1901"/>
                    <a:gd name="T80" fmla="*/ 2147483647 w 5927"/>
                    <a:gd name="T81" fmla="*/ 2147483647 h 1901"/>
                    <a:gd name="T82" fmla="*/ 2147483647 w 5927"/>
                    <a:gd name="T83" fmla="*/ 2147483647 h 1901"/>
                    <a:gd name="T84" fmla="*/ 2147483647 w 5927"/>
                    <a:gd name="T85" fmla="*/ 2147483647 h 1901"/>
                    <a:gd name="T86" fmla="*/ 2147483647 w 5927"/>
                    <a:gd name="T87" fmla="*/ 2147483647 h 1901"/>
                    <a:gd name="T88" fmla="*/ 2147483647 w 5927"/>
                    <a:gd name="T89" fmla="*/ 2147483647 h 1901"/>
                    <a:gd name="T90" fmla="*/ 2147483647 w 5927"/>
                    <a:gd name="T91" fmla="*/ 2147483647 h 1901"/>
                    <a:gd name="T92" fmla="*/ 2147483647 w 5927"/>
                    <a:gd name="T93" fmla="*/ 2147483647 h 1901"/>
                    <a:gd name="T94" fmla="*/ 2147483647 w 5927"/>
                    <a:gd name="T95" fmla="*/ 2147483647 h 1901"/>
                    <a:gd name="T96" fmla="*/ 2147483647 w 5927"/>
                    <a:gd name="T97" fmla="*/ 2147483647 h 1901"/>
                    <a:gd name="T98" fmla="*/ 2147483647 w 5927"/>
                    <a:gd name="T99" fmla="*/ 2147483647 h 1901"/>
                    <a:gd name="T100" fmla="*/ 2147483647 w 5927"/>
                    <a:gd name="T101" fmla="*/ 2147483647 h 1901"/>
                    <a:gd name="T102" fmla="*/ 2147483647 w 5927"/>
                    <a:gd name="T103" fmla="*/ 2147483647 h 1901"/>
                    <a:gd name="T104" fmla="*/ 2147483647 w 5927"/>
                    <a:gd name="T105" fmla="*/ 2147483647 h 1901"/>
                    <a:gd name="T106" fmla="*/ 2147483647 w 5927"/>
                    <a:gd name="T107" fmla="*/ 2147483647 h 1901"/>
                    <a:gd name="T108" fmla="*/ 2147483647 w 5927"/>
                    <a:gd name="T109" fmla="*/ 2147483647 h 1901"/>
                    <a:gd name="T110" fmla="*/ 2147483647 w 5927"/>
                    <a:gd name="T111" fmla="*/ 2147483647 h 1901"/>
                    <a:gd name="T112" fmla="*/ 2147483647 w 5927"/>
                    <a:gd name="T113" fmla="*/ 2147483647 h 1901"/>
                    <a:gd name="T114" fmla="*/ 2147483647 w 5927"/>
                    <a:gd name="T115" fmla="*/ 2147483647 h 1901"/>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927"/>
                    <a:gd name="T175" fmla="*/ 0 h 1901"/>
                    <a:gd name="T176" fmla="*/ 5927 w 5927"/>
                    <a:gd name="T177" fmla="*/ 1901 h 1901"/>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927" h="1901">
                      <a:moveTo>
                        <a:pt x="0" y="1351"/>
                      </a:moveTo>
                      <a:lnTo>
                        <a:pt x="49" y="1307"/>
                      </a:lnTo>
                      <a:lnTo>
                        <a:pt x="33" y="1325"/>
                      </a:lnTo>
                      <a:lnTo>
                        <a:pt x="55" y="1330"/>
                      </a:lnTo>
                      <a:lnTo>
                        <a:pt x="49" y="1241"/>
                      </a:lnTo>
                      <a:lnTo>
                        <a:pt x="69" y="1199"/>
                      </a:lnTo>
                      <a:lnTo>
                        <a:pt x="98" y="1193"/>
                      </a:lnTo>
                      <a:lnTo>
                        <a:pt x="155" y="1232"/>
                      </a:lnTo>
                      <a:lnTo>
                        <a:pt x="168" y="1158"/>
                      </a:lnTo>
                      <a:lnTo>
                        <a:pt x="143" y="1159"/>
                      </a:lnTo>
                      <a:lnTo>
                        <a:pt x="133" y="1116"/>
                      </a:lnTo>
                      <a:lnTo>
                        <a:pt x="368" y="1078"/>
                      </a:lnTo>
                      <a:lnTo>
                        <a:pt x="311" y="1062"/>
                      </a:lnTo>
                      <a:lnTo>
                        <a:pt x="313" y="1040"/>
                      </a:lnTo>
                      <a:lnTo>
                        <a:pt x="278" y="1048"/>
                      </a:lnTo>
                      <a:lnTo>
                        <a:pt x="411" y="936"/>
                      </a:lnTo>
                      <a:lnTo>
                        <a:pt x="352" y="818"/>
                      </a:lnTo>
                      <a:lnTo>
                        <a:pt x="366" y="761"/>
                      </a:lnTo>
                      <a:lnTo>
                        <a:pt x="330" y="699"/>
                      </a:lnTo>
                      <a:lnTo>
                        <a:pt x="360" y="664"/>
                      </a:lnTo>
                      <a:lnTo>
                        <a:pt x="311" y="615"/>
                      </a:lnTo>
                      <a:lnTo>
                        <a:pt x="325" y="574"/>
                      </a:lnTo>
                      <a:lnTo>
                        <a:pt x="389" y="529"/>
                      </a:lnTo>
                      <a:lnTo>
                        <a:pt x="425" y="523"/>
                      </a:lnTo>
                      <a:lnTo>
                        <a:pt x="470" y="533"/>
                      </a:lnTo>
                      <a:lnTo>
                        <a:pt x="431" y="544"/>
                      </a:lnTo>
                      <a:lnTo>
                        <a:pt x="461" y="561"/>
                      </a:lnTo>
                      <a:lnTo>
                        <a:pt x="564" y="566"/>
                      </a:lnTo>
                      <a:lnTo>
                        <a:pt x="745" y="661"/>
                      </a:lnTo>
                      <a:lnTo>
                        <a:pt x="750" y="708"/>
                      </a:lnTo>
                      <a:lnTo>
                        <a:pt x="670" y="749"/>
                      </a:lnTo>
                      <a:lnTo>
                        <a:pt x="427" y="692"/>
                      </a:lnTo>
                      <a:lnTo>
                        <a:pt x="526" y="760"/>
                      </a:lnTo>
                      <a:lnTo>
                        <a:pt x="524" y="838"/>
                      </a:lnTo>
                      <a:lnTo>
                        <a:pt x="623" y="878"/>
                      </a:lnTo>
                      <a:lnTo>
                        <a:pt x="648" y="870"/>
                      </a:lnTo>
                      <a:lnTo>
                        <a:pt x="635" y="838"/>
                      </a:lnTo>
                      <a:lnTo>
                        <a:pt x="590" y="826"/>
                      </a:lnTo>
                      <a:lnTo>
                        <a:pt x="601" y="799"/>
                      </a:lnTo>
                      <a:lnTo>
                        <a:pt x="645" y="829"/>
                      </a:lnTo>
                      <a:lnTo>
                        <a:pt x="741" y="838"/>
                      </a:lnTo>
                      <a:lnTo>
                        <a:pt x="700" y="776"/>
                      </a:lnTo>
                      <a:lnTo>
                        <a:pt x="788" y="724"/>
                      </a:lnTo>
                      <a:lnTo>
                        <a:pt x="853" y="760"/>
                      </a:lnTo>
                      <a:lnTo>
                        <a:pt x="851" y="618"/>
                      </a:lnTo>
                      <a:lnTo>
                        <a:pt x="823" y="598"/>
                      </a:lnTo>
                      <a:lnTo>
                        <a:pt x="931" y="629"/>
                      </a:lnTo>
                      <a:lnTo>
                        <a:pt x="938" y="646"/>
                      </a:lnTo>
                      <a:lnTo>
                        <a:pt x="881" y="671"/>
                      </a:lnTo>
                      <a:lnTo>
                        <a:pt x="938" y="716"/>
                      </a:lnTo>
                      <a:lnTo>
                        <a:pt x="987" y="664"/>
                      </a:lnTo>
                      <a:lnTo>
                        <a:pt x="1187" y="580"/>
                      </a:lnTo>
                      <a:lnTo>
                        <a:pt x="1217" y="576"/>
                      </a:lnTo>
                      <a:lnTo>
                        <a:pt x="1187" y="590"/>
                      </a:lnTo>
                      <a:lnTo>
                        <a:pt x="1220" y="631"/>
                      </a:lnTo>
                      <a:lnTo>
                        <a:pt x="1364" y="576"/>
                      </a:lnTo>
                      <a:lnTo>
                        <a:pt x="1397" y="616"/>
                      </a:lnTo>
                      <a:lnTo>
                        <a:pt x="1431" y="587"/>
                      </a:lnTo>
                      <a:lnTo>
                        <a:pt x="1414" y="540"/>
                      </a:lnTo>
                      <a:lnTo>
                        <a:pt x="1434" y="525"/>
                      </a:lnTo>
                      <a:lnTo>
                        <a:pt x="1544" y="547"/>
                      </a:lnTo>
                      <a:lnTo>
                        <a:pt x="1689" y="627"/>
                      </a:lnTo>
                      <a:lnTo>
                        <a:pt x="1719" y="589"/>
                      </a:lnTo>
                      <a:lnTo>
                        <a:pt x="1687" y="549"/>
                      </a:lnTo>
                      <a:lnTo>
                        <a:pt x="1643" y="538"/>
                      </a:lnTo>
                      <a:lnTo>
                        <a:pt x="1660" y="474"/>
                      </a:lnTo>
                      <a:lnTo>
                        <a:pt x="1629" y="465"/>
                      </a:lnTo>
                      <a:lnTo>
                        <a:pt x="1640" y="437"/>
                      </a:lnTo>
                      <a:lnTo>
                        <a:pt x="1693" y="406"/>
                      </a:lnTo>
                      <a:lnTo>
                        <a:pt x="1727" y="330"/>
                      </a:lnTo>
                      <a:lnTo>
                        <a:pt x="1803" y="332"/>
                      </a:lnTo>
                      <a:lnTo>
                        <a:pt x="1838" y="343"/>
                      </a:lnTo>
                      <a:lnTo>
                        <a:pt x="1812" y="423"/>
                      </a:lnTo>
                      <a:lnTo>
                        <a:pt x="1842" y="463"/>
                      </a:lnTo>
                      <a:lnTo>
                        <a:pt x="1832" y="574"/>
                      </a:lnTo>
                      <a:lnTo>
                        <a:pt x="1870" y="613"/>
                      </a:lnTo>
                      <a:lnTo>
                        <a:pt x="1856" y="653"/>
                      </a:lnTo>
                      <a:lnTo>
                        <a:pt x="1798" y="684"/>
                      </a:lnTo>
                      <a:lnTo>
                        <a:pt x="1816" y="699"/>
                      </a:lnTo>
                      <a:lnTo>
                        <a:pt x="1742" y="715"/>
                      </a:lnTo>
                      <a:lnTo>
                        <a:pt x="1821" y="742"/>
                      </a:lnTo>
                      <a:lnTo>
                        <a:pt x="1912" y="653"/>
                      </a:lnTo>
                      <a:lnTo>
                        <a:pt x="1901" y="598"/>
                      </a:lnTo>
                      <a:lnTo>
                        <a:pt x="1933" y="589"/>
                      </a:lnTo>
                      <a:lnTo>
                        <a:pt x="1980" y="579"/>
                      </a:lnTo>
                      <a:lnTo>
                        <a:pt x="2002" y="610"/>
                      </a:lnTo>
                      <a:lnTo>
                        <a:pt x="2000" y="651"/>
                      </a:lnTo>
                      <a:lnTo>
                        <a:pt x="2059" y="665"/>
                      </a:lnTo>
                      <a:lnTo>
                        <a:pt x="2013" y="650"/>
                      </a:lnTo>
                      <a:lnTo>
                        <a:pt x="2033" y="626"/>
                      </a:lnTo>
                      <a:lnTo>
                        <a:pt x="2016" y="589"/>
                      </a:lnTo>
                      <a:lnTo>
                        <a:pt x="1880" y="565"/>
                      </a:lnTo>
                      <a:lnTo>
                        <a:pt x="1901" y="478"/>
                      </a:lnTo>
                      <a:lnTo>
                        <a:pt x="1854" y="423"/>
                      </a:lnTo>
                      <a:lnTo>
                        <a:pt x="1922" y="373"/>
                      </a:lnTo>
                      <a:lnTo>
                        <a:pt x="1913" y="337"/>
                      </a:lnTo>
                      <a:lnTo>
                        <a:pt x="1944" y="358"/>
                      </a:lnTo>
                      <a:lnTo>
                        <a:pt x="1929" y="428"/>
                      </a:lnTo>
                      <a:lnTo>
                        <a:pt x="1950" y="437"/>
                      </a:lnTo>
                      <a:lnTo>
                        <a:pt x="2041" y="459"/>
                      </a:lnTo>
                      <a:lnTo>
                        <a:pt x="1958" y="401"/>
                      </a:lnTo>
                      <a:lnTo>
                        <a:pt x="2022" y="403"/>
                      </a:lnTo>
                      <a:lnTo>
                        <a:pt x="2007" y="380"/>
                      </a:lnTo>
                      <a:lnTo>
                        <a:pt x="2041" y="369"/>
                      </a:lnTo>
                      <a:lnTo>
                        <a:pt x="2209" y="414"/>
                      </a:lnTo>
                      <a:lnTo>
                        <a:pt x="2177" y="445"/>
                      </a:lnTo>
                      <a:lnTo>
                        <a:pt x="2172" y="490"/>
                      </a:lnTo>
                      <a:lnTo>
                        <a:pt x="2207" y="516"/>
                      </a:lnTo>
                      <a:lnTo>
                        <a:pt x="2224" y="414"/>
                      </a:lnTo>
                      <a:lnTo>
                        <a:pt x="2133" y="363"/>
                      </a:lnTo>
                      <a:lnTo>
                        <a:pt x="2114" y="293"/>
                      </a:lnTo>
                      <a:lnTo>
                        <a:pt x="2328" y="267"/>
                      </a:lnTo>
                      <a:lnTo>
                        <a:pt x="2300" y="203"/>
                      </a:lnTo>
                      <a:lnTo>
                        <a:pt x="2328" y="217"/>
                      </a:lnTo>
                      <a:lnTo>
                        <a:pt x="2363" y="192"/>
                      </a:lnTo>
                      <a:lnTo>
                        <a:pt x="2337" y="184"/>
                      </a:lnTo>
                      <a:lnTo>
                        <a:pt x="2560" y="132"/>
                      </a:lnTo>
                      <a:lnTo>
                        <a:pt x="2542" y="117"/>
                      </a:lnTo>
                      <a:lnTo>
                        <a:pt x="2644" y="112"/>
                      </a:lnTo>
                      <a:lnTo>
                        <a:pt x="2643" y="129"/>
                      </a:lnTo>
                      <a:lnTo>
                        <a:pt x="2669" y="129"/>
                      </a:lnTo>
                      <a:lnTo>
                        <a:pt x="2744" y="106"/>
                      </a:lnTo>
                      <a:lnTo>
                        <a:pt x="2779" y="118"/>
                      </a:lnTo>
                      <a:lnTo>
                        <a:pt x="2746" y="90"/>
                      </a:lnTo>
                      <a:lnTo>
                        <a:pt x="2830" y="84"/>
                      </a:lnTo>
                      <a:lnTo>
                        <a:pt x="2833" y="48"/>
                      </a:lnTo>
                      <a:lnTo>
                        <a:pt x="2933" y="0"/>
                      </a:lnTo>
                      <a:lnTo>
                        <a:pt x="3002" y="29"/>
                      </a:lnTo>
                      <a:lnTo>
                        <a:pt x="2943" y="55"/>
                      </a:lnTo>
                      <a:lnTo>
                        <a:pt x="3043" y="53"/>
                      </a:lnTo>
                      <a:lnTo>
                        <a:pt x="3003" y="90"/>
                      </a:lnTo>
                      <a:lnTo>
                        <a:pt x="3174" y="72"/>
                      </a:lnTo>
                      <a:lnTo>
                        <a:pt x="3269" y="129"/>
                      </a:lnTo>
                      <a:lnTo>
                        <a:pt x="3255" y="150"/>
                      </a:lnTo>
                      <a:lnTo>
                        <a:pt x="3223" y="138"/>
                      </a:lnTo>
                      <a:lnTo>
                        <a:pt x="3266" y="156"/>
                      </a:lnTo>
                      <a:lnTo>
                        <a:pt x="3245" y="190"/>
                      </a:lnTo>
                      <a:lnTo>
                        <a:pt x="2933" y="355"/>
                      </a:lnTo>
                      <a:lnTo>
                        <a:pt x="3032" y="335"/>
                      </a:lnTo>
                      <a:lnTo>
                        <a:pt x="3011" y="313"/>
                      </a:lnTo>
                      <a:lnTo>
                        <a:pt x="3169" y="282"/>
                      </a:lnTo>
                      <a:lnTo>
                        <a:pt x="3126" y="287"/>
                      </a:lnTo>
                      <a:lnTo>
                        <a:pt x="3136" y="259"/>
                      </a:lnTo>
                      <a:lnTo>
                        <a:pt x="3223" y="282"/>
                      </a:lnTo>
                      <a:lnTo>
                        <a:pt x="3236" y="259"/>
                      </a:lnTo>
                      <a:lnTo>
                        <a:pt x="3256" y="313"/>
                      </a:lnTo>
                      <a:lnTo>
                        <a:pt x="3299" y="316"/>
                      </a:lnTo>
                      <a:lnTo>
                        <a:pt x="3258" y="294"/>
                      </a:lnTo>
                      <a:lnTo>
                        <a:pt x="3342" y="280"/>
                      </a:lnTo>
                      <a:lnTo>
                        <a:pt x="3442" y="293"/>
                      </a:lnTo>
                      <a:lnTo>
                        <a:pt x="3433" y="313"/>
                      </a:lnTo>
                      <a:lnTo>
                        <a:pt x="3520" y="330"/>
                      </a:lnTo>
                      <a:lnTo>
                        <a:pt x="3596" y="326"/>
                      </a:lnTo>
                      <a:lnTo>
                        <a:pt x="3600" y="275"/>
                      </a:lnTo>
                      <a:lnTo>
                        <a:pt x="3622" y="269"/>
                      </a:lnTo>
                      <a:lnTo>
                        <a:pt x="3815" y="326"/>
                      </a:lnTo>
                      <a:lnTo>
                        <a:pt x="3788" y="414"/>
                      </a:lnTo>
                      <a:lnTo>
                        <a:pt x="3877" y="474"/>
                      </a:lnTo>
                      <a:lnTo>
                        <a:pt x="3926" y="392"/>
                      </a:lnTo>
                      <a:lnTo>
                        <a:pt x="3959" y="428"/>
                      </a:lnTo>
                      <a:lnTo>
                        <a:pt x="4024" y="414"/>
                      </a:lnTo>
                      <a:lnTo>
                        <a:pt x="4110" y="445"/>
                      </a:lnTo>
                      <a:lnTo>
                        <a:pt x="4179" y="426"/>
                      </a:lnTo>
                      <a:lnTo>
                        <a:pt x="4172" y="392"/>
                      </a:lnTo>
                      <a:lnTo>
                        <a:pt x="4220" y="336"/>
                      </a:lnTo>
                      <a:lnTo>
                        <a:pt x="4508" y="376"/>
                      </a:lnTo>
                      <a:lnTo>
                        <a:pt x="4527" y="402"/>
                      </a:lnTo>
                      <a:lnTo>
                        <a:pt x="4491" y="413"/>
                      </a:lnTo>
                      <a:lnTo>
                        <a:pt x="4584" y="426"/>
                      </a:lnTo>
                      <a:lnTo>
                        <a:pt x="4619" y="465"/>
                      </a:lnTo>
                      <a:lnTo>
                        <a:pt x="4835" y="459"/>
                      </a:lnTo>
                      <a:lnTo>
                        <a:pt x="4875" y="490"/>
                      </a:lnTo>
                      <a:lnTo>
                        <a:pt x="4861" y="529"/>
                      </a:lnTo>
                      <a:lnTo>
                        <a:pt x="4924" y="556"/>
                      </a:lnTo>
                      <a:lnTo>
                        <a:pt x="4957" y="534"/>
                      </a:lnTo>
                      <a:lnTo>
                        <a:pt x="5111" y="550"/>
                      </a:lnTo>
                      <a:lnTo>
                        <a:pt x="5142" y="529"/>
                      </a:lnTo>
                      <a:lnTo>
                        <a:pt x="5162" y="563"/>
                      </a:lnTo>
                      <a:lnTo>
                        <a:pt x="5225" y="591"/>
                      </a:lnTo>
                      <a:lnTo>
                        <a:pt x="5256" y="572"/>
                      </a:lnTo>
                      <a:lnTo>
                        <a:pt x="5224" y="540"/>
                      </a:lnTo>
                      <a:lnTo>
                        <a:pt x="5242" y="516"/>
                      </a:lnTo>
                      <a:lnTo>
                        <a:pt x="5513" y="555"/>
                      </a:lnTo>
                      <a:lnTo>
                        <a:pt x="5691" y="655"/>
                      </a:lnTo>
                      <a:lnTo>
                        <a:pt x="5729" y="655"/>
                      </a:lnTo>
                      <a:lnTo>
                        <a:pt x="5774" y="736"/>
                      </a:lnTo>
                      <a:lnTo>
                        <a:pt x="5756" y="692"/>
                      </a:lnTo>
                      <a:lnTo>
                        <a:pt x="5784" y="688"/>
                      </a:lnTo>
                      <a:lnTo>
                        <a:pt x="5802" y="705"/>
                      </a:lnTo>
                      <a:lnTo>
                        <a:pt x="5854" y="699"/>
                      </a:lnTo>
                      <a:lnTo>
                        <a:pt x="5927" y="746"/>
                      </a:lnTo>
                      <a:lnTo>
                        <a:pt x="5823" y="798"/>
                      </a:lnTo>
                      <a:lnTo>
                        <a:pt x="5844" y="812"/>
                      </a:lnTo>
                      <a:lnTo>
                        <a:pt x="5807" y="821"/>
                      </a:lnTo>
                      <a:lnTo>
                        <a:pt x="5837" y="841"/>
                      </a:lnTo>
                      <a:lnTo>
                        <a:pt x="5774" y="842"/>
                      </a:lnTo>
                      <a:lnTo>
                        <a:pt x="5755" y="812"/>
                      </a:lnTo>
                      <a:lnTo>
                        <a:pt x="5730" y="824"/>
                      </a:lnTo>
                      <a:lnTo>
                        <a:pt x="5690" y="776"/>
                      </a:lnTo>
                      <a:lnTo>
                        <a:pt x="5620" y="777"/>
                      </a:lnTo>
                      <a:lnTo>
                        <a:pt x="5602" y="749"/>
                      </a:lnTo>
                      <a:lnTo>
                        <a:pt x="5619" y="736"/>
                      </a:lnTo>
                      <a:lnTo>
                        <a:pt x="5591" y="736"/>
                      </a:lnTo>
                      <a:lnTo>
                        <a:pt x="5569" y="746"/>
                      </a:lnTo>
                      <a:lnTo>
                        <a:pt x="5595" y="779"/>
                      </a:lnTo>
                      <a:lnTo>
                        <a:pt x="5579" y="799"/>
                      </a:lnTo>
                      <a:lnTo>
                        <a:pt x="5519" y="832"/>
                      </a:lnTo>
                      <a:lnTo>
                        <a:pt x="5478" y="825"/>
                      </a:lnTo>
                      <a:lnTo>
                        <a:pt x="5546" y="918"/>
                      </a:lnTo>
                      <a:lnTo>
                        <a:pt x="5535" y="953"/>
                      </a:lnTo>
                      <a:lnTo>
                        <a:pt x="5466" y="928"/>
                      </a:lnTo>
                      <a:lnTo>
                        <a:pt x="5469" y="942"/>
                      </a:lnTo>
                      <a:lnTo>
                        <a:pt x="5343" y="988"/>
                      </a:lnTo>
                      <a:lnTo>
                        <a:pt x="5231" y="1082"/>
                      </a:lnTo>
                      <a:lnTo>
                        <a:pt x="5155" y="1046"/>
                      </a:lnTo>
                      <a:lnTo>
                        <a:pt x="5086" y="1084"/>
                      </a:lnTo>
                      <a:lnTo>
                        <a:pt x="5086" y="1050"/>
                      </a:lnTo>
                      <a:lnTo>
                        <a:pt x="5045" y="1087"/>
                      </a:lnTo>
                      <a:lnTo>
                        <a:pt x="4996" y="1083"/>
                      </a:lnTo>
                      <a:lnTo>
                        <a:pt x="4944" y="1175"/>
                      </a:lnTo>
                      <a:lnTo>
                        <a:pt x="4985" y="1193"/>
                      </a:lnTo>
                      <a:lnTo>
                        <a:pt x="4968" y="1224"/>
                      </a:lnTo>
                      <a:lnTo>
                        <a:pt x="4988" y="1270"/>
                      </a:lnTo>
                      <a:lnTo>
                        <a:pt x="4952" y="1262"/>
                      </a:lnTo>
                      <a:lnTo>
                        <a:pt x="4932" y="1303"/>
                      </a:lnTo>
                      <a:lnTo>
                        <a:pt x="4945" y="1341"/>
                      </a:lnTo>
                      <a:lnTo>
                        <a:pt x="4869" y="1372"/>
                      </a:lnTo>
                      <a:lnTo>
                        <a:pt x="4875" y="1413"/>
                      </a:lnTo>
                      <a:lnTo>
                        <a:pt x="4825" y="1424"/>
                      </a:lnTo>
                      <a:lnTo>
                        <a:pt x="4811" y="1471"/>
                      </a:lnTo>
                      <a:lnTo>
                        <a:pt x="4765" y="1520"/>
                      </a:lnTo>
                      <a:lnTo>
                        <a:pt x="4726" y="1341"/>
                      </a:lnTo>
                      <a:lnTo>
                        <a:pt x="4731" y="1244"/>
                      </a:lnTo>
                      <a:lnTo>
                        <a:pt x="4765" y="1188"/>
                      </a:lnTo>
                      <a:lnTo>
                        <a:pt x="4818" y="1176"/>
                      </a:lnTo>
                      <a:lnTo>
                        <a:pt x="4941" y="1056"/>
                      </a:lnTo>
                      <a:lnTo>
                        <a:pt x="5000" y="1032"/>
                      </a:lnTo>
                      <a:lnTo>
                        <a:pt x="5020" y="962"/>
                      </a:lnTo>
                      <a:lnTo>
                        <a:pt x="5045" y="944"/>
                      </a:lnTo>
                      <a:lnTo>
                        <a:pt x="4998" y="942"/>
                      </a:lnTo>
                      <a:lnTo>
                        <a:pt x="4984" y="999"/>
                      </a:lnTo>
                      <a:lnTo>
                        <a:pt x="4879" y="1048"/>
                      </a:lnTo>
                      <a:lnTo>
                        <a:pt x="4890" y="974"/>
                      </a:lnTo>
                      <a:lnTo>
                        <a:pt x="4778" y="990"/>
                      </a:lnTo>
                      <a:lnTo>
                        <a:pt x="4672" y="1084"/>
                      </a:lnTo>
                      <a:lnTo>
                        <a:pt x="4692" y="1123"/>
                      </a:lnTo>
                      <a:lnTo>
                        <a:pt x="4579" y="1136"/>
                      </a:lnTo>
                      <a:lnTo>
                        <a:pt x="4565" y="1125"/>
                      </a:lnTo>
                      <a:lnTo>
                        <a:pt x="4604" y="1119"/>
                      </a:lnTo>
                      <a:lnTo>
                        <a:pt x="4510" y="1095"/>
                      </a:lnTo>
                      <a:lnTo>
                        <a:pt x="4484" y="1119"/>
                      </a:lnTo>
                      <a:lnTo>
                        <a:pt x="4271" y="1121"/>
                      </a:lnTo>
                      <a:lnTo>
                        <a:pt x="4017" y="1337"/>
                      </a:lnTo>
                      <a:lnTo>
                        <a:pt x="4068" y="1346"/>
                      </a:lnTo>
                      <a:lnTo>
                        <a:pt x="4068" y="1385"/>
                      </a:lnTo>
                      <a:lnTo>
                        <a:pt x="4097" y="1361"/>
                      </a:lnTo>
                      <a:lnTo>
                        <a:pt x="4089" y="1394"/>
                      </a:lnTo>
                      <a:lnTo>
                        <a:pt x="4128" y="1375"/>
                      </a:lnTo>
                      <a:lnTo>
                        <a:pt x="4123" y="1396"/>
                      </a:lnTo>
                      <a:lnTo>
                        <a:pt x="4135" y="1361"/>
                      </a:lnTo>
                      <a:lnTo>
                        <a:pt x="4172" y="1362"/>
                      </a:lnTo>
                      <a:lnTo>
                        <a:pt x="4226" y="1407"/>
                      </a:lnTo>
                      <a:lnTo>
                        <a:pt x="4178" y="1412"/>
                      </a:lnTo>
                      <a:lnTo>
                        <a:pt x="4221" y="1427"/>
                      </a:lnTo>
                      <a:lnTo>
                        <a:pt x="4231" y="1457"/>
                      </a:lnTo>
                      <a:lnTo>
                        <a:pt x="4197" y="1526"/>
                      </a:lnTo>
                      <a:lnTo>
                        <a:pt x="4189" y="1630"/>
                      </a:lnTo>
                      <a:lnTo>
                        <a:pt x="4011" y="1845"/>
                      </a:lnTo>
                      <a:lnTo>
                        <a:pt x="3948" y="1873"/>
                      </a:lnTo>
                      <a:lnTo>
                        <a:pt x="3899" y="1845"/>
                      </a:lnTo>
                      <a:lnTo>
                        <a:pt x="3857" y="1887"/>
                      </a:lnTo>
                      <a:lnTo>
                        <a:pt x="3852" y="1878"/>
                      </a:lnTo>
                      <a:lnTo>
                        <a:pt x="3876" y="1845"/>
                      </a:lnTo>
                      <a:lnTo>
                        <a:pt x="3866" y="1791"/>
                      </a:lnTo>
                      <a:lnTo>
                        <a:pt x="3942" y="1769"/>
                      </a:lnTo>
                      <a:lnTo>
                        <a:pt x="4002" y="1625"/>
                      </a:lnTo>
                      <a:lnTo>
                        <a:pt x="3872" y="1659"/>
                      </a:lnTo>
                      <a:lnTo>
                        <a:pt x="3852" y="1605"/>
                      </a:lnTo>
                      <a:lnTo>
                        <a:pt x="3746" y="1572"/>
                      </a:lnTo>
                      <a:lnTo>
                        <a:pt x="3682" y="1423"/>
                      </a:lnTo>
                      <a:lnTo>
                        <a:pt x="3612" y="1396"/>
                      </a:lnTo>
                      <a:lnTo>
                        <a:pt x="3486" y="1437"/>
                      </a:lnTo>
                      <a:lnTo>
                        <a:pt x="3510" y="1468"/>
                      </a:lnTo>
                      <a:lnTo>
                        <a:pt x="3459" y="1556"/>
                      </a:lnTo>
                      <a:lnTo>
                        <a:pt x="3409" y="1580"/>
                      </a:lnTo>
                      <a:lnTo>
                        <a:pt x="3356" y="1559"/>
                      </a:lnTo>
                      <a:lnTo>
                        <a:pt x="3293" y="1549"/>
                      </a:lnTo>
                      <a:lnTo>
                        <a:pt x="3129" y="1589"/>
                      </a:lnTo>
                      <a:lnTo>
                        <a:pt x="2984" y="1531"/>
                      </a:lnTo>
                      <a:lnTo>
                        <a:pt x="2892" y="1539"/>
                      </a:lnTo>
                      <a:lnTo>
                        <a:pt x="2857" y="1490"/>
                      </a:lnTo>
                      <a:lnTo>
                        <a:pt x="2766" y="1457"/>
                      </a:lnTo>
                      <a:lnTo>
                        <a:pt x="2718" y="1492"/>
                      </a:lnTo>
                      <a:lnTo>
                        <a:pt x="2714" y="1558"/>
                      </a:lnTo>
                      <a:lnTo>
                        <a:pt x="2506" y="1529"/>
                      </a:lnTo>
                      <a:lnTo>
                        <a:pt x="2396" y="1589"/>
                      </a:lnTo>
                      <a:lnTo>
                        <a:pt x="2337" y="1614"/>
                      </a:lnTo>
                      <a:lnTo>
                        <a:pt x="2263" y="1566"/>
                      </a:lnTo>
                      <a:lnTo>
                        <a:pt x="2215" y="1592"/>
                      </a:lnTo>
                      <a:lnTo>
                        <a:pt x="2127" y="1559"/>
                      </a:lnTo>
                      <a:lnTo>
                        <a:pt x="2094" y="1556"/>
                      </a:lnTo>
                      <a:lnTo>
                        <a:pt x="2068" y="1505"/>
                      </a:lnTo>
                      <a:lnTo>
                        <a:pt x="2022" y="1505"/>
                      </a:lnTo>
                      <a:lnTo>
                        <a:pt x="2001" y="1514"/>
                      </a:lnTo>
                      <a:lnTo>
                        <a:pt x="1964" y="1474"/>
                      </a:lnTo>
                      <a:lnTo>
                        <a:pt x="1939" y="1485"/>
                      </a:lnTo>
                      <a:lnTo>
                        <a:pt x="1914" y="1498"/>
                      </a:lnTo>
                      <a:lnTo>
                        <a:pt x="1816" y="1416"/>
                      </a:lnTo>
                      <a:lnTo>
                        <a:pt x="1788" y="1410"/>
                      </a:lnTo>
                      <a:lnTo>
                        <a:pt x="1722" y="1347"/>
                      </a:lnTo>
                      <a:lnTo>
                        <a:pt x="1661" y="1385"/>
                      </a:lnTo>
                      <a:lnTo>
                        <a:pt x="1650" y="1359"/>
                      </a:lnTo>
                      <a:lnTo>
                        <a:pt x="1558" y="1356"/>
                      </a:lnTo>
                      <a:lnTo>
                        <a:pt x="1524" y="1311"/>
                      </a:lnTo>
                      <a:lnTo>
                        <a:pt x="1475" y="1315"/>
                      </a:lnTo>
                      <a:lnTo>
                        <a:pt x="1458" y="1334"/>
                      </a:lnTo>
                      <a:lnTo>
                        <a:pt x="1397" y="1345"/>
                      </a:lnTo>
                      <a:lnTo>
                        <a:pt x="1380" y="1334"/>
                      </a:lnTo>
                      <a:lnTo>
                        <a:pt x="1357" y="1368"/>
                      </a:lnTo>
                      <a:lnTo>
                        <a:pt x="1338" y="1359"/>
                      </a:lnTo>
                      <a:lnTo>
                        <a:pt x="1265" y="1369"/>
                      </a:lnTo>
                      <a:lnTo>
                        <a:pt x="1242" y="1359"/>
                      </a:lnTo>
                      <a:lnTo>
                        <a:pt x="1233" y="1369"/>
                      </a:lnTo>
                      <a:lnTo>
                        <a:pt x="1270" y="1410"/>
                      </a:lnTo>
                      <a:lnTo>
                        <a:pt x="1244" y="1432"/>
                      </a:lnTo>
                      <a:lnTo>
                        <a:pt x="1246" y="1465"/>
                      </a:lnTo>
                      <a:lnTo>
                        <a:pt x="1288" y="1466"/>
                      </a:lnTo>
                      <a:lnTo>
                        <a:pt x="1305" y="1498"/>
                      </a:lnTo>
                      <a:lnTo>
                        <a:pt x="1295" y="1521"/>
                      </a:lnTo>
                      <a:lnTo>
                        <a:pt x="1265" y="1505"/>
                      </a:lnTo>
                      <a:lnTo>
                        <a:pt x="1242" y="1520"/>
                      </a:lnTo>
                      <a:lnTo>
                        <a:pt x="1218" y="1506"/>
                      </a:lnTo>
                      <a:lnTo>
                        <a:pt x="1207" y="1485"/>
                      </a:lnTo>
                      <a:lnTo>
                        <a:pt x="1178" y="1498"/>
                      </a:lnTo>
                      <a:lnTo>
                        <a:pt x="1157" y="1487"/>
                      </a:lnTo>
                      <a:lnTo>
                        <a:pt x="1134" y="1505"/>
                      </a:lnTo>
                      <a:lnTo>
                        <a:pt x="1101" y="1509"/>
                      </a:lnTo>
                      <a:lnTo>
                        <a:pt x="1083" y="1485"/>
                      </a:lnTo>
                      <a:lnTo>
                        <a:pt x="970" y="1478"/>
                      </a:lnTo>
                      <a:lnTo>
                        <a:pt x="957" y="1490"/>
                      </a:lnTo>
                      <a:lnTo>
                        <a:pt x="946" y="1489"/>
                      </a:lnTo>
                      <a:lnTo>
                        <a:pt x="930" y="1515"/>
                      </a:lnTo>
                      <a:lnTo>
                        <a:pt x="931" y="1540"/>
                      </a:lnTo>
                      <a:lnTo>
                        <a:pt x="917" y="1542"/>
                      </a:lnTo>
                      <a:lnTo>
                        <a:pt x="908" y="1521"/>
                      </a:lnTo>
                      <a:lnTo>
                        <a:pt x="892" y="1523"/>
                      </a:lnTo>
                      <a:lnTo>
                        <a:pt x="888" y="1597"/>
                      </a:lnTo>
                      <a:lnTo>
                        <a:pt x="905" y="1619"/>
                      </a:lnTo>
                      <a:lnTo>
                        <a:pt x="905" y="1640"/>
                      </a:lnTo>
                      <a:lnTo>
                        <a:pt x="924" y="1636"/>
                      </a:lnTo>
                      <a:lnTo>
                        <a:pt x="946" y="1626"/>
                      </a:lnTo>
                      <a:lnTo>
                        <a:pt x="966" y="1659"/>
                      </a:lnTo>
                      <a:lnTo>
                        <a:pt x="982" y="1681"/>
                      </a:lnTo>
                      <a:lnTo>
                        <a:pt x="998" y="1708"/>
                      </a:lnTo>
                      <a:lnTo>
                        <a:pt x="1023" y="1715"/>
                      </a:lnTo>
                      <a:lnTo>
                        <a:pt x="991" y="1736"/>
                      </a:lnTo>
                      <a:lnTo>
                        <a:pt x="968" y="1717"/>
                      </a:lnTo>
                      <a:lnTo>
                        <a:pt x="944" y="1800"/>
                      </a:lnTo>
                      <a:lnTo>
                        <a:pt x="972" y="1821"/>
                      </a:lnTo>
                      <a:lnTo>
                        <a:pt x="997" y="1901"/>
                      </a:lnTo>
                      <a:lnTo>
                        <a:pt x="974" y="1887"/>
                      </a:lnTo>
                      <a:lnTo>
                        <a:pt x="950" y="1878"/>
                      </a:lnTo>
                      <a:lnTo>
                        <a:pt x="924" y="1873"/>
                      </a:lnTo>
                      <a:lnTo>
                        <a:pt x="905" y="1865"/>
                      </a:lnTo>
                      <a:lnTo>
                        <a:pt x="887" y="1862"/>
                      </a:lnTo>
                      <a:lnTo>
                        <a:pt x="871" y="1834"/>
                      </a:lnTo>
                      <a:lnTo>
                        <a:pt x="836" y="1851"/>
                      </a:lnTo>
                      <a:lnTo>
                        <a:pt x="802" y="1850"/>
                      </a:lnTo>
                      <a:lnTo>
                        <a:pt x="780" y="1825"/>
                      </a:lnTo>
                      <a:lnTo>
                        <a:pt x="725" y="1802"/>
                      </a:lnTo>
                      <a:lnTo>
                        <a:pt x="669" y="1807"/>
                      </a:lnTo>
                      <a:lnTo>
                        <a:pt x="610" y="1767"/>
                      </a:lnTo>
                      <a:lnTo>
                        <a:pt x="657" y="1729"/>
                      </a:lnTo>
                      <a:lnTo>
                        <a:pt x="662" y="1698"/>
                      </a:lnTo>
                      <a:lnTo>
                        <a:pt x="661" y="1666"/>
                      </a:lnTo>
                      <a:lnTo>
                        <a:pt x="665" y="1642"/>
                      </a:lnTo>
                      <a:lnTo>
                        <a:pt x="695" y="1633"/>
                      </a:lnTo>
                      <a:lnTo>
                        <a:pt x="679" y="1584"/>
                      </a:lnTo>
                      <a:lnTo>
                        <a:pt x="643" y="1572"/>
                      </a:lnTo>
                      <a:lnTo>
                        <a:pt x="626" y="1564"/>
                      </a:lnTo>
                      <a:lnTo>
                        <a:pt x="602" y="1571"/>
                      </a:lnTo>
                      <a:lnTo>
                        <a:pt x="551" y="1558"/>
                      </a:lnTo>
                      <a:lnTo>
                        <a:pt x="509" y="1511"/>
                      </a:lnTo>
                      <a:lnTo>
                        <a:pt x="476" y="1496"/>
                      </a:lnTo>
                      <a:lnTo>
                        <a:pt x="461" y="1452"/>
                      </a:lnTo>
                      <a:lnTo>
                        <a:pt x="431" y="1448"/>
                      </a:lnTo>
                      <a:lnTo>
                        <a:pt x="404" y="1462"/>
                      </a:lnTo>
                      <a:lnTo>
                        <a:pt x="385" y="1471"/>
                      </a:lnTo>
                      <a:lnTo>
                        <a:pt x="377" y="1451"/>
                      </a:lnTo>
                      <a:lnTo>
                        <a:pt x="362" y="1430"/>
                      </a:lnTo>
                      <a:lnTo>
                        <a:pt x="403" y="1428"/>
                      </a:lnTo>
                      <a:lnTo>
                        <a:pt x="399" y="1414"/>
                      </a:lnTo>
                      <a:lnTo>
                        <a:pt x="389" y="1405"/>
                      </a:lnTo>
                      <a:lnTo>
                        <a:pt x="377" y="1395"/>
                      </a:lnTo>
                      <a:lnTo>
                        <a:pt x="355" y="1345"/>
                      </a:lnTo>
                      <a:lnTo>
                        <a:pt x="325" y="1318"/>
                      </a:lnTo>
                      <a:lnTo>
                        <a:pt x="294" y="1317"/>
                      </a:lnTo>
                      <a:lnTo>
                        <a:pt x="263" y="1317"/>
                      </a:lnTo>
                      <a:lnTo>
                        <a:pt x="241" y="1301"/>
                      </a:lnTo>
                      <a:lnTo>
                        <a:pt x="220" y="1297"/>
                      </a:lnTo>
                      <a:lnTo>
                        <a:pt x="202" y="1297"/>
                      </a:lnTo>
                      <a:lnTo>
                        <a:pt x="191" y="1311"/>
                      </a:lnTo>
                      <a:lnTo>
                        <a:pt x="169" y="1333"/>
                      </a:lnTo>
                      <a:lnTo>
                        <a:pt x="166" y="1353"/>
                      </a:lnTo>
                      <a:lnTo>
                        <a:pt x="157" y="1359"/>
                      </a:lnTo>
                      <a:lnTo>
                        <a:pt x="144" y="1394"/>
                      </a:lnTo>
                      <a:lnTo>
                        <a:pt x="136" y="1384"/>
                      </a:lnTo>
                      <a:lnTo>
                        <a:pt x="132" y="1370"/>
                      </a:lnTo>
                      <a:lnTo>
                        <a:pt x="0" y="1351"/>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45" name="Freeform 6">
                  <a:extLst>
                    <a:ext uri="{FF2B5EF4-FFF2-40B4-BE49-F238E27FC236}">
                      <a16:creationId xmlns:a16="http://schemas.microsoft.com/office/drawing/2014/main" id="{5D9DF84A-3123-AA8B-BEFC-D82E1AC7DA59}"/>
                    </a:ext>
                  </a:extLst>
                </p:cNvPr>
                <p:cNvSpPr>
                  <a:spLocks noChangeAspect="1"/>
                </p:cNvSpPr>
                <p:nvPr/>
              </p:nvSpPr>
              <p:spPr bwMode="gray">
                <a:xfrm>
                  <a:off x="5238750" y="2352676"/>
                  <a:ext cx="76200" cy="25400"/>
                </a:xfrm>
                <a:custGeom>
                  <a:avLst/>
                  <a:gdLst>
                    <a:gd name="T0" fmla="*/ 0 w 107"/>
                    <a:gd name="T1" fmla="*/ 2147483647 h 33"/>
                    <a:gd name="T2" fmla="*/ 2147483647 w 107"/>
                    <a:gd name="T3" fmla="*/ 0 h 33"/>
                    <a:gd name="T4" fmla="*/ 2147483647 w 107"/>
                    <a:gd name="T5" fmla="*/ 2147483647 h 33"/>
                    <a:gd name="T6" fmla="*/ 2147483647 w 107"/>
                    <a:gd name="T7" fmla="*/ 2147483647 h 33"/>
                    <a:gd name="T8" fmla="*/ 0 w 107"/>
                    <a:gd name="T9" fmla="*/ 2147483647 h 33"/>
                    <a:gd name="T10" fmla="*/ 0 60000 65536"/>
                    <a:gd name="T11" fmla="*/ 0 60000 65536"/>
                    <a:gd name="T12" fmla="*/ 0 60000 65536"/>
                    <a:gd name="T13" fmla="*/ 0 60000 65536"/>
                    <a:gd name="T14" fmla="*/ 0 60000 65536"/>
                    <a:gd name="T15" fmla="*/ 0 w 107"/>
                    <a:gd name="T16" fmla="*/ 0 h 33"/>
                    <a:gd name="T17" fmla="*/ 107 w 107"/>
                    <a:gd name="T18" fmla="*/ 33 h 33"/>
                  </a:gdLst>
                  <a:ahLst/>
                  <a:cxnLst>
                    <a:cxn ang="T10">
                      <a:pos x="T0" y="T1"/>
                    </a:cxn>
                    <a:cxn ang="T11">
                      <a:pos x="T2" y="T3"/>
                    </a:cxn>
                    <a:cxn ang="T12">
                      <a:pos x="T4" y="T5"/>
                    </a:cxn>
                    <a:cxn ang="T13">
                      <a:pos x="T6" y="T7"/>
                    </a:cxn>
                    <a:cxn ang="T14">
                      <a:pos x="T8" y="T9"/>
                    </a:cxn>
                  </a:cxnLst>
                  <a:rect l="T15" t="T16" r="T17" b="T18"/>
                  <a:pathLst>
                    <a:path w="107" h="33">
                      <a:moveTo>
                        <a:pt x="0" y="10"/>
                      </a:moveTo>
                      <a:lnTo>
                        <a:pt x="65" y="0"/>
                      </a:lnTo>
                      <a:lnTo>
                        <a:pt x="107" y="16"/>
                      </a:lnTo>
                      <a:lnTo>
                        <a:pt x="85" y="33"/>
                      </a:lnTo>
                      <a:lnTo>
                        <a:pt x="0" y="1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46" name="Freeform 9">
                  <a:extLst>
                    <a:ext uri="{FF2B5EF4-FFF2-40B4-BE49-F238E27FC236}">
                      <a16:creationId xmlns:a16="http://schemas.microsoft.com/office/drawing/2014/main" id="{AF2FB224-E015-F060-2148-F2FF12447F20}"/>
                    </a:ext>
                  </a:extLst>
                </p:cNvPr>
                <p:cNvSpPr>
                  <a:spLocks noChangeAspect="1"/>
                </p:cNvSpPr>
                <p:nvPr/>
              </p:nvSpPr>
              <p:spPr bwMode="gray">
                <a:xfrm>
                  <a:off x="2193925" y="3313114"/>
                  <a:ext cx="336550" cy="292100"/>
                </a:xfrm>
                <a:custGeom>
                  <a:avLst/>
                  <a:gdLst>
                    <a:gd name="T0" fmla="*/ 0 w 490"/>
                    <a:gd name="T1" fmla="*/ 2147483647 h 351"/>
                    <a:gd name="T2" fmla="*/ 2147483647 w 490"/>
                    <a:gd name="T3" fmla="*/ 2147483647 h 351"/>
                    <a:gd name="T4" fmla="*/ 2147483647 w 490"/>
                    <a:gd name="T5" fmla="*/ 2147483647 h 351"/>
                    <a:gd name="T6" fmla="*/ 2147483647 w 490"/>
                    <a:gd name="T7" fmla="*/ 2147483647 h 351"/>
                    <a:gd name="T8" fmla="*/ 2147483647 w 490"/>
                    <a:gd name="T9" fmla="*/ 2147483647 h 351"/>
                    <a:gd name="T10" fmla="*/ 2147483647 w 490"/>
                    <a:gd name="T11" fmla="*/ 2147483647 h 351"/>
                    <a:gd name="T12" fmla="*/ 2147483647 w 490"/>
                    <a:gd name="T13" fmla="*/ 2147483647 h 351"/>
                    <a:gd name="T14" fmla="*/ 2147483647 w 490"/>
                    <a:gd name="T15" fmla="*/ 2147483647 h 351"/>
                    <a:gd name="T16" fmla="*/ 2147483647 w 490"/>
                    <a:gd name="T17" fmla="*/ 2147483647 h 351"/>
                    <a:gd name="T18" fmla="*/ 2147483647 w 490"/>
                    <a:gd name="T19" fmla="*/ 2147483647 h 351"/>
                    <a:gd name="T20" fmla="*/ 2147483647 w 490"/>
                    <a:gd name="T21" fmla="*/ 2147483647 h 351"/>
                    <a:gd name="T22" fmla="*/ 2147483647 w 490"/>
                    <a:gd name="T23" fmla="*/ 2147483647 h 351"/>
                    <a:gd name="T24" fmla="*/ 2147483647 w 490"/>
                    <a:gd name="T25" fmla="*/ 2147483647 h 351"/>
                    <a:gd name="T26" fmla="*/ 2147483647 w 490"/>
                    <a:gd name="T27" fmla="*/ 2147483647 h 351"/>
                    <a:gd name="T28" fmla="*/ 2147483647 w 490"/>
                    <a:gd name="T29" fmla="*/ 2147483647 h 351"/>
                    <a:gd name="T30" fmla="*/ 2147483647 w 490"/>
                    <a:gd name="T31" fmla="*/ 2147483647 h 351"/>
                    <a:gd name="T32" fmla="*/ 2147483647 w 490"/>
                    <a:gd name="T33" fmla="*/ 2147483647 h 351"/>
                    <a:gd name="T34" fmla="*/ 2147483647 w 490"/>
                    <a:gd name="T35" fmla="*/ 2147483647 h 351"/>
                    <a:gd name="T36" fmla="*/ 2147483647 w 490"/>
                    <a:gd name="T37" fmla="*/ 0 h 351"/>
                    <a:gd name="T38" fmla="*/ 2147483647 w 490"/>
                    <a:gd name="T39" fmla="*/ 2147483647 h 351"/>
                    <a:gd name="T40" fmla="*/ 2147483647 w 490"/>
                    <a:gd name="T41" fmla="*/ 2147483647 h 351"/>
                    <a:gd name="T42" fmla="*/ 2147483647 w 490"/>
                    <a:gd name="T43" fmla="*/ 2147483647 h 351"/>
                    <a:gd name="T44" fmla="*/ 2147483647 w 490"/>
                    <a:gd name="T45" fmla="*/ 2147483647 h 351"/>
                    <a:gd name="T46" fmla="*/ 0 w 490"/>
                    <a:gd name="T47" fmla="*/ 2147483647 h 351"/>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90"/>
                    <a:gd name="T73" fmla="*/ 0 h 351"/>
                    <a:gd name="T74" fmla="*/ 490 w 490"/>
                    <a:gd name="T75" fmla="*/ 351 h 351"/>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90" h="351">
                      <a:moveTo>
                        <a:pt x="0" y="168"/>
                      </a:moveTo>
                      <a:lnTo>
                        <a:pt x="3" y="259"/>
                      </a:lnTo>
                      <a:lnTo>
                        <a:pt x="40" y="287"/>
                      </a:lnTo>
                      <a:lnTo>
                        <a:pt x="11" y="333"/>
                      </a:lnTo>
                      <a:lnTo>
                        <a:pt x="66" y="351"/>
                      </a:lnTo>
                      <a:lnTo>
                        <a:pt x="193" y="333"/>
                      </a:lnTo>
                      <a:lnTo>
                        <a:pt x="217" y="282"/>
                      </a:lnTo>
                      <a:lnTo>
                        <a:pt x="303" y="254"/>
                      </a:lnTo>
                      <a:lnTo>
                        <a:pt x="311" y="211"/>
                      </a:lnTo>
                      <a:lnTo>
                        <a:pt x="340" y="199"/>
                      </a:lnTo>
                      <a:lnTo>
                        <a:pt x="327" y="177"/>
                      </a:lnTo>
                      <a:lnTo>
                        <a:pt x="358" y="174"/>
                      </a:lnTo>
                      <a:lnTo>
                        <a:pt x="381" y="130"/>
                      </a:lnTo>
                      <a:lnTo>
                        <a:pt x="371" y="88"/>
                      </a:lnTo>
                      <a:lnTo>
                        <a:pt x="486" y="56"/>
                      </a:lnTo>
                      <a:lnTo>
                        <a:pt x="490" y="47"/>
                      </a:lnTo>
                      <a:lnTo>
                        <a:pt x="447" y="39"/>
                      </a:lnTo>
                      <a:lnTo>
                        <a:pt x="385" y="69"/>
                      </a:lnTo>
                      <a:lnTo>
                        <a:pt x="357" y="0"/>
                      </a:lnTo>
                      <a:lnTo>
                        <a:pt x="304" y="52"/>
                      </a:lnTo>
                      <a:lnTo>
                        <a:pt x="152" y="47"/>
                      </a:lnTo>
                      <a:lnTo>
                        <a:pt x="75" y="128"/>
                      </a:lnTo>
                      <a:lnTo>
                        <a:pt x="24" y="102"/>
                      </a:lnTo>
                      <a:lnTo>
                        <a:pt x="0" y="168"/>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47" name="Freeform 10">
                  <a:extLst>
                    <a:ext uri="{FF2B5EF4-FFF2-40B4-BE49-F238E27FC236}">
                      <a16:creationId xmlns:a16="http://schemas.microsoft.com/office/drawing/2014/main" id="{FC1F4615-F081-F117-19F3-EB204E632A32}"/>
                    </a:ext>
                  </a:extLst>
                </p:cNvPr>
                <p:cNvSpPr>
                  <a:spLocks noChangeAspect="1"/>
                </p:cNvSpPr>
                <p:nvPr/>
              </p:nvSpPr>
              <p:spPr bwMode="gray">
                <a:xfrm>
                  <a:off x="1204913" y="3175001"/>
                  <a:ext cx="41275" cy="98425"/>
                </a:xfrm>
                <a:custGeom>
                  <a:avLst/>
                  <a:gdLst>
                    <a:gd name="T0" fmla="*/ 0 w 62"/>
                    <a:gd name="T1" fmla="*/ 2147483647 h 119"/>
                    <a:gd name="T2" fmla="*/ 2147483647 w 62"/>
                    <a:gd name="T3" fmla="*/ 2147483647 h 119"/>
                    <a:gd name="T4" fmla="*/ 2147483647 w 62"/>
                    <a:gd name="T5" fmla="*/ 0 h 119"/>
                    <a:gd name="T6" fmla="*/ 2147483647 w 62"/>
                    <a:gd name="T7" fmla="*/ 2147483647 h 119"/>
                    <a:gd name="T8" fmla="*/ 2147483647 w 62"/>
                    <a:gd name="T9" fmla="*/ 2147483647 h 119"/>
                    <a:gd name="T10" fmla="*/ 0 w 62"/>
                    <a:gd name="T11" fmla="*/ 2147483647 h 119"/>
                    <a:gd name="T12" fmla="*/ 0 60000 65536"/>
                    <a:gd name="T13" fmla="*/ 0 60000 65536"/>
                    <a:gd name="T14" fmla="*/ 0 60000 65536"/>
                    <a:gd name="T15" fmla="*/ 0 60000 65536"/>
                    <a:gd name="T16" fmla="*/ 0 60000 65536"/>
                    <a:gd name="T17" fmla="*/ 0 60000 65536"/>
                    <a:gd name="T18" fmla="*/ 0 w 62"/>
                    <a:gd name="T19" fmla="*/ 0 h 119"/>
                    <a:gd name="T20" fmla="*/ 62 w 62"/>
                    <a:gd name="T21" fmla="*/ 119 h 119"/>
                  </a:gdLst>
                  <a:ahLst/>
                  <a:cxnLst>
                    <a:cxn ang="T12">
                      <a:pos x="T0" y="T1"/>
                    </a:cxn>
                    <a:cxn ang="T13">
                      <a:pos x="T2" y="T3"/>
                    </a:cxn>
                    <a:cxn ang="T14">
                      <a:pos x="T4" y="T5"/>
                    </a:cxn>
                    <a:cxn ang="T15">
                      <a:pos x="T6" y="T7"/>
                    </a:cxn>
                    <a:cxn ang="T16">
                      <a:pos x="T8" y="T9"/>
                    </a:cxn>
                    <a:cxn ang="T17">
                      <a:pos x="T10" y="T11"/>
                    </a:cxn>
                  </a:cxnLst>
                  <a:rect l="T18" t="T19" r="T20" b="T21"/>
                  <a:pathLst>
                    <a:path w="62" h="119">
                      <a:moveTo>
                        <a:pt x="0" y="90"/>
                      </a:moveTo>
                      <a:lnTo>
                        <a:pt x="2" y="28"/>
                      </a:lnTo>
                      <a:lnTo>
                        <a:pt x="30" y="0"/>
                      </a:lnTo>
                      <a:lnTo>
                        <a:pt x="62" y="70"/>
                      </a:lnTo>
                      <a:lnTo>
                        <a:pt x="33" y="119"/>
                      </a:lnTo>
                      <a:lnTo>
                        <a:pt x="0" y="9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48" name="Freeform 11">
                  <a:extLst>
                    <a:ext uri="{FF2B5EF4-FFF2-40B4-BE49-F238E27FC236}">
                      <a16:creationId xmlns:a16="http://schemas.microsoft.com/office/drawing/2014/main" id="{43FDD78E-46A4-6844-DB41-1C41B953A22A}"/>
                    </a:ext>
                  </a:extLst>
                </p:cNvPr>
                <p:cNvSpPr>
                  <a:spLocks noChangeAspect="1"/>
                </p:cNvSpPr>
                <p:nvPr/>
              </p:nvSpPr>
              <p:spPr bwMode="gray">
                <a:xfrm>
                  <a:off x="536575" y="3363914"/>
                  <a:ext cx="484188" cy="555625"/>
                </a:xfrm>
                <a:custGeom>
                  <a:avLst/>
                  <a:gdLst>
                    <a:gd name="T0" fmla="*/ 0 w 705"/>
                    <a:gd name="T1" fmla="*/ 2147483647 h 672"/>
                    <a:gd name="T2" fmla="*/ 2147483647 w 705"/>
                    <a:gd name="T3" fmla="*/ 2147483647 h 672"/>
                    <a:gd name="T4" fmla="*/ 2147483647 w 705"/>
                    <a:gd name="T5" fmla="*/ 2147483647 h 672"/>
                    <a:gd name="T6" fmla="*/ 2147483647 w 705"/>
                    <a:gd name="T7" fmla="*/ 2147483647 h 672"/>
                    <a:gd name="T8" fmla="*/ 2147483647 w 705"/>
                    <a:gd name="T9" fmla="*/ 2147483647 h 672"/>
                    <a:gd name="T10" fmla="*/ 2147483647 w 705"/>
                    <a:gd name="T11" fmla="*/ 2147483647 h 672"/>
                    <a:gd name="T12" fmla="*/ 2147483647 w 705"/>
                    <a:gd name="T13" fmla="*/ 2147483647 h 672"/>
                    <a:gd name="T14" fmla="*/ 2147483647 w 705"/>
                    <a:gd name="T15" fmla="*/ 2147483647 h 672"/>
                    <a:gd name="T16" fmla="*/ 2147483647 w 705"/>
                    <a:gd name="T17" fmla="*/ 2147483647 h 672"/>
                    <a:gd name="T18" fmla="*/ 2147483647 w 705"/>
                    <a:gd name="T19" fmla="*/ 2147483647 h 672"/>
                    <a:gd name="T20" fmla="*/ 2147483647 w 705"/>
                    <a:gd name="T21" fmla="*/ 2147483647 h 672"/>
                    <a:gd name="T22" fmla="*/ 2147483647 w 705"/>
                    <a:gd name="T23" fmla="*/ 2147483647 h 672"/>
                    <a:gd name="T24" fmla="*/ 2147483647 w 705"/>
                    <a:gd name="T25" fmla="*/ 2147483647 h 672"/>
                    <a:gd name="T26" fmla="*/ 2147483647 w 705"/>
                    <a:gd name="T27" fmla="*/ 0 h 672"/>
                    <a:gd name="T28" fmla="*/ 2147483647 w 705"/>
                    <a:gd name="T29" fmla="*/ 2147483647 h 672"/>
                    <a:gd name="T30" fmla="*/ 2147483647 w 705"/>
                    <a:gd name="T31" fmla="*/ 2147483647 h 672"/>
                    <a:gd name="T32" fmla="*/ 2147483647 w 705"/>
                    <a:gd name="T33" fmla="*/ 2147483647 h 672"/>
                    <a:gd name="T34" fmla="*/ 2147483647 w 705"/>
                    <a:gd name="T35" fmla="*/ 2147483647 h 672"/>
                    <a:gd name="T36" fmla="*/ 2147483647 w 705"/>
                    <a:gd name="T37" fmla="*/ 2147483647 h 672"/>
                    <a:gd name="T38" fmla="*/ 2147483647 w 705"/>
                    <a:gd name="T39" fmla="*/ 2147483647 h 672"/>
                    <a:gd name="T40" fmla="*/ 2147483647 w 705"/>
                    <a:gd name="T41" fmla="*/ 2147483647 h 672"/>
                    <a:gd name="T42" fmla="*/ 0 w 705"/>
                    <a:gd name="T43" fmla="*/ 2147483647 h 67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705"/>
                    <a:gd name="T67" fmla="*/ 0 h 672"/>
                    <a:gd name="T68" fmla="*/ 705 w 705"/>
                    <a:gd name="T69" fmla="*/ 672 h 67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705" h="672">
                      <a:moveTo>
                        <a:pt x="0" y="359"/>
                      </a:moveTo>
                      <a:lnTo>
                        <a:pt x="3" y="372"/>
                      </a:lnTo>
                      <a:lnTo>
                        <a:pt x="131" y="455"/>
                      </a:lnTo>
                      <a:lnTo>
                        <a:pt x="410" y="640"/>
                      </a:lnTo>
                      <a:lnTo>
                        <a:pt x="413" y="672"/>
                      </a:lnTo>
                      <a:lnTo>
                        <a:pt x="441" y="667"/>
                      </a:lnTo>
                      <a:lnTo>
                        <a:pt x="495" y="654"/>
                      </a:lnTo>
                      <a:lnTo>
                        <a:pt x="705" y="509"/>
                      </a:lnTo>
                      <a:lnTo>
                        <a:pt x="623" y="413"/>
                      </a:lnTo>
                      <a:lnTo>
                        <a:pt x="624" y="258"/>
                      </a:lnTo>
                      <a:lnTo>
                        <a:pt x="614" y="189"/>
                      </a:lnTo>
                      <a:lnTo>
                        <a:pt x="556" y="119"/>
                      </a:lnTo>
                      <a:lnTo>
                        <a:pt x="586" y="95"/>
                      </a:lnTo>
                      <a:lnTo>
                        <a:pt x="601" y="0"/>
                      </a:lnTo>
                      <a:lnTo>
                        <a:pt x="351" y="16"/>
                      </a:lnTo>
                      <a:lnTo>
                        <a:pt x="223" y="71"/>
                      </a:lnTo>
                      <a:lnTo>
                        <a:pt x="256" y="186"/>
                      </a:lnTo>
                      <a:lnTo>
                        <a:pt x="200" y="189"/>
                      </a:lnTo>
                      <a:lnTo>
                        <a:pt x="170" y="201"/>
                      </a:lnTo>
                      <a:lnTo>
                        <a:pt x="175" y="232"/>
                      </a:lnTo>
                      <a:lnTo>
                        <a:pt x="19" y="300"/>
                      </a:lnTo>
                      <a:lnTo>
                        <a:pt x="0" y="359"/>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49" name="Freeform 14">
                  <a:extLst>
                    <a:ext uri="{FF2B5EF4-FFF2-40B4-BE49-F238E27FC236}">
                      <a16:creationId xmlns:a16="http://schemas.microsoft.com/office/drawing/2014/main" id="{1F1F8A50-C8CA-75BF-9744-1616E8DBA2C8}"/>
                    </a:ext>
                  </a:extLst>
                </p:cNvPr>
                <p:cNvSpPr>
                  <a:spLocks noChangeAspect="1"/>
                </p:cNvSpPr>
                <p:nvPr/>
              </p:nvSpPr>
              <p:spPr bwMode="gray">
                <a:xfrm>
                  <a:off x="3448050" y="4776789"/>
                  <a:ext cx="969963" cy="873125"/>
                </a:xfrm>
                <a:custGeom>
                  <a:avLst/>
                  <a:gdLst>
                    <a:gd name="T0" fmla="*/ 2147483647 w 1403"/>
                    <a:gd name="T1" fmla="*/ 2147483647 h 1052"/>
                    <a:gd name="T2" fmla="*/ 2147483647 w 1403"/>
                    <a:gd name="T3" fmla="*/ 2147483647 h 1052"/>
                    <a:gd name="T4" fmla="*/ 2147483647 w 1403"/>
                    <a:gd name="T5" fmla="*/ 2147483647 h 1052"/>
                    <a:gd name="T6" fmla="*/ 2147483647 w 1403"/>
                    <a:gd name="T7" fmla="*/ 2147483647 h 1052"/>
                    <a:gd name="T8" fmla="*/ 2147483647 w 1403"/>
                    <a:gd name="T9" fmla="*/ 2147483647 h 1052"/>
                    <a:gd name="T10" fmla="*/ 2147483647 w 1403"/>
                    <a:gd name="T11" fmla="*/ 2147483647 h 1052"/>
                    <a:gd name="T12" fmla="*/ 2147483647 w 1403"/>
                    <a:gd name="T13" fmla="*/ 2147483647 h 1052"/>
                    <a:gd name="T14" fmla="*/ 2147483647 w 1403"/>
                    <a:gd name="T15" fmla="*/ 2147483647 h 1052"/>
                    <a:gd name="T16" fmla="*/ 2147483647 w 1403"/>
                    <a:gd name="T17" fmla="*/ 2147483647 h 1052"/>
                    <a:gd name="T18" fmla="*/ 2147483647 w 1403"/>
                    <a:gd name="T19" fmla="*/ 2147483647 h 1052"/>
                    <a:gd name="T20" fmla="*/ 2147483647 w 1403"/>
                    <a:gd name="T21" fmla="*/ 2147483647 h 1052"/>
                    <a:gd name="T22" fmla="*/ 2147483647 w 1403"/>
                    <a:gd name="T23" fmla="*/ 2147483647 h 1052"/>
                    <a:gd name="T24" fmla="*/ 2147483647 w 1403"/>
                    <a:gd name="T25" fmla="*/ 2147483647 h 1052"/>
                    <a:gd name="T26" fmla="*/ 2147483647 w 1403"/>
                    <a:gd name="T27" fmla="*/ 2147483647 h 1052"/>
                    <a:gd name="T28" fmla="*/ 2147483647 w 1403"/>
                    <a:gd name="T29" fmla="*/ 2147483647 h 1052"/>
                    <a:gd name="T30" fmla="*/ 2147483647 w 1403"/>
                    <a:gd name="T31" fmla="*/ 2147483647 h 1052"/>
                    <a:gd name="T32" fmla="*/ 2147483647 w 1403"/>
                    <a:gd name="T33" fmla="*/ 2147483647 h 1052"/>
                    <a:gd name="T34" fmla="*/ 2147483647 w 1403"/>
                    <a:gd name="T35" fmla="*/ 2147483647 h 1052"/>
                    <a:gd name="T36" fmla="*/ 2147483647 w 1403"/>
                    <a:gd name="T37" fmla="*/ 2147483647 h 1052"/>
                    <a:gd name="T38" fmla="*/ 2147483647 w 1403"/>
                    <a:gd name="T39" fmla="*/ 2147483647 h 1052"/>
                    <a:gd name="T40" fmla="*/ 2147483647 w 1403"/>
                    <a:gd name="T41" fmla="*/ 2147483647 h 1052"/>
                    <a:gd name="T42" fmla="*/ 2147483647 w 1403"/>
                    <a:gd name="T43" fmla="*/ 2147483647 h 1052"/>
                    <a:gd name="T44" fmla="*/ 2147483647 w 1403"/>
                    <a:gd name="T45" fmla="*/ 2147483647 h 1052"/>
                    <a:gd name="T46" fmla="*/ 2147483647 w 1403"/>
                    <a:gd name="T47" fmla="*/ 2147483647 h 1052"/>
                    <a:gd name="T48" fmla="*/ 2147483647 w 1403"/>
                    <a:gd name="T49" fmla="*/ 2147483647 h 1052"/>
                    <a:gd name="T50" fmla="*/ 2147483647 w 1403"/>
                    <a:gd name="T51" fmla="*/ 2147483647 h 1052"/>
                    <a:gd name="T52" fmla="*/ 2147483647 w 1403"/>
                    <a:gd name="T53" fmla="*/ 2147483647 h 1052"/>
                    <a:gd name="T54" fmla="*/ 2147483647 w 1403"/>
                    <a:gd name="T55" fmla="*/ 2147483647 h 1052"/>
                    <a:gd name="T56" fmla="*/ 2147483647 w 1403"/>
                    <a:gd name="T57" fmla="*/ 2147483647 h 1052"/>
                    <a:gd name="T58" fmla="*/ 2147483647 w 1403"/>
                    <a:gd name="T59" fmla="*/ 2147483647 h 1052"/>
                    <a:gd name="T60" fmla="*/ 2147483647 w 1403"/>
                    <a:gd name="T61" fmla="*/ 2147483647 h 1052"/>
                    <a:gd name="T62" fmla="*/ 2147483647 w 1403"/>
                    <a:gd name="T63" fmla="*/ 2147483647 h 1052"/>
                    <a:gd name="T64" fmla="*/ 2147483647 w 1403"/>
                    <a:gd name="T65" fmla="*/ 2147483647 h 105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403"/>
                    <a:gd name="T100" fmla="*/ 0 h 1052"/>
                    <a:gd name="T101" fmla="*/ 1403 w 1403"/>
                    <a:gd name="T102" fmla="*/ 1052 h 105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403" h="1052">
                      <a:moveTo>
                        <a:pt x="0" y="554"/>
                      </a:moveTo>
                      <a:lnTo>
                        <a:pt x="24" y="563"/>
                      </a:lnTo>
                      <a:lnTo>
                        <a:pt x="10" y="532"/>
                      </a:lnTo>
                      <a:lnTo>
                        <a:pt x="37" y="549"/>
                      </a:lnTo>
                      <a:lnTo>
                        <a:pt x="9" y="488"/>
                      </a:lnTo>
                      <a:lnTo>
                        <a:pt x="27" y="395"/>
                      </a:lnTo>
                      <a:lnTo>
                        <a:pt x="35" y="420"/>
                      </a:lnTo>
                      <a:lnTo>
                        <a:pt x="122" y="348"/>
                      </a:lnTo>
                      <a:lnTo>
                        <a:pt x="268" y="313"/>
                      </a:lnTo>
                      <a:lnTo>
                        <a:pt x="318" y="258"/>
                      </a:lnTo>
                      <a:lnTo>
                        <a:pt x="317" y="224"/>
                      </a:lnTo>
                      <a:lnTo>
                        <a:pt x="336" y="198"/>
                      </a:lnTo>
                      <a:lnTo>
                        <a:pt x="358" y="240"/>
                      </a:lnTo>
                      <a:lnTo>
                        <a:pt x="358" y="195"/>
                      </a:lnTo>
                      <a:lnTo>
                        <a:pt x="391" y="204"/>
                      </a:lnTo>
                      <a:lnTo>
                        <a:pt x="393" y="170"/>
                      </a:lnTo>
                      <a:lnTo>
                        <a:pt x="445" y="119"/>
                      </a:lnTo>
                      <a:lnTo>
                        <a:pt x="501" y="121"/>
                      </a:lnTo>
                      <a:lnTo>
                        <a:pt x="512" y="173"/>
                      </a:lnTo>
                      <a:lnTo>
                        <a:pt x="534" y="143"/>
                      </a:lnTo>
                      <a:lnTo>
                        <a:pt x="576" y="160"/>
                      </a:lnTo>
                      <a:lnTo>
                        <a:pt x="560" y="126"/>
                      </a:lnTo>
                      <a:lnTo>
                        <a:pt x="593" y="71"/>
                      </a:lnTo>
                      <a:lnTo>
                        <a:pt x="675" y="50"/>
                      </a:lnTo>
                      <a:lnTo>
                        <a:pt x="654" y="14"/>
                      </a:lnTo>
                      <a:lnTo>
                        <a:pt x="813" y="59"/>
                      </a:lnTo>
                      <a:lnTo>
                        <a:pt x="779" y="152"/>
                      </a:lnTo>
                      <a:lnTo>
                        <a:pt x="937" y="248"/>
                      </a:lnTo>
                      <a:lnTo>
                        <a:pt x="976" y="211"/>
                      </a:lnTo>
                      <a:lnTo>
                        <a:pt x="993" y="49"/>
                      </a:lnTo>
                      <a:lnTo>
                        <a:pt x="1031" y="0"/>
                      </a:lnTo>
                      <a:lnTo>
                        <a:pt x="1064" y="124"/>
                      </a:lnTo>
                      <a:lnTo>
                        <a:pt x="1119" y="152"/>
                      </a:lnTo>
                      <a:lnTo>
                        <a:pt x="1155" y="295"/>
                      </a:lnTo>
                      <a:lnTo>
                        <a:pt x="1240" y="340"/>
                      </a:lnTo>
                      <a:lnTo>
                        <a:pt x="1271" y="420"/>
                      </a:lnTo>
                      <a:lnTo>
                        <a:pt x="1303" y="415"/>
                      </a:lnTo>
                      <a:lnTo>
                        <a:pt x="1310" y="458"/>
                      </a:lnTo>
                      <a:lnTo>
                        <a:pt x="1380" y="519"/>
                      </a:lnTo>
                      <a:lnTo>
                        <a:pt x="1403" y="630"/>
                      </a:lnTo>
                      <a:lnTo>
                        <a:pt x="1387" y="738"/>
                      </a:lnTo>
                      <a:lnTo>
                        <a:pt x="1325" y="831"/>
                      </a:lnTo>
                      <a:lnTo>
                        <a:pt x="1281" y="987"/>
                      </a:lnTo>
                      <a:lnTo>
                        <a:pt x="1201" y="1004"/>
                      </a:lnTo>
                      <a:lnTo>
                        <a:pt x="1153" y="1034"/>
                      </a:lnTo>
                      <a:lnTo>
                        <a:pt x="1156" y="1052"/>
                      </a:lnTo>
                      <a:lnTo>
                        <a:pt x="1106" y="999"/>
                      </a:lnTo>
                      <a:lnTo>
                        <a:pt x="1052" y="1037"/>
                      </a:lnTo>
                      <a:lnTo>
                        <a:pt x="986" y="1020"/>
                      </a:lnTo>
                      <a:lnTo>
                        <a:pt x="933" y="982"/>
                      </a:lnTo>
                      <a:lnTo>
                        <a:pt x="909" y="902"/>
                      </a:lnTo>
                      <a:lnTo>
                        <a:pt x="868" y="911"/>
                      </a:lnTo>
                      <a:lnTo>
                        <a:pt x="867" y="859"/>
                      </a:lnTo>
                      <a:lnTo>
                        <a:pt x="854" y="893"/>
                      </a:lnTo>
                      <a:lnTo>
                        <a:pt x="826" y="894"/>
                      </a:lnTo>
                      <a:lnTo>
                        <a:pt x="856" y="791"/>
                      </a:lnTo>
                      <a:lnTo>
                        <a:pt x="794" y="889"/>
                      </a:lnTo>
                      <a:lnTo>
                        <a:pt x="766" y="869"/>
                      </a:lnTo>
                      <a:lnTo>
                        <a:pt x="734" y="793"/>
                      </a:lnTo>
                      <a:lnTo>
                        <a:pt x="631" y="750"/>
                      </a:lnTo>
                      <a:lnTo>
                        <a:pt x="444" y="783"/>
                      </a:lnTo>
                      <a:lnTo>
                        <a:pt x="367" y="839"/>
                      </a:lnTo>
                      <a:lnTo>
                        <a:pt x="238" y="843"/>
                      </a:lnTo>
                      <a:lnTo>
                        <a:pt x="165" y="892"/>
                      </a:lnTo>
                      <a:lnTo>
                        <a:pt x="68" y="858"/>
                      </a:lnTo>
                      <a:lnTo>
                        <a:pt x="89" y="756"/>
                      </a:lnTo>
                      <a:lnTo>
                        <a:pt x="0" y="554"/>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0" name="Freeform 15">
                  <a:extLst>
                    <a:ext uri="{FF2B5EF4-FFF2-40B4-BE49-F238E27FC236}">
                      <a16:creationId xmlns:a16="http://schemas.microsoft.com/office/drawing/2014/main" id="{B03E3BE8-E8B2-3F05-6930-FC5DF1E7115F}"/>
                    </a:ext>
                  </a:extLst>
                </p:cNvPr>
                <p:cNvSpPr>
                  <a:spLocks noChangeAspect="1"/>
                </p:cNvSpPr>
                <p:nvPr/>
              </p:nvSpPr>
              <p:spPr bwMode="gray">
                <a:xfrm>
                  <a:off x="4206875" y="5699126"/>
                  <a:ext cx="85725" cy="96838"/>
                </a:xfrm>
                <a:custGeom>
                  <a:avLst/>
                  <a:gdLst>
                    <a:gd name="T0" fmla="*/ 0 w 122"/>
                    <a:gd name="T1" fmla="*/ 2147483647 h 119"/>
                    <a:gd name="T2" fmla="*/ 2147483647 w 122"/>
                    <a:gd name="T3" fmla="*/ 0 h 119"/>
                    <a:gd name="T4" fmla="*/ 2147483647 w 122"/>
                    <a:gd name="T5" fmla="*/ 2147483647 h 119"/>
                    <a:gd name="T6" fmla="*/ 2147483647 w 122"/>
                    <a:gd name="T7" fmla="*/ 2147483647 h 119"/>
                    <a:gd name="T8" fmla="*/ 2147483647 w 122"/>
                    <a:gd name="T9" fmla="*/ 2147483647 h 119"/>
                    <a:gd name="T10" fmla="*/ 2147483647 w 122"/>
                    <a:gd name="T11" fmla="*/ 2147483647 h 119"/>
                    <a:gd name="T12" fmla="*/ 2147483647 w 122"/>
                    <a:gd name="T13" fmla="*/ 2147483647 h 119"/>
                    <a:gd name="T14" fmla="*/ 2147483647 w 122"/>
                    <a:gd name="T15" fmla="*/ 2147483647 h 119"/>
                    <a:gd name="T16" fmla="*/ 0 w 122"/>
                    <a:gd name="T17" fmla="*/ 2147483647 h 1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2"/>
                    <a:gd name="T28" fmla="*/ 0 h 119"/>
                    <a:gd name="T29" fmla="*/ 122 w 122"/>
                    <a:gd name="T30" fmla="*/ 119 h 1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2" h="119">
                      <a:moveTo>
                        <a:pt x="0" y="20"/>
                      </a:moveTo>
                      <a:lnTo>
                        <a:pt x="2" y="0"/>
                      </a:lnTo>
                      <a:lnTo>
                        <a:pt x="63" y="17"/>
                      </a:lnTo>
                      <a:lnTo>
                        <a:pt x="110" y="3"/>
                      </a:lnTo>
                      <a:lnTo>
                        <a:pt x="122" y="32"/>
                      </a:lnTo>
                      <a:lnTo>
                        <a:pt x="122" y="67"/>
                      </a:lnTo>
                      <a:lnTo>
                        <a:pt x="75" y="119"/>
                      </a:lnTo>
                      <a:lnTo>
                        <a:pt x="45" y="116"/>
                      </a:lnTo>
                      <a:lnTo>
                        <a:pt x="0" y="2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1" name="Freeform 16">
                  <a:extLst>
                    <a:ext uri="{FF2B5EF4-FFF2-40B4-BE49-F238E27FC236}">
                      <a16:creationId xmlns:a16="http://schemas.microsoft.com/office/drawing/2014/main" id="{C7CEB3BB-96A3-4DCB-8015-082686D5C2C3}"/>
                    </a:ext>
                  </a:extLst>
                </p:cNvPr>
                <p:cNvSpPr>
                  <a:spLocks noChangeAspect="1"/>
                </p:cNvSpPr>
                <p:nvPr/>
              </p:nvSpPr>
              <p:spPr bwMode="gray">
                <a:xfrm>
                  <a:off x="968375" y="2952751"/>
                  <a:ext cx="184150" cy="84138"/>
                </a:xfrm>
                <a:custGeom>
                  <a:avLst/>
                  <a:gdLst>
                    <a:gd name="T0" fmla="*/ 0 w 265"/>
                    <a:gd name="T1" fmla="*/ 2147483647 h 102"/>
                    <a:gd name="T2" fmla="*/ 2147483647 w 265"/>
                    <a:gd name="T3" fmla="*/ 2147483647 h 102"/>
                    <a:gd name="T4" fmla="*/ 2147483647 w 265"/>
                    <a:gd name="T5" fmla="*/ 2147483647 h 102"/>
                    <a:gd name="T6" fmla="*/ 2147483647 w 265"/>
                    <a:gd name="T7" fmla="*/ 2147483647 h 102"/>
                    <a:gd name="T8" fmla="*/ 2147483647 w 265"/>
                    <a:gd name="T9" fmla="*/ 2147483647 h 102"/>
                    <a:gd name="T10" fmla="*/ 2147483647 w 265"/>
                    <a:gd name="T11" fmla="*/ 2147483647 h 102"/>
                    <a:gd name="T12" fmla="*/ 2147483647 w 265"/>
                    <a:gd name="T13" fmla="*/ 2147483647 h 102"/>
                    <a:gd name="T14" fmla="*/ 2147483647 w 265"/>
                    <a:gd name="T15" fmla="*/ 2147483647 h 102"/>
                    <a:gd name="T16" fmla="*/ 2147483647 w 265"/>
                    <a:gd name="T17" fmla="*/ 0 h 102"/>
                    <a:gd name="T18" fmla="*/ 2147483647 w 265"/>
                    <a:gd name="T19" fmla="*/ 2147483647 h 102"/>
                    <a:gd name="T20" fmla="*/ 2147483647 w 265"/>
                    <a:gd name="T21" fmla="*/ 2147483647 h 102"/>
                    <a:gd name="T22" fmla="*/ 0 w 265"/>
                    <a:gd name="T23" fmla="*/ 2147483647 h 1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65"/>
                    <a:gd name="T37" fmla="*/ 0 h 102"/>
                    <a:gd name="T38" fmla="*/ 265 w 265"/>
                    <a:gd name="T39" fmla="*/ 102 h 10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65" h="102">
                      <a:moveTo>
                        <a:pt x="0" y="58"/>
                      </a:moveTo>
                      <a:lnTo>
                        <a:pt x="3" y="63"/>
                      </a:lnTo>
                      <a:lnTo>
                        <a:pt x="5" y="81"/>
                      </a:lnTo>
                      <a:lnTo>
                        <a:pt x="34" y="85"/>
                      </a:lnTo>
                      <a:lnTo>
                        <a:pt x="88" y="75"/>
                      </a:lnTo>
                      <a:lnTo>
                        <a:pt x="146" y="102"/>
                      </a:lnTo>
                      <a:lnTo>
                        <a:pt x="230" y="83"/>
                      </a:lnTo>
                      <a:lnTo>
                        <a:pt x="265" y="32"/>
                      </a:lnTo>
                      <a:lnTo>
                        <a:pt x="250" y="0"/>
                      </a:lnTo>
                      <a:lnTo>
                        <a:pt x="148" y="3"/>
                      </a:lnTo>
                      <a:lnTo>
                        <a:pt x="116" y="56"/>
                      </a:lnTo>
                      <a:lnTo>
                        <a:pt x="0" y="58"/>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2" name="Freeform 17">
                  <a:extLst>
                    <a:ext uri="{FF2B5EF4-FFF2-40B4-BE49-F238E27FC236}">
                      <a16:creationId xmlns:a16="http://schemas.microsoft.com/office/drawing/2014/main" id="{D4F95FEA-9A55-1A88-F0AF-C73E37FE4C80}"/>
                    </a:ext>
                  </a:extLst>
                </p:cNvPr>
                <p:cNvSpPr>
                  <a:spLocks noChangeAspect="1"/>
                </p:cNvSpPr>
                <p:nvPr/>
              </p:nvSpPr>
              <p:spPr bwMode="gray">
                <a:xfrm>
                  <a:off x="2844800" y="3692526"/>
                  <a:ext cx="114300" cy="169863"/>
                </a:xfrm>
                <a:custGeom>
                  <a:avLst/>
                  <a:gdLst>
                    <a:gd name="T0" fmla="*/ 0 w 166"/>
                    <a:gd name="T1" fmla="*/ 2147483647 h 206"/>
                    <a:gd name="T2" fmla="*/ 2147483647 w 166"/>
                    <a:gd name="T3" fmla="*/ 2147483647 h 206"/>
                    <a:gd name="T4" fmla="*/ 2147483647 w 166"/>
                    <a:gd name="T5" fmla="*/ 2147483647 h 206"/>
                    <a:gd name="T6" fmla="*/ 2147483647 w 166"/>
                    <a:gd name="T7" fmla="*/ 2147483647 h 206"/>
                    <a:gd name="T8" fmla="*/ 2147483647 w 166"/>
                    <a:gd name="T9" fmla="*/ 2147483647 h 206"/>
                    <a:gd name="T10" fmla="*/ 2147483647 w 166"/>
                    <a:gd name="T11" fmla="*/ 2147483647 h 206"/>
                    <a:gd name="T12" fmla="*/ 2147483647 w 166"/>
                    <a:gd name="T13" fmla="*/ 2147483647 h 206"/>
                    <a:gd name="T14" fmla="*/ 2147483647 w 166"/>
                    <a:gd name="T15" fmla="*/ 2147483647 h 206"/>
                    <a:gd name="T16" fmla="*/ 2147483647 w 166"/>
                    <a:gd name="T17" fmla="*/ 2147483647 h 206"/>
                    <a:gd name="T18" fmla="*/ 2147483647 w 166"/>
                    <a:gd name="T19" fmla="*/ 2147483647 h 206"/>
                    <a:gd name="T20" fmla="*/ 2147483647 w 166"/>
                    <a:gd name="T21" fmla="*/ 2147483647 h 206"/>
                    <a:gd name="T22" fmla="*/ 2147483647 w 166"/>
                    <a:gd name="T23" fmla="*/ 2147483647 h 206"/>
                    <a:gd name="T24" fmla="*/ 2147483647 w 166"/>
                    <a:gd name="T25" fmla="*/ 2147483647 h 206"/>
                    <a:gd name="T26" fmla="*/ 2147483647 w 166"/>
                    <a:gd name="T27" fmla="*/ 0 h 206"/>
                    <a:gd name="T28" fmla="*/ 2147483647 w 166"/>
                    <a:gd name="T29" fmla="*/ 2147483647 h 206"/>
                    <a:gd name="T30" fmla="*/ 2147483647 w 166"/>
                    <a:gd name="T31" fmla="*/ 2147483647 h 206"/>
                    <a:gd name="T32" fmla="*/ 0 w 166"/>
                    <a:gd name="T33" fmla="*/ 2147483647 h 20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6"/>
                    <a:gd name="T52" fmla="*/ 0 h 206"/>
                    <a:gd name="T53" fmla="*/ 166 w 166"/>
                    <a:gd name="T54" fmla="*/ 206 h 20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6" h="206">
                      <a:moveTo>
                        <a:pt x="0" y="61"/>
                      </a:moveTo>
                      <a:lnTo>
                        <a:pt x="23" y="83"/>
                      </a:lnTo>
                      <a:lnTo>
                        <a:pt x="37" y="179"/>
                      </a:lnTo>
                      <a:lnTo>
                        <a:pt x="78" y="173"/>
                      </a:lnTo>
                      <a:lnTo>
                        <a:pt x="102" y="131"/>
                      </a:lnTo>
                      <a:lnTo>
                        <a:pt x="132" y="140"/>
                      </a:lnTo>
                      <a:lnTo>
                        <a:pt x="152" y="206"/>
                      </a:lnTo>
                      <a:lnTo>
                        <a:pt x="166" y="169"/>
                      </a:lnTo>
                      <a:lnTo>
                        <a:pt x="148" y="102"/>
                      </a:lnTo>
                      <a:lnTo>
                        <a:pt x="132" y="127"/>
                      </a:lnTo>
                      <a:lnTo>
                        <a:pt x="110" y="94"/>
                      </a:lnTo>
                      <a:lnTo>
                        <a:pt x="150" y="53"/>
                      </a:lnTo>
                      <a:lnTo>
                        <a:pt x="72" y="47"/>
                      </a:lnTo>
                      <a:lnTo>
                        <a:pt x="22" y="0"/>
                      </a:lnTo>
                      <a:lnTo>
                        <a:pt x="6" y="26"/>
                      </a:lnTo>
                      <a:lnTo>
                        <a:pt x="24" y="47"/>
                      </a:lnTo>
                      <a:lnTo>
                        <a:pt x="0" y="61"/>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 name="Freeform 18">
                  <a:extLst>
                    <a:ext uri="{FF2B5EF4-FFF2-40B4-BE49-F238E27FC236}">
                      <a16:creationId xmlns:a16="http://schemas.microsoft.com/office/drawing/2014/main" id="{34296C59-9E76-7478-C6AC-D39CDA510AF9}"/>
                    </a:ext>
                  </a:extLst>
                </p:cNvPr>
                <p:cNvSpPr>
                  <a:spLocks noChangeAspect="1"/>
                </p:cNvSpPr>
                <p:nvPr/>
              </p:nvSpPr>
              <p:spPr bwMode="gray">
                <a:xfrm>
                  <a:off x="814388" y="2854326"/>
                  <a:ext cx="76200" cy="66675"/>
                </a:xfrm>
                <a:custGeom>
                  <a:avLst/>
                  <a:gdLst>
                    <a:gd name="T0" fmla="*/ 0 w 112"/>
                    <a:gd name="T1" fmla="*/ 2147483647 h 81"/>
                    <a:gd name="T2" fmla="*/ 2147483647 w 112"/>
                    <a:gd name="T3" fmla="*/ 2147483647 h 81"/>
                    <a:gd name="T4" fmla="*/ 2147483647 w 112"/>
                    <a:gd name="T5" fmla="*/ 0 h 81"/>
                    <a:gd name="T6" fmla="*/ 2147483647 w 112"/>
                    <a:gd name="T7" fmla="*/ 2147483647 h 81"/>
                    <a:gd name="T8" fmla="*/ 2147483647 w 112"/>
                    <a:gd name="T9" fmla="*/ 2147483647 h 81"/>
                    <a:gd name="T10" fmla="*/ 2147483647 w 112"/>
                    <a:gd name="T11" fmla="*/ 2147483647 h 81"/>
                    <a:gd name="T12" fmla="*/ 0 w 112"/>
                    <a:gd name="T13" fmla="*/ 2147483647 h 81"/>
                    <a:gd name="T14" fmla="*/ 0 60000 65536"/>
                    <a:gd name="T15" fmla="*/ 0 60000 65536"/>
                    <a:gd name="T16" fmla="*/ 0 60000 65536"/>
                    <a:gd name="T17" fmla="*/ 0 60000 65536"/>
                    <a:gd name="T18" fmla="*/ 0 60000 65536"/>
                    <a:gd name="T19" fmla="*/ 0 60000 65536"/>
                    <a:gd name="T20" fmla="*/ 0 60000 65536"/>
                    <a:gd name="T21" fmla="*/ 0 w 112"/>
                    <a:gd name="T22" fmla="*/ 0 h 81"/>
                    <a:gd name="T23" fmla="*/ 112 w 112"/>
                    <a:gd name="T24" fmla="*/ 81 h 8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2" h="81">
                      <a:moveTo>
                        <a:pt x="0" y="15"/>
                      </a:moveTo>
                      <a:lnTo>
                        <a:pt x="26" y="4"/>
                      </a:lnTo>
                      <a:lnTo>
                        <a:pt x="76" y="0"/>
                      </a:lnTo>
                      <a:lnTo>
                        <a:pt x="110" y="33"/>
                      </a:lnTo>
                      <a:lnTo>
                        <a:pt x="112" y="58"/>
                      </a:lnTo>
                      <a:lnTo>
                        <a:pt x="99" y="81"/>
                      </a:lnTo>
                      <a:lnTo>
                        <a:pt x="0" y="15"/>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4" name="Freeform 19">
                  <a:extLst>
                    <a:ext uri="{FF2B5EF4-FFF2-40B4-BE49-F238E27FC236}">
                      <a16:creationId xmlns:a16="http://schemas.microsoft.com/office/drawing/2014/main" id="{15C0471A-1161-D2D8-56DB-8A93327F730D}"/>
                    </a:ext>
                  </a:extLst>
                </p:cNvPr>
                <p:cNvSpPr>
                  <a:spLocks noChangeAspect="1"/>
                </p:cNvSpPr>
                <p:nvPr/>
              </p:nvSpPr>
              <p:spPr bwMode="gray">
                <a:xfrm>
                  <a:off x="2870200" y="3638551"/>
                  <a:ext cx="71438" cy="49213"/>
                </a:xfrm>
                <a:custGeom>
                  <a:avLst/>
                  <a:gdLst>
                    <a:gd name="T0" fmla="*/ 0 w 105"/>
                    <a:gd name="T1" fmla="*/ 2147483647 h 59"/>
                    <a:gd name="T2" fmla="*/ 2147483647 w 105"/>
                    <a:gd name="T3" fmla="*/ 2147483647 h 59"/>
                    <a:gd name="T4" fmla="*/ 2147483647 w 105"/>
                    <a:gd name="T5" fmla="*/ 2147483647 h 59"/>
                    <a:gd name="T6" fmla="*/ 2147483647 w 105"/>
                    <a:gd name="T7" fmla="*/ 2147483647 h 59"/>
                    <a:gd name="T8" fmla="*/ 2147483647 w 105"/>
                    <a:gd name="T9" fmla="*/ 0 h 59"/>
                    <a:gd name="T10" fmla="*/ 0 w 105"/>
                    <a:gd name="T11" fmla="*/ 2147483647 h 59"/>
                    <a:gd name="T12" fmla="*/ 0 60000 65536"/>
                    <a:gd name="T13" fmla="*/ 0 60000 65536"/>
                    <a:gd name="T14" fmla="*/ 0 60000 65536"/>
                    <a:gd name="T15" fmla="*/ 0 60000 65536"/>
                    <a:gd name="T16" fmla="*/ 0 60000 65536"/>
                    <a:gd name="T17" fmla="*/ 0 60000 65536"/>
                    <a:gd name="T18" fmla="*/ 0 w 105"/>
                    <a:gd name="T19" fmla="*/ 0 h 59"/>
                    <a:gd name="T20" fmla="*/ 105 w 105"/>
                    <a:gd name="T21" fmla="*/ 59 h 59"/>
                  </a:gdLst>
                  <a:ahLst/>
                  <a:cxnLst>
                    <a:cxn ang="T12">
                      <a:pos x="T0" y="T1"/>
                    </a:cxn>
                    <a:cxn ang="T13">
                      <a:pos x="T2" y="T3"/>
                    </a:cxn>
                    <a:cxn ang="T14">
                      <a:pos x="T4" y="T5"/>
                    </a:cxn>
                    <a:cxn ang="T15">
                      <a:pos x="T6" y="T7"/>
                    </a:cxn>
                    <a:cxn ang="T16">
                      <a:pos x="T8" y="T9"/>
                    </a:cxn>
                    <a:cxn ang="T17">
                      <a:pos x="T10" y="T11"/>
                    </a:cxn>
                  </a:cxnLst>
                  <a:rect l="T18" t="T19" r="T20" b="T21"/>
                  <a:pathLst>
                    <a:path w="105" h="59">
                      <a:moveTo>
                        <a:pt x="0" y="36"/>
                      </a:moveTo>
                      <a:lnTo>
                        <a:pt x="13" y="59"/>
                      </a:lnTo>
                      <a:lnTo>
                        <a:pt x="105" y="49"/>
                      </a:lnTo>
                      <a:lnTo>
                        <a:pt x="99" y="17"/>
                      </a:lnTo>
                      <a:lnTo>
                        <a:pt x="34" y="0"/>
                      </a:lnTo>
                      <a:lnTo>
                        <a:pt x="0" y="36"/>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5" name="Freeform 23">
                  <a:extLst>
                    <a:ext uri="{FF2B5EF4-FFF2-40B4-BE49-F238E27FC236}">
                      <a16:creationId xmlns:a16="http://schemas.microsoft.com/office/drawing/2014/main" id="{230E7DFA-546D-0C41-9B6A-2915F1CEA173}"/>
                    </a:ext>
                  </a:extLst>
                </p:cNvPr>
                <p:cNvSpPr>
                  <a:spLocks noChangeAspect="1"/>
                </p:cNvSpPr>
                <p:nvPr/>
              </p:nvSpPr>
              <p:spPr bwMode="gray">
                <a:xfrm>
                  <a:off x="1279525" y="3117851"/>
                  <a:ext cx="149225" cy="101600"/>
                </a:xfrm>
                <a:custGeom>
                  <a:avLst/>
                  <a:gdLst>
                    <a:gd name="T0" fmla="*/ 0 w 216"/>
                    <a:gd name="T1" fmla="*/ 2147483647 h 122"/>
                    <a:gd name="T2" fmla="*/ 2147483647 w 216"/>
                    <a:gd name="T3" fmla="*/ 0 h 122"/>
                    <a:gd name="T4" fmla="*/ 2147483647 w 216"/>
                    <a:gd name="T5" fmla="*/ 2147483647 h 122"/>
                    <a:gd name="T6" fmla="*/ 2147483647 w 216"/>
                    <a:gd name="T7" fmla="*/ 2147483647 h 122"/>
                    <a:gd name="T8" fmla="*/ 2147483647 w 216"/>
                    <a:gd name="T9" fmla="*/ 2147483647 h 122"/>
                    <a:gd name="T10" fmla="*/ 2147483647 w 216"/>
                    <a:gd name="T11" fmla="*/ 2147483647 h 122"/>
                    <a:gd name="T12" fmla="*/ 2147483647 w 216"/>
                    <a:gd name="T13" fmla="*/ 2147483647 h 122"/>
                    <a:gd name="T14" fmla="*/ 2147483647 w 216"/>
                    <a:gd name="T15" fmla="*/ 2147483647 h 122"/>
                    <a:gd name="T16" fmla="*/ 0 w 216"/>
                    <a:gd name="T17" fmla="*/ 2147483647 h 12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6"/>
                    <a:gd name="T28" fmla="*/ 0 h 122"/>
                    <a:gd name="T29" fmla="*/ 216 w 216"/>
                    <a:gd name="T30" fmla="*/ 122 h 12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6" h="122">
                      <a:moveTo>
                        <a:pt x="0" y="84"/>
                      </a:moveTo>
                      <a:lnTo>
                        <a:pt x="12" y="0"/>
                      </a:lnTo>
                      <a:lnTo>
                        <a:pt x="216" y="19"/>
                      </a:lnTo>
                      <a:lnTo>
                        <a:pt x="178" y="70"/>
                      </a:lnTo>
                      <a:lnTo>
                        <a:pt x="194" y="97"/>
                      </a:lnTo>
                      <a:lnTo>
                        <a:pt x="139" y="101"/>
                      </a:lnTo>
                      <a:lnTo>
                        <a:pt x="106" y="122"/>
                      </a:lnTo>
                      <a:lnTo>
                        <a:pt x="21" y="120"/>
                      </a:lnTo>
                      <a:lnTo>
                        <a:pt x="0" y="84"/>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6" name="Freeform 24">
                  <a:extLst>
                    <a:ext uri="{FF2B5EF4-FFF2-40B4-BE49-F238E27FC236}">
                      <a16:creationId xmlns:a16="http://schemas.microsoft.com/office/drawing/2014/main" id="{0261D67E-1092-9B05-D4D1-94341EF504D4}"/>
                    </a:ext>
                  </a:extLst>
                </p:cNvPr>
                <p:cNvSpPr>
                  <a:spLocks noChangeAspect="1"/>
                </p:cNvSpPr>
                <p:nvPr/>
              </p:nvSpPr>
              <p:spPr bwMode="gray">
                <a:xfrm>
                  <a:off x="2951163" y="3643314"/>
                  <a:ext cx="214312" cy="534987"/>
                </a:xfrm>
                <a:custGeom>
                  <a:avLst/>
                  <a:gdLst>
                    <a:gd name="T0" fmla="*/ 0 w 313"/>
                    <a:gd name="T1" fmla="*/ 2147483647 h 644"/>
                    <a:gd name="T2" fmla="*/ 2147483647 w 313"/>
                    <a:gd name="T3" fmla="*/ 2147483647 h 644"/>
                    <a:gd name="T4" fmla="*/ 2147483647 w 313"/>
                    <a:gd name="T5" fmla="*/ 2147483647 h 644"/>
                    <a:gd name="T6" fmla="*/ 2147483647 w 313"/>
                    <a:gd name="T7" fmla="*/ 2147483647 h 644"/>
                    <a:gd name="T8" fmla="*/ 2147483647 w 313"/>
                    <a:gd name="T9" fmla="*/ 0 h 644"/>
                    <a:gd name="T10" fmla="*/ 2147483647 w 313"/>
                    <a:gd name="T11" fmla="*/ 2147483647 h 644"/>
                    <a:gd name="T12" fmla="*/ 2147483647 w 313"/>
                    <a:gd name="T13" fmla="*/ 2147483647 h 644"/>
                    <a:gd name="T14" fmla="*/ 2147483647 w 313"/>
                    <a:gd name="T15" fmla="*/ 2147483647 h 644"/>
                    <a:gd name="T16" fmla="*/ 2147483647 w 313"/>
                    <a:gd name="T17" fmla="*/ 2147483647 h 644"/>
                    <a:gd name="T18" fmla="*/ 2147483647 w 313"/>
                    <a:gd name="T19" fmla="*/ 2147483647 h 644"/>
                    <a:gd name="T20" fmla="*/ 2147483647 w 313"/>
                    <a:gd name="T21" fmla="*/ 2147483647 h 644"/>
                    <a:gd name="T22" fmla="*/ 2147483647 w 313"/>
                    <a:gd name="T23" fmla="*/ 2147483647 h 644"/>
                    <a:gd name="T24" fmla="*/ 2147483647 w 313"/>
                    <a:gd name="T25" fmla="*/ 2147483647 h 644"/>
                    <a:gd name="T26" fmla="*/ 2147483647 w 313"/>
                    <a:gd name="T27" fmla="*/ 2147483647 h 644"/>
                    <a:gd name="T28" fmla="*/ 2147483647 w 313"/>
                    <a:gd name="T29" fmla="*/ 2147483647 h 644"/>
                    <a:gd name="T30" fmla="*/ 2147483647 w 313"/>
                    <a:gd name="T31" fmla="*/ 2147483647 h 644"/>
                    <a:gd name="T32" fmla="*/ 2147483647 w 313"/>
                    <a:gd name="T33" fmla="*/ 2147483647 h 644"/>
                    <a:gd name="T34" fmla="*/ 2147483647 w 313"/>
                    <a:gd name="T35" fmla="*/ 2147483647 h 644"/>
                    <a:gd name="T36" fmla="*/ 2147483647 w 313"/>
                    <a:gd name="T37" fmla="*/ 2147483647 h 644"/>
                    <a:gd name="T38" fmla="*/ 2147483647 w 313"/>
                    <a:gd name="T39" fmla="*/ 2147483647 h 644"/>
                    <a:gd name="T40" fmla="*/ 2147483647 w 313"/>
                    <a:gd name="T41" fmla="*/ 2147483647 h 644"/>
                    <a:gd name="T42" fmla="*/ 2147483647 w 313"/>
                    <a:gd name="T43" fmla="*/ 2147483647 h 644"/>
                    <a:gd name="T44" fmla="*/ 2147483647 w 313"/>
                    <a:gd name="T45" fmla="*/ 2147483647 h 644"/>
                    <a:gd name="T46" fmla="*/ 0 w 313"/>
                    <a:gd name="T47" fmla="*/ 2147483647 h 644"/>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313"/>
                    <a:gd name="T73" fmla="*/ 0 h 644"/>
                    <a:gd name="T74" fmla="*/ 313 w 313"/>
                    <a:gd name="T75" fmla="*/ 644 h 644"/>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313" h="644">
                      <a:moveTo>
                        <a:pt x="0" y="265"/>
                      </a:moveTo>
                      <a:lnTo>
                        <a:pt x="14" y="228"/>
                      </a:lnTo>
                      <a:lnTo>
                        <a:pt x="105" y="60"/>
                      </a:lnTo>
                      <a:lnTo>
                        <a:pt x="166" y="37"/>
                      </a:lnTo>
                      <a:lnTo>
                        <a:pt x="181" y="0"/>
                      </a:lnTo>
                      <a:lnTo>
                        <a:pt x="224" y="21"/>
                      </a:lnTo>
                      <a:lnTo>
                        <a:pt x="225" y="54"/>
                      </a:lnTo>
                      <a:lnTo>
                        <a:pt x="187" y="157"/>
                      </a:lnTo>
                      <a:lnTo>
                        <a:pt x="227" y="148"/>
                      </a:lnTo>
                      <a:lnTo>
                        <a:pt x="247" y="219"/>
                      </a:lnTo>
                      <a:lnTo>
                        <a:pt x="313" y="238"/>
                      </a:lnTo>
                      <a:lnTo>
                        <a:pt x="280" y="271"/>
                      </a:lnTo>
                      <a:lnTo>
                        <a:pt x="206" y="314"/>
                      </a:lnTo>
                      <a:lnTo>
                        <a:pt x="187" y="355"/>
                      </a:lnTo>
                      <a:lnTo>
                        <a:pt x="227" y="433"/>
                      </a:lnTo>
                      <a:lnTo>
                        <a:pt x="211" y="479"/>
                      </a:lnTo>
                      <a:lnTo>
                        <a:pt x="260" y="581"/>
                      </a:lnTo>
                      <a:lnTo>
                        <a:pt x="225" y="644"/>
                      </a:lnTo>
                      <a:lnTo>
                        <a:pt x="189" y="424"/>
                      </a:lnTo>
                      <a:lnTo>
                        <a:pt x="159" y="389"/>
                      </a:lnTo>
                      <a:lnTo>
                        <a:pt x="109" y="448"/>
                      </a:lnTo>
                      <a:lnTo>
                        <a:pt x="71" y="436"/>
                      </a:lnTo>
                      <a:lnTo>
                        <a:pt x="77" y="356"/>
                      </a:lnTo>
                      <a:lnTo>
                        <a:pt x="0" y="265"/>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7" name="Freeform 25">
                  <a:extLst>
                    <a:ext uri="{FF2B5EF4-FFF2-40B4-BE49-F238E27FC236}">
                      <a16:creationId xmlns:a16="http://schemas.microsoft.com/office/drawing/2014/main" id="{68756E62-2227-8FFC-990C-213ADFA846A3}"/>
                    </a:ext>
                  </a:extLst>
                </p:cNvPr>
                <p:cNvSpPr>
                  <a:spLocks noChangeAspect="1"/>
                </p:cNvSpPr>
                <p:nvPr/>
              </p:nvSpPr>
              <p:spPr bwMode="gray">
                <a:xfrm>
                  <a:off x="3195638" y="4046539"/>
                  <a:ext cx="120650" cy="122237"/>
                </a:xfrm>
                <a:custGeom>
                  <a:avLst/>
                  <a:gdLst>
                    <a:gd name="T0" fmla="*/ 0 w 174"/>
                    <a:gd name="T1" fmla="*/ 2147483647 h 149"/>
                    <a:gd name="T2" fmla="*/ 2147483647 w 174"/>
                    <a:gd name="T3" fmla="*/ 2147483647 h 149"/>
                    <a:gd name="T4" fmla="*/ 2147483647 w 174"/>
                    <a:gd name="T5" fmla="*/ 2147483647 h 149"/>
                    <a:gd name="T6" fmla="*/ 2147483647 w 174"/>
                    <a:gd name="T7" fmla="*/ 2147483647 h 149"/>
                    <a:gd name="T8" fmla="*/ 2147483647 w 174"/>
                    <a:gd name="T9" fmla="*/ 2147483647 h 149"/>
                    <a:gd name="T10" fmla="*/ 2147483647 w 174"/>
                    <a:gd name="T11" fmla="*/ 0 h 149"/>
                    <a:gd name="T12" fmla="*/ 2147483647 w 174"/>
                    <a:gd name="T13" fmla="*/ 2147483647 h 149"/>
                    <a:gd name="T14" fmla="*/ 2147483647 w 174"/>
                    <a:gd name="T15" fmla="*/ 2147483647 h 149"/>
                    <a:gd name="T16" fmla="*/ 0 w 174"/>
                    <a:gd name="T17" fmla="*/ 2147483647 h 14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4"/>
                    <a:gd name="T28" fmla="*/ 0 h 149"/>
                    <a:gd name="T29" fmla="*/ 174 w 174"/>
                    <a:gd name="T30" fmla="*/ 149 h 14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4" h="149">
                      <a:moveTo>
                        <a:pt x="0" y="30"/>
                      </a:moveTo>
                      <a:lnTo>
                        <a:pt x="13" y="104"/>
                      </a:lnTo>
                      <a:lnTo>
                        <a:pt x="36" y="143"/>
                      </a:lnTo>
                      <a:lnTo>
                        <a:pt x="70" y="149"/>
                      </a:lnTo>
                      <a:lnTo>
                        <a:pt x="174" y="79"/>
                      </a:lnTo>
                      <a:lnTo>
                        <a:pt x="170" y="0"/>
                      </a:lnTo>
                      <a:lnTo>
                        <a:pt x="91" y="12"/>
                      </a:lnTo>
                      <a:lnTo>
                        <a:pt x="24" y="9"/>
                      </a:lnTo>
                      <a:lnTo>
                        <a:pt x="0" y="3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8" name="Freeform 45">
                  <a:extLst>
                    <a:ext uri="{FF2B5EF4-FFF2-40B4-BE49-F238E27FC236}">
                      <a16:creationId xmlns:a16="http://schemas.microsoft.com/office/drawing/2014/main" id="{2B79428A-517E-47F5-F3F3-0E40E61687CC}"/>
                    </a:ext>
                  </a:extLst>
                </p:cNvPr>
                <p:cNvSpPr>
                  <a:spLocks noChangeAspect="1"/>
                </p:cNvSpPr>
                <p:nvPr/>
              </p:nvSpPr>
              <p:spPr bwMode="gray">
                <a:xfrm>
                  <a:off x="2655888" y="4187826"/>
                  <a:ext cx="42862" cy="107950"/>
                </a:xfrm>
                <a:custGeom>
                  <a:avLst/>
                  <a:gdLst>
                    <a:gd name="T0" fmla="*/ 0 w 65"/>
                    <a:gd name="T1" fmla="*/ 0 h 130"/>
                    <a:gd name="T2" fmla="*/ 2147483647 w 65"/>
                    <a:gd name="T3" fmla="*/ 2147483647 h 130"/>
                    <a:gd name="T4" fmla="*/ 2147483647 w 65"/>
                    <a:gd name="T5" fmla="*/ 2147483647 h 130"/>
                    <a:gd name="T6" fmla="*/ 2147483647 w 65"/>
                    <a:gd name="T7" fmla="*/ 2147483647 h 130"/>
                    <a:gd name="T8" fmla="*/ 0 w 65"/>
                    <a:gd name="T9" fmla="*/ 0 h 130"/>
                    <a:gd name="T10" fmla="*/ 0 60000 65536"/>
                    <a:gd name="T11" fmla="*/ 0 60000 65536"/>
                    <a:gd name="T12" fmla="*/ 0 60000 65536"/>
                    <a:gd name="T13" fmla="*/ 0 60000 65536"/>
                    <a:gd name="T14" fmla="*/ 0 60000 65536"/>
                    <a:gd name="T15" fmla="*/ 0 w 65"/>
                    <a:gd name="T16" fmla="*/ 0 h 130"/>
                    <a:gd name="T17" fmla="*/ 65 w 65"/>
                    <a:gd name="T18" fmla="*/ 130 h 130"/>
                  </a:gdLst>
                  <a:ahLst/>
                  <a:cxnLst>
                    <a:cxn ang="T10">
                      <a:pos x="T0" y="T1"/>
                    </a:cxn>
                    <a:cxn ang="T11">
                      <a:pos x="T2" y="T3"/>
                    </a:cxn>
                    <a:cxn ang="T12">
                      <a:pos x="T4" y="T5"/>
                    </a:cxn>
                    <a:cxn ang="T13">
                      <a:pos x="T6" y="T7"/>
                    </a:cxn>
                    <a:cxn ang="T14">
                      <a:pos x="T8" y="T9"/>
                    </a:cxn>
                  </a:cxnLst>
                  <a:rect l="T15" t="T16" r="T17" b="T18"/>
                  <a:pathLst>
                    <a:path w="65" h="130">
                      <a:moveTo>
                        <a:pt x="0" y="0"/>
                      </a:moveTo>
                      <a:lnTo>
                        <a:pt x="11" y="130"/>
                      </a:lnTo>
                      <a:lnTo>
                        <a:pt x="65" y="107"/>
                      </a:lnTo>
                      <a:lnTo>
                        <a:pt x="39" y="31"/>
                      </a:lnTo>
                      <a:lnTo>
                        <a:pt x="0" y="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9" name="Freeform 55">
                  <a:extLst>
                    <a:ext uri="{FF2B5EF4-FFF2-40B4-BE49-F238E27FC236}">
                      <a16:creationId xmlns:a16="http://schemas.microsoft.com/office/drawing/2014/main" id="{C2C8E169-C36B-E81A-3226-DF1F0C0FC5E9}"/>
                    </a:ext>
                  </a:extLst>
                </p:cNvPr>
                <p:cNvSpPr>
                  <a:spLocks noChangeAspect="1"/>
                </p:cNvSpPr>
                <p:nvPr/>
              </p:nvSpPr>
              <p:spPr bwMode="gray">
                <a:xfrm>
                  <a:off x="2506663" y="2773364"/>
                  <a:ext cx="1465262" cy="1111250"/>
                </a:xfrm>
                <a:custGeom>
                  <a:avLst/>
                  <a:gdLst>
                    <a:gd name="T0" fmla="*/ 2147483647 w 2124"/>
                    <a:gd name="T1" fmla="*/ 2147483647 h 1337"/>
                    <a:gd name="T2" fmla="*/ 2147483647 w 2124"/>
                    <a:gd name="T3" fmla="*/ 2147483647 h 1337"/>
                    <a:gd name="T4" fmla="*/ 2147483647 w 2124"/>
                    <a:gd name="T5" fmla="*/ 2147483647 h 1337"/>
                    <a:gd name="T6" fmla="*/ 2147483647 w 2124"/>
                    <a:gd name="T7" fmla="*/ 2147483647 h 1337"/>
                    <a:gd name="T8" fmla="*/ 2147483647 w 2124"/>
                    <a:gd name="T9" fmla="*/ 2147483647 h 1337"/>
                    <a:gd name="T10" fmla="*/ 2147483647 w 2124"/>
                    <a:gd name="T11" fmla="*/ 2147483647 h 1337"/>
                    <a:gd name="T12" fmla="*/ 2147483647 w 2124"/>
                    <a:gd name="T13" fmla="*/ 2147483647 h 1337"/>
                    <a:gd name="T14" fmla="*/ 2147483647 w 2124"/>
                    <a:gd name="T15" fmla="*/ 2147483647 h 1337"/>
                    <a:gd name="T16" fmla="*/ 2147483647 w 2124"/>
                    <a:gd name="T17" fmla="*/ 2147483647 h 1337"/>
                    <a:gd name="T18" fmla="*/ 2147483647 w 2124"/>
                    <a:gd name="T19" fmla="*/ 2147483647 h 1337"/>
                    <a:gd name="T20" fmla="*/ 2147483647 w 2124"/>
                    <a:gd name="T21" fmla="*/ 2147483647 h 1337"/>
                    <a:gd name="T22" fmla="*/ 2147483647 w 2124"/>
                    <a:gd name="T23" fmla="*/ 2147483647 h 1337"/>
                    <a:gd name="T24" fmla="*/ 2147483647 w 2124"/>
                    <a:gd name="T25" fmla="*/ 2147483647 h 1337"/>
                    <a:gd name="T26" fmla="*/ 2147483647 w 2124"/>
                    <a:gd name="T27" fmla="*/ 2147483647 h 1337"/>
                    <a:gd name="T28" fmla="*/ 2147483647 w 2124"/>
                    <a:gd name="T29" fmla="*/ 2147483647 h 1337"/>
                    <a:gd name="T30" fmla="*/ 2147483647 w 2124"/>
                    <a:gd name="T31" fmla="*/ 2147483647 h 1337"/>
                    <a:gd name="T32" fmla="*/ 2147483647 w 2124"/>
                    <a:gd name="T33" fmla="*/ 2147483647 h 1337"/>
                    <a:gd name="T34" fmla="*/ 2147483647 w 2124"/>
                    <a:gd name="T35" fmla="*/ 2147483647 h 1337"/>
                    <a:gd name="T36" fmla="*/ 2147483647 w 2124"/>
                    <a:gd name="T37" fmla="*/ 2147483647 h 1337"/>
                    <a:gd name="T38" fmla="*/ 2147483647 w 2124"/>
                    <a:gd name="T39" fmla="*/ 2147483647 h 1337"/>
                    <a:gd name="T40" fmla="*/ 2147483647 w 2124"/>
                    <a:gd name="T41" fmla="*/ 2147483647 h 1337"/>
                    <a:gd name="T42" fmla="*/ 2147483647 w 2124"/>
                    <a:gd name="T43" fmla="*/ 2147483647 h 1337"/>
                    <a:gd name="T44" fmla="*/ 2147483647 w 2124"/>
                    <a:gd name="T45" fmla="*/ 2147483647 h 1337"/>
                    <a:gd name="T46" fmla="*/ 2147483647 w 2124"/>
                    <a:gd name="T47" fmla="*/ 2147483647 h 1337"/>
                    <a:gd name="T48" fmla="*/ 2147483647 w 2124"/>
                    <a:gd name="T49" fmla="*/ 2147483647 h 1337"/>
                    <a:gd name="T50" fmla="*/ 2147483647 w 2124"/>
                    <a:gd name="T51" fmla="*/ 2147483647 h 1337"/>
                    <a:gd name="T52" fmla="*/ 2147483647 w 2124"/>
                    <a:gd name="T53" fmla="*/ 2147483647 h 1337"/>
                    <a:gd name="T54" fmla="*/ 2147483647 w 2124"/>
                    <a:gd name="T55" fmla="*/ 2147483647 h 1337"/>
                    <a:gd name="T56" fmla="*/ 2147483647 w 2124"/>
                    <a:gd name="T57" fmla="*/ 2147483647 h 1337"/>
                    <a:gd name="T58" fmla="*/ 2147483647 w 2124"/>
                    <a:gd name="T59" fmla="*/ 2147483647 h 1337"/>
                    <a:gd name="T60" fmla="*/ 2147483647 w 2124"/>
                    <a:gd name="T61" fmla="*/ 2147483647 h 1337"/>
                    <a:gd name="T62" fmla="*/ 2147483647 w 2124"/>
                    <a:gd name="T63" fmla="*/ 2147483647 h 1337"/>
                    <a:gd name="T64" fmla="*/ 2147483647 w 2124"/>
                    <a:gd name="T65" fmla="*/ 2147483647 h 1337"/>
                    <a:gd name="T66" fmla="*/ 2147483647 w 2124"/>
                    <a:gd name="T67" fmla="*/ 2147483647 h 1337"/>
                    <a:gd name="T68" fmla="*/ 2147483647 w 2124"/>
                    <a:gd name="T69" fmla="*/ 2147483647 h 1337"/>
                    <a:gd name="T70" fmla="*/ 2147483647 w 2124"/>
                    <a:gd name="T71" fmla="*/ 2147483647 h 1337"/>
                    <a:gd name="T72" fmla="*/ 2147483647 w 2124"/>
                    <a:gd name="T73" fmla="*/ 2147483647 h 1337"/>
                    <a:gd name="T74" fmla="*/ 2147483647 w 2124"/>
                    <a:gd name="T75" fmla="*/ 2147483647 h 1337"/>
                    <a:gd name="T76" fmla="*/ 2147483647 w 2124"/>
                    <a:gd name="T77" fmla="*/ 2147483647 h 1337"/>
                    <a:gd name="T78" fmla="*/ 2147483647 w 2124"/>
                    <a:gd name="T79" fmla="*/ 2147483647 h 1337"/>
                    <a:gd name="T80" fmla="*/ 2147483647 w 2124"/>
                    <a:gd name="T81" fmla="*/ 2147483647 h 1337"/>
                    <a:gd name="T82" fmla="*/ 2147483647 w 2124"/>
                    <a:gd name="T83" fmla="*/ 2147483647 h 1337"/>
                    <a:gd name="T84" fmla="*/ 2147483647 w 2124"/>
                    <a:gd name="T85" fmla="*/ 2147483647 h 1337"/>
                    <a:gd name="T86" fmla="*/ 2147483647 w 2124"/>
                    <a:gd name="T87" fmla="*/ 2147483647 h 1337"/>
                    <a:gd name="T88" fmla="*/ 2147483647 w 2124"/>
                    <a:gd name="T89" fmla="*/ 2147483647 h 1337"/>
                    <a:gd name="T90" fmla="*/ 2147483647 w 2124"/>
                    <a:gd name="T91" fmla="*/ 2147483647 h 1337"/>
                    <a:gd name="T92" fmla="*/ 2147483647 w 2124"/>
                    <a:gd name="T93" fmla="*/ 2147483647 h 1337"/>
                    <a:gd name="T94" fmla="*/ 2147483647 w 2124"/>
                    <a:gd name="T95" fmla="*/ 2147483647 h 1337"/>
                    <a:gd name="T96" fmla="*/ 2147483647 w 2124"/>
                    <a:gd name="T97" fmla="*/ 2147483647 h 1337"/>
                    <a:gd name="T98" fmla="*/ 2147483647 w 2124"/>
                    <a:gd name="T99" fmla="*/ 2147483647 h 1337"/>
                    <a:gd name="T100" fmla="*/ 2147483647 w 2124"/>
                    <a:gd name="T101" fmla="*/ 2147483647 h 1337"/>
                    <a:gd name="T102" fmla="*/ 0 w 2124"/>
                    <a:gd name="T103" fmla="*/ 2147483647 h 1337"/>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124"/>
                    <a:gd name="T157" fmla="*/ 0 h 1337"/>
                    <a:gd name="T158" fmla="*/ 2124 w 2124"/>
                    <a:gd name="T159" fmla="*/ 1337 h 1337"/>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124" h="1337">
                      <a:moveTo>
                        <a:pt x="0" y="636"/>
                      </a:moveTo>
                      <a:lnTo>
                        <a:pt x="12" y="585"/>
                      </a:lnTo>
                      <a:lnTo>
                        <a:pt x="89" y="574"/>
                      </a:lnTo>
                      <a:lnTo>
                        <a:pt x="223" y="503"/>
                      </a:lnTo>
                      <a:lnTo>
                        <a:pt x="243" y="449"/>
                      </a:lnTo>
                      <a:lnTo>
                        <a:pt x="216" y="387"/>
                      </a:lnTo>
                      <a:lnTo>
                        <a:pt x="300" y="369"/>
                      </a:lnTo>
                      <a:lnTo>
                        <a:pt x="324" y="285"/>
                      </a:lnTo>
                      <a:lnTo>
                        <a:pt x="412" y="289"/>
                      </a:lnTo>
                      <a:lnTo>
                        <a:pt x="422" y="235"/>
                      </a:lnTo>
                      <a:lnTo>
                        <a:pt x="489" y="206"/>
                      </a:lnTo>
                      <a:lnTo>
                        <a:pt x="525" y="253"/>
                      </a:lnTo>
                      <a:lnTo>
                        <a:pt x="573" y="270"/>
                      </a:lnTo>
                      <a:lnTo>
                        <a:pt x="594" y="369"/>
                      </a:lnTo>
                      <a:lnTo>
                        <a:pt x="747" y="407"/>
                      </a:lnTo>
                      <a:lnTo>
                        <a:pt x="810" y="475"/>
                      </a:lnTo>
                      <a:lnTo>
                        <a:pt x="936" y="471"/>
                      </a:lnTo>
                      <a:lnTo>
                        <a:pt x="1080" y="524"/>
                      </a:lnTo>
                      <a:lnTo>
                        <a:pt x="1269" y="475"/>
                      </a:lnTo>
                      <a:lnTo>
                        <a:pt x="1328" y="437"/>
                      </a:lnTo>
                      <a:lnTo>
                        <a:pt x="1328" y="383"/>
                      </a:lnTo>
                      <a:lnTo>
                        <a:pt x="1380" y="389"/>
                      </a:lnTo>
                      <a:lnTo>
                        <a:pt x="1497" y="312"/>
                      </a:lnTo>
                      <a:lnTo>
                        <a:pt x="1590" y="307"/>
                      </a:lnTo>
                      <a:lnTo>
                        <a:pt x="1546" y="248"/>
                      </a:lnTo>
                      <a:lnTo>
                        <a:pt x="1456" y="264"/>
                      </a:lnTo>
                      <a:lnTo>
                        <a:pt x="1455" y="199"/>
                      </a:lnTo>
                      <a:lnTo>
                        <a:pt x="1478" y="163"/>
                      </a:lnTo>
                      <a:lnTo>
                        <a:pt x="1531" y="184"/>
                      </a:lnTo>
                      <a:lnTo>
                        <a:pt x="1581" y="160"/>
                      </a:lnTo>
                      <a:lnTo>
                        <a:pt x="1632" y="72"/>
                      </a:lnTo>
                      <a:lnTo>
                        <a:pt x="1608" y="41"/>
                      </a:lnTo>
                      <a:lnTo>
                        <a:pt x="1734" y="0"/>
                      </a:lnTo>
                      <a:lnTo>
                        <a:pt x="1804" y="27"/>
                      </a:lnTo>
                      <a:lnTo>
                        <a:pt x="1868" y="176"/>
                      </a:lnTo>
                      <a:lnTo>
                        <a:pt x="1974" y="209"/>
                      </a:lnTo>
                      <a:lnTo>
                        <a:pt x="1994" y="263"/>
                      </a:lnTo>
                      <a:lnTo>
                        <a:pt x="2124" y="229"/>
                      </a:lnTo>
                      <a:lnTo>
                        <a:pt x="2064" y="373"/>
                      </a:lnTo>
                      <a:lnTo>
                        <a:pt x="1988" y="395"/>
                      </a:lnTo>
                      <a:lnTo>
                        <a:pt x="1998" y="449"/>
                      </a:lnTo>
                      <a:lnTo>
                        <a:pt x="1974" y="482"/>
                      </a:lnTo>
                      <a:lnTo>
                        <a:pt x="1960" y="471"/>
                      </a:lnTo>
                      <a:lnTo>
                        <a:pt x="1894" y="510"/>
                      </a:lnTo>
                      <a:lnTo>
                        <a:pt x="1894" y="533"/>
                      </a:lnTo>
                      <a:lnTo>
                        <a:pt x="1846" y="526"/>
                      </a:lnTo>
                      <a:lnTo>
                        <a:pt x="1758" y="591"/>
                      </a:lnTo>
                      <a:lnTo>
                        <a:pt x="1656" y="642"/>
                      </a:lnTo>
                      <a:lnTo>
                        <a:pt x="1686" y="574"/>
                      </a:lnTo>
                      <a:lnTo>
                        <a:pt x="1672" y="549"/>
                      </a:lnTo>
                      <a:lnTo>
                        <a:pt x="1531" y="628"/>
                      </a:lnTo>
                      <a:lnTo>
                        <a:pt x="1527" y="650"/>
                      </a:lnTo>
                      <a:lnTo>
                        <a:pt x="1574" y="701"/>
                      </a:lnTo>
                      <a:lnTo>
                        <a:pt x="1635" y="679"/>
                      </a:lnTo>
                      <a:lnTo>
                        <a:pt x="1700" y="697"/>
                      </a:lnTo>
                      <a:lnTo>
                        <a:pt x="1614" y="738"/>
                      </a:lnTo>
                      <a:lnTo>
                        <a:pt x="1582" y="794"/>
                      </a:lnTo>
                      <a:lnTo>
                        <a:pt x="1674" y="915"/>
                      </a:lnTo>
                      <a:lnTo>
                        <a:pt x="1612" y="904"/>
                      </a:lnTo>
                      <a:lnTo>
                        <a:pt x="1674" y="945"/>
                      </a:lnTo>
                      <a:lnTo>
                        <a:pt x="1613" y="972"/>
                      </a:lnTo>
                      <a:lnTo>
                        <a:pt x="1676" y="983"/>
                      </a:lnTo>
                      <a:lnTo>
                        <a:pt x="1559" y="1178"/>
                      </a:lnTo>
                      <a:lnTo>
                        <a:pt x="1481" y="1235"/>
                      </a:lnTo>
                      <a:lnTo>
                        <a:pt x="1405" y="1254"/>
                      </a:lnTo>
                      <a:lnTo>
                        <a:pt x="1400" y="1255"/>
                      </a:lnTo>
                      <a:lnTo>
                        <a:pt x="1380" y="1244"/>
                      </a:lnTo>
                      <a:lnTo>
                        <a:pt x="1361" y="1277"/>
                      </a:lnTo>
                      <a:lnTo>
                        <a:pt x="1270" y="1296"/>
                      </a:lnTo>
                      <a:lnTo>
                        <a:pt x="1264" y="1337"/>
                      </a:lnTo>
                      <a:lnTo>
                        <a:pt x="1248" y="1288"/>
                      </a:lnTo>
                      <a:lnTo>
                        <a:pt x="1187" y="1290"/>
                      </a:lnTo>
                      <a:lnTo>
                        <a:pt x="1092" y="1230"/>
                      </a:lnTo>
                      <a:lnTo>
                        <a:pt x="989" y="1256"/>
                      </a:lnTo>
                      <a:lnTo>
                        <a:pt x="968" y="1257"/>
                      </a:lnTo>
                      <a:lnTo>
                        <a:pt x="971" y="1296"/>
                      </a:lnTo>
                      <a:lnTo>
                        <a:pt x="955" y="1287"/>
                      </a:lnTo>
                      <a:lnTo>
                        <a:pt x="889" y="1268"/>
                      </a:lnTo>
                      <a:lnTo>
                        <a:pt x="869" y="1197"/>
                      </a:lnTo>
                      <a:lnTo>
                        <a:pt x="829" y="1206"/>
                      </a:lnTo>
                      <a:lnTo>
                        <a:pt x="867" y="1103"/>
                      </a:lnTo>
                      <a:lnTo>
                        <a:pt x="866" y="1070"/>
                      </a:lnTo>
                      <a:lnTo>
                        <a:pt x="823" y="1049"/>
                      </a:lnTo>
                      <a:lnTo>
                        <a:pt x="786" y="1035"/>
                      </a:lnTo>
                      <a:lnTo>
                        <a:pt x="775" y="998"/>
                      </a:lnTo>
                      <a:lnTo>
                        <a:pt x="626" y="1060"/>
                      </a:lnTo>
                      <a:lnTo>
                        <a:pt x="561" y="1043"/>
                      </a:lnTo>
                      <a:lnTo>
                        <a:pt x="527" y="1079"/>
                      </a:lnTo>
                      <a:lnTo>
                        <a:pt x="522" y="1053"/>
                      </a:lnTo>
                      <a:lnTo>
                        <a:pt x="499" y="1059"/>
                      </a:lnTo>
                      <a:lnTo>
                        <a:pt x="424" y="1059"/>
                      </a:lnTo>
                      <a:lnTo>
                        <a:pt x="365" y="1005"/>
                      </a:lnTo>
                      <a:lnTo>
                        <a:pt x="255" y="969"/>
                      </a:lnTo>
                      <a:lnTo>
                        <a:pt x="183" y="943"/>
                      </a:lnTo>
                      <a:lnTo>
                        <a:pt x="166" y="883"/>
                      </a:lnTo>
                      <a:lnTo>
                        <a:pt x="204" y="876"/>
                      </a:lnTo>
                      <a:lnTo>
                        <a:pt x="181" y="828"/>
                      </a:lnTo>
                      <a:lnTo>
                        <a:pt x="230" y="769"/>
                      </a:lnTo>
                      <a:lnTo>
                        <a:pt x="192" y="749"/>
                      </a:lnTo>
                      <a:lnTo>
                        <a:pt x="138" y="771"/>
                      </a:lnTo>
                      <a:lnTo>
                        <a:pt x="31" y="706"/>
                      </a:lnTo>
                      <a:lnTo>
                        <a:pt x="35" y="697"/>
                      </a:lnTo>
                      <a:lnTo>
                        <a:pt x="36" y="651"/>
                      </a:lnTo>
                      <a:lnTo>
                        <a:pt x="0" y="636"/>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60" name="Freeform 56">
                  <a:extLst>
                    <a:ext uri="{FF2B5EF4-FFF2-40B4-BE49-F238E27FC236}">
                      <a16:creationId xmlns:a16="http://schemas.microsoft.com/office/drawing/2014/main" id="{98BE7630-111D-F731-CB4A-D56C830F415D}"/>
                    </a:ext>
                  </a:extLst>
                </p:cNvPr>
                <p:cNvSpPr>
                  <a:spLocks noChangeAspect="1"/>
                </p:cNvSpPr>
                <p:nvPr/>
              </p:nvSpPr>
              <p:spPr bwMode="gray">
                <a:xfrm>
                  <a:off x="3332259" y="3880343"/>
                  <a:ext cx="76009" cy="73630"/>
                </a:xfrm>
                <a:custGeom>
                  <a:avLst/>
                  <a:gdLst>
                    <a:gd name="T0" fmla="*/ 0 w 75"/>
                    <a:gd name="T1" fmla="*/ 2147483647 h 64"/>
                    <a:gd name="T2" fmla="*/ 2147483647 w 75"/>
                    <a:gd name="T3" fmla="*/ 0 h 64"/>
                    <a:gd name="T4" fmla="*/ 2147483647 w 75"/>
                    <a:gd name="T5" fmla="*/ 2147483647 h 64"/>
                    <a:gd name="T6" fmla="*/ 2147483647 w 75"/>
                    <a:gd name="T7" fmla="*/ 2147483647 h 64"/>
                    <a:gd name="T8" fmla="*/ 0 w 75"/>
                    <a:gd name="T9" fmla="*/ 2147483647 h 64"/>
                    <a:gd name="T10" fmla="*/ 0 60000 65536"/>
                    <a:gd name="T11" fmla="*/ 0 60000 65536"/>
                    <a:gd name="T12" fmla="*/ 0 60000 65536"/>
                    <a:gd name="T13" fmla="*/ 0 60000 65536"/>
                    <a:gd name="T14" fmla="*/ 0 60000 65536"/>
                    <a:gd name="T15" fmla="*/ 0 w 75"/>
                    <a:gd name="T16" fmla="*/ 0 h 64"/>
                    <a:gd name="T17" fmla="*/ 75 w 75"/>
                    <a:gd name="T18" fmla="*/ 64 h 64"/>
                  </a:gdLst>
                  <a:ahLst/>
                  <a:cxnLst>
                    <a:cxn ang="T10">
                      <a:pos x="T0" y="T1"/>
                    </a:cxn>
                    <a:cxn ang="T11">
                      <a:pos x="T2" y="T3"/>
                    </a:cxn>
                    <a:cxn ang="T12">
                      <a:pos x="T4" y="T5"/>
                    </a:cxn>
                    <a:cxn ang="T13">
                      <a:pos x="T6" y="T7"/>
                    </a:cxn>
                    <a:cxn ang="T14">
                      <a:pos x="T8" y="T9"/>
                    </a:cxn>
                  </a:cxnLst>
                  <a:rect l="T15" t="T16" r="T17" b="T18"/>
                  <a:pathLst>
                    <a:path w="75" h="64">
                      <a:moveTo>
                        <a:pt x="0" y="51"/>
                      </a:moveTo>
                      <a:lnTo>
                        <a:pt x="24" y="0"/>
                      </a:lnTo>
                      <a:lnTo>
                        <a:pt x="75" y="11"/>
                      </a:lnTo>
                      <a:lnTo>
                        <a:pt x="34" y="64"/>
                      </a:lnTo>
                      <a:lnTo>
                        <a:pt x="0" y="51"/>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61" name="Freeform 57">
                  <a:extLst>
                    <a:ext uri="{FF2B5EF4-FFF2-40B4-BE49-F238E27FC236}">
                      <a16:creationId xmlns:a16="http://schemas.microsoft.com/office/drawing/2014/main" id="{70F3F78D-AE07-9DF4-BDAB-0F008E5A851D}"/>
                    </a:ext>
                  </a:extLst>
                </p:cNvPr>
                <p:cNvSpPr>
                  <a:spLocks noChangeAspect="1"/>
                </p:cNvSpPr>
                <p:nvPr/>
              </p:nvSpPr>
              <p:spPr bwMode="gray">
                <a:xfrm>
                  <a:off x="3605298" y="3716915"/>
                  <a:ext cx="66506" cy="140138"/>
                </a:xfrm>
                <a:custGeom>
                  <a:avLst/>
                  <a:gdLst>
                    <a:gd name="T0" fmla="*/ 0 w 63"/>
                    <a:gd name="T1" fmla="*/ 2147483647 h 114"/>
                    <a:gd name="T2" fmla="*/ 2147483647 w 63"/>
                    <a:gd name="T3" fmla="*/ 2147483647 h 114"/>
                    <a:gd name="T4" fmla="*/ 2147483647 w 63"/>
                    <a:gd name="T5" fmla="*/ 0 h 114"/>
                    <a:gd name="T6" fmla="*/ 2147483647 w 63"/>
                    <a:gd name="T7" fmla="*/ 2147483647 h 114"/>
                    <a:gd name="T8" fmla="*/ 0 w 63"/>
                    <a:gd name="T9" fmla="*/ 2147483647 h 114"/>
                    <a:gd name="T10" fmla="*/ 0 60000 65536"/>
                    <a:gd name="T11" fmla="*/ 0 60000 65536"/>
                    <a:gd name="T12" fmla="*/ 0 60000 65536"/>
                    <a:gd name="T13" fmla="*/ 0 60000 65536"/>
                    <a:gd name="T14" fmla="*/ 0 60000 65536"/>
                    <a:gd name="T15" fmla="*/ 0 w 63"/>
                    <a:gd name="T16" fmla="*/ 0 h 114"/>
                    <a:gd name="T17" fmla="*/ 63 w 63"/>
                    <a:gd name="T18" fmla="*/ 114 h 114"/>
                  </a:gdLst>
                  <a:ahLst/>
                  <a:cxnLst>
                    <a:cxn ang="T10">
                      <a:pos x="T0" y="T1"/>
                    </a:cxn>
                    <a:cxn ang="T11">
                      <a:pos x="T2" y="T3"/>
                    </a:cxn>
                    <a:cxn ang="T12">
                      <a:pos x="T4" y="T5"/>
                    </a:cxn>
                    <a:cxn ang="T13">
                      <a:pos x="T6" y="T7"/>
                    </a:cxn>
                    <a:cxn ang="T14">
                      <a:pos x="T8" y="T9"/>
                    </a:cxn>
                  </a:cxnLst>
                  <a:rect l="T15" t="T16" r="T17" b="T18"/>
                  <a:pathLst>
                    <a:path w="63" h="114">
                      <a:moveTo>
                        <a:pt x="0" y="47"/>
                      </a:moveTo>
                      <a:lnTo>
                        <a:pt x="25" y="114"/>
                      </a:lnTo>
                      <a:lnTo>
                        <a:pt x="63" y="0"/>
                      </a:lnTo>
                      <a:lnTo>
                        <a:pt x="30" y="1"/>
                      </a:lnTo>
                      <a:lnTo>
                        <a:pt x="0" y="47"/>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62" name="Freeform 61">
                  <a:extLst>
                    <a:ext uri="{FF2B5EF4-FFF2-40B4-BE49-F238E27FC236}">
                      <a16:creationId xmlns:a16="http://schemas.microsoft.com/office/drawing/2014/main" id="{8562ED58-68E4-67A0-111F-2C860DA708CE}"/>
                    </a:ext>
                  </a:extLst>
                </p:cNvPr>
                <p:cNvSpPr>
                  <a:spLocks noChangeAspect="1"/>
                </p:cNvSpPr>
                <p:nvPr/>
              </p:nvSpPr>
              <p:spPr bwMode="gray">
                <a:xfrm>
                  <a:off x="1028700" y="2865439"/>
                  <a:ext cx="250825" cy="127000"/>
                </a:xfrm>
                <a:custGeom>
                  <a:avLst/>
                  <a:gdLst>
                    <a:gd name="T0" fmla="*/ 0 w 365"/>
                    <a:gd name="T1" fmla="*/ 2147483647 h 151"/>
                    <a:gd name="T2" fmla="*/ 2147483647 w 365"/>
                    <a:gd name="T3" fmla="*/ 2147483647 h 151"/>
                    <a:gd name="T4" fmla="*/ 2147483647 w 365"/>
                    <a:gd name="T5" fmla="*/ 2147483647 h 151"/>
                    <a:gd name="T6" fmla="*/ 2147483647 w 365"/>
                    <a:gd name="T7" fmla="*/ 2147483647 h 151"/>
                    <a:gd name="T8" fmla="*/ 2147483647 w 365"/>
                    <a:gd name="T9" fmla="*/ 2147483647 h 151"/>
                    <a:gd name="T10" fmla="*/ 2147483647 w 365"/>
                    <a:gd name="T11" fmla="*/ 2147483647 h 151"/>
                    <a:gd name="T12" fmla="*/ 2147483647 w 365"/>
                    <a:gd name="T13" fmla="*/ 2147483647 h 151"/>
                    <a:gd name="T14" fmla="*/ 2147483647 w 365"/>
                    <a:gd name="T15" fmla="*/ 2147483647 h 151"/>
                    <a:gd name="T16" fmla="*/ 2147483647 w 365"/>
                    <a:gd name="T17" fmla="*/ 2147483647 h 151"/>
                    <a:gd name="T18" fmla="*/ 2147483647 w 365"/>
                    <a:gd name="T19" fmla="*/ 2147483647 h 151"/>
                    <a:gd name="T20" fmla="*/ 2147483647 w 365"/>
                    <a:gd name="T21" fmla="*/ 0 h 151"/>
                    <a:gd name="T22" fmla="*/ 0 w 365"/>
                    <a:gd name="T23" fmla="*/ 2147483647 h 15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65"/>
                    <a:gd name="T37" fmla="*/ 0 h 151"/>
                    <a:gd name="T38" fmla="*/ 365 w 365"/>
                    <a:gd name="T39" fmla="*/ 151 h 15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65" h="151">
                      <a:moveTo>
                        <a:pt x="0" y="37"/>
                      </a:moveTo>
                      <a:lnTo>
                        <a:pt x="63" y="107"/>
                      </a:lnTo>
                      <a:lnTo>
                        <a:pt x="165" y="104"/>
                      </a:lnTo>
                      <a:lnTo>
                        <a:pt x="180" y="136"/>
                      </a:lnTo>
                      <a:lnTo>
                        <a:pt x="227" y="151"/>
                      </a:lnTo>
                      <a:lnTo>
                        <a:pt x="307" y="116"/>
                      </a:lnTo>
                      <a:lnTo>
                        <a:pt x="354" y="124"/>
                      </a:lnTo>
                      <a:lnTo>
                        <a:pt x="365" y="92"/>
                      </a:lnTo>
                      <a:lnTo>
                        <a:pt x="277" y="83"/>
                      </a:lnTo>
                      <a:lnTo>
                        <a:pt x="96" y="15"/>
                      </a:lnTo>
                      <a:lnTo>
                        <a:pt x="77" y="0"/>
                      </a:lnTo>
                      <a:lnTo>
                        <a:pt x="0" y="37"/>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63" name="Freeform 62">
                  <a:extLst>
                    <a:ext uri="{FF2B5EF4-FFF2-40B4-BE49-F238E27FC236}">
                      <a16:creationId xmlns:a16="http://schemas.microsoft.com/office/drawing/2014/main" id="{EA4A1DB1-C632-1493-6C41-212A0D87FC36}"/>
                    </a:ext>
                  </a:extLst>
                </p:cNvPr>
                <p:cNvSpPr>
                  <a:spLocks noChangeAspect="1"/>
                </p:cNvSpPr>
                <p:nvPr/>
              </p:nvSpPr>
              <p:spPr bwMode="gray">
                <a:xfrm>
                  <a:off x="938213" y="2608264"/>
                  <a:ext cx="63500" cy="112712"/>
                </a:xfrm>
                <a:custGeom>
                  <a:avLst/>
                  <a:gdLst>
                    <a:gd name="T0" fmla="*/ 0 w 92"/>
                    <a:gd name="T1" fmla="*/ 2147483647 h 139"/>
                    <a:gd name="T2" fmla="*/ 2147483647 w 92"/>
                    <a:gd name="T3" fmla="*/ 2147483647 h 139"/>
                    <a:gd name="T4" fmla="*/ 2147483647 w 92"/>
                    <a:gd name="T5" fmla="*/ 0 h 139"/>
                    <a:gd name="T6" fmla="*/ 2147483647 w 92"/>
                    <a:gd name="T7" fmla="*/ 2147483647 h 139"/>
                    <a:gd name="T8" fmla="*/ 2147483647 w 92"/>
                    <a:gd name="T9" fmla="*/ 2147483647 h 139"/>
                    <a:gd name="T10" fmla="*/ 2147483647 w 92"/>
                    <a:gd name="T11" fmla="*/ 2147483647 h 139"/>
                    <a:gd name="T12" fmla="*/ 2147483647 w 92"/>
                    <a:gd name="T13" fmla="*/ 2147483647 h 139"/>
                    <a:gd name="T14" fmla="*/ 2147483647 w 92"/>
                    <a:gd name="T15" fmla="*/ 2147483647 h 139"/>
                    <a:gd name="T16" fmla="*/ 0 w 92"/>
                    <a:gd name="T17" fmla="*/ 2147483647 h 1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2"/>
                    <a:gd name="T28" fmla="*/ 0 h 139"/>
                    <a:gd name="T29" fmla="*/ 92 w 92"/>
                    <a:gd name="T30" fmla="*/ 139 h 13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2" h="139">
                      <a:moveTo>
                        <a:pt x="0" y="106"/>
                      </a:moveTo>
                      <a:lnTo>
                        <a:pt x="7" y="38"/>
                      </a:lnTo>
                      <a:lnTo>
                        <a:pt x="80" y="0"/>
                      </a:lnTo>
                      <a:lnTo>
                        <a:pt x="66" y="54"/>
                      </a:lnTo>
                      <a:lnTo>
                        <a:pt x="92" y="69"/>
                      </a:lnTo>
                      <a:lnTo>
                        <a:pt x="47" y="99"/>
                      </a:lnTo>
                      <a:lnTo>
                        <a:pt x="46" y="139"/>
                      </a:lnTo>
                      <a:lnTo>
                        <a:pt x="18" y="139"/>
                      </a:lnTo>
                      <a:lnTo>
                        <a:pt x="0" y="106"/>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64" name="Freeform 63">
                  <a:extLst>
                    <a:ext uri="{FF2B5EF4-FFF2-40B4-BE49-F238E27FC236}">
                      <a16:creationId xmlns:a16="http://schemas.microsoft.com/office/drawing/2014/main" id="{637598A4-8D39-3934-0A65-8069343E19F7}"/>
                    </a:ext>
                  </a:extLst>
                </p:cNvPr>
                <p:cNvSpPr>
                  <a:spLocks noChangeAspect="1"/>
                </p:cNvSpPr>
                <p:nvPr/>
              </p:nvSpPr>
              <p:spPr bwMode="gray">
                <a:xfrm>
                  <a:off x="1009650" y="2670176"/>
                  <a:ext cx="36513" cy="46038"/>
                </a:xfrm>
                <a:custGeom>
                  <a:avLst/>
                  <a:gdLst>
                    <a:gd name="T0" fmla="*/ 0 w 55"/>
                    <a:gd name="T1" fmla="*/ 2147483647 h 58"/>
                    <a:gd name="T2" fmla="*/ 2147483647 w 55"/>
                    <a:gd name="T3" fmla="*/ 2147483647 h 58"/>
                    <a:gd name="T4" fmla="*/ 2147483647 w 55"/>
                    <a:gd name="T5" fmla="*/ 2147483647 h 58"/>
                    <a:gd name="T6" fmla="*/ 2147483647 w 55"/>
                    <a:gd name="T7" fmla="*/ 0 h 58"/>
                    <a:gd name="T8" fmla="*/ 0 w 55"/>
                    <a:gd name="T9" fmla="*/ 2147483647 h 58"/>
                    <a:gd name="T10" fmla="*/ 0 60000 65536"/>
                    <a:gd name="T11" fmla="*/ 0 60000 65536"/>
                    <a:gd name="T12" fmla="*/ 0 60000 65536"/>
                    <a:gd name="T13" fmla="*/ 0 60000 65536"/>
                    <a:gd name="T14" fmla="*/ 0 60000 65536"/>
                    <a:gd name="T15" fmla="*/ 0 w 55"/>
                    <a:gd name="T16" fmla="*/ 0 h 58"/>
                    <a:gd name="T17" fmla="*/ 55 w 55"/>
                    <a:gd name="T18" fmla="*/ 58 h 58"/>
                  </a:gdLst>
                  <a:ahLst/>
                  <a:cxnLst>
                    <a:cxn ang="T10">
                      <a:pos x="T0" y="T1"/>
                    </a:cxn>
                    <a:cxn ang="T11">
                      <a:pos x="T2" y="T3"/>
                    </a:cxn>
                    <a:cxn ang="T12">
                      <a:pos x="T4" y="T5"/>
                    </a:cxn>
                    <a:cxn ang="T13">
                      <a:pos x="T6" y="T7"/>
                    </a:cxn>
                    <a:cxn ang="T14">
                      <a:pos x="T8" y="T9"/>
                    </a:cxn>
                  </a:cxnLst>
                  <a:rect l="T15" t="T16" r="T17" b="T18"/>
                  <a:pathLst>
                    <a:path w="55" h="58">
                      <a:moveTo>
                        <a:pt x="0" y="29"/>
                      </a:moveTo>
                      <a:lnTo>
                        <a:pt x="41" y="58"/>
                      </a:lnTo>
                      <a:lnTo>
                        <a:pt x="55" y="28"/>
                      </a:lnTo>
                      <a:lnTo>
                        <a:pt x="45" y="0"/>
                      </a:lnTo>
                      <a:lnTo>
                        <a:pt x="0" y="29"/>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65" name="Freeform 69">
                  <a:extLst>
                    <a:ext uri="{FF2B5EF4-FFF2-40B4-BE49-F238E27FC236}">
                      <a16:creationId xmlns:a16="http://schemas.microsoft.com/office/drawing/2014/main" id="{D5B9D927-011C-8184-FBE4-2C56866E3E21}"/>
                    </a:ext>
                  </a:extLst>
                </p:cNvPr>
                <p:cNvSpPr>
                  <a:spLocks noChangeAspect="1"/>
                </p:cNvSpPr>
                <p:nvPr/>
              </p:nvSpPr>
              <p:spPr bwMode="gray">
                <a:xfrm>
                  <a:off x="1236663" y="2046289"/>
                  <a:ext cx="258762" cy="469900"/>
                </a:xfrm>
                <a:custGeom>
                  <a:avLst/>
                  <a:gdLst>
                    <a:gd name="T0" fmla="*/ 0 w 378"/>
                    <a:gd name="T1" fmla="*/ 2147483647 h 567"/>
                    <a:gd name="T2" fmla="*/ 2147483647 w 378"/>
                    <a:gd name="T3" fmla="*/ 2147483647 h 567"/>
                    <a:gd name="T4" fmla="*/ 2147483647 w 378"/>
                    <a:gd name="T5" fmla="*/ 2147483647 h 567"/>
                    <a:gd name="T6" fmla="*/ 2147483647 w 378"/>
                    <a:gd name="T7" fmla="*/ 2147483647 h 567"/>
                    <a:gd name="T8" fmla="*/ 2147483647 w 378"/>
                    <a:gd name="T9" fmla="*/ 2147483647 h 567"/>
                    <a:gd name="T10" fmla="*/ 2147483647 w 378"/>
                    <a:gd name="T11" fmla="*/ 2147483647 h 567"/>
                    <a:gd name="T12" fmla="*/ 2147483647 w 378"/>
                    <a:gd name="T13" fmla="*/ 0 h 567"/>
                    <a:gd name="T14" fmla="*/ 2147483647 w 378"/>
                    <a:gd name="T15" fmla="*/ 2147483647 h 567"/>
                    <a:gd name="T16" fmla="*/ 2147483647 w 378"/>
                    <a:gd name="T17" fmla="*/ 2147483647 h 567"/>
                    <a:gd name="T18" fmla="*/ 2147483647 w 378"/>
                    <a:gd name="T19" fmla="*/ 2147483647 h 567"/>
                    <a:gd name="T20" fmla="*/ 2147483647 w 378"/>
                    <a:gd name="T21" fmla="*/ 2147483647 h 567"/>
                    <a:gd name="T22" fmla="*/ 2147483647 w 378"/>
                    <a:gd name="T23" fmla="*/ 2147483647 h 567"/>
                    <a:gd name="T24" fmla="*/ 2147483647 w 378"/>
                    <a:gd name="T25" fmla="*/ 2147483647 h 567"/>
                    <a:gd name="T26" fmla="*/ 2147483647 w 378"/>
                    <a:gd name="T27" fmla="*/ 2147483647 h 567"/>
                    <a:gd name="T28" fmla="*/ 2147483647 w 378"/>
                    <a:gd name="T29" fmla="*/ 2147483647 h 567"/>
                    <a:gd name="T30" fmla="*/ 2147483647 w 378"/>
                    <a:gd name="T31" fmla="*/ 2147483647 h 567"/>
                    <a:gd name="T32" fmla="*/ 2147483647 w 378"/>
                    <a:gd name="T33" fmla="*/ 2147483647 h 567"/>
                    <a:gd name="T34" fmla="*/ 2147483647 w 378"/>
                    <a:gd name="T35" fmla="*/ 2147483647 h 567"/>
                    <a:gd name="T36" fmla="*/ 2147483647 w 378"/>
                    <a:gd name="T37" fmla="*/ 2147483647 h 567"/>
                    <a:gd name="T38" fmla="*/ 2147483647 w 378"/>
                    <a:gd name="T39" fmla="*/ 2147483647 h 567"/>
                    <a:gd name="T40" fmla="*/ 2147483647 w 378"/>
                    <a:gd name="T41" fmla="*/ 2147483647 h 567"/>
                    <a:gd name="T42" fmla="*/ 2147483647 w 378"/>
                    <a:gd name="T43" fmla="*/ 2147483647 h 567"/>
                    <a:gd name="T44" fmla="*/ 2147483647 w 378"/>
                    <a:gd name="T45" fmla="*/ 2147483647 h 567"/>
                    <a:gd name="T46" fmla="*/ 0 w 378"/>
                    <a:gd name="T47" fmla="*/ 2147483647 h 567"/>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378"/>
                    <a:gd name="T73" fmla="*/ 0 h 567"/>
                    <a:gd name="T74" fmla="*/ 378 w 378"/>
                    <a:gd name="T75" fmla="*/ 567 h 567"/>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378" h="567">
                      <a:moveTo>
                        <a:pt x="0" y="58"/>
                      </a:moveTo>
                      <a:lnTo>
                        <a:pt x="25" y="41"/>
                      </a:lnTo>
                      <a:lnTo>
                        <a:pt x="65" y="75"/>
                      </a:lnTo>
                      <a:lnTo>
                        <a:pt x="137" y="82"/>
                      </a:lnTo>
                      <a:lnTo>
                        <a:pt x="179" y="60"/>
                      </a:lnTo>
                      <a:lnTo>
                        <a:pt x="191" y="13"/>
                      </a:lnTo>
                      <a:lnTo>
                        <a:pt x="259" y="0"/>
                      </a:lnTo>
                      <a:lnTo>
                        <a:pt x="296" y="18"/>
                      </a:lnTo>
                      <a:lnTo>
                        <a:pt x="292" y="58"/>
                      </a:lnTo>
                      <a:lnTo>
                        <a:pt x="278" y="99"/>
                      </a:lnTo>
                      <a:lnTo>
                        <a:pt x="327" y="148"/>
                      </a:lnTo>
                      <a:lnTo>
                        <a:pt x="297" y="183"/>
                      </a:lnTo>
                      <a:lnTo>
                        <a:pt x="333" y="245"/>
                      </a:lnTo>
                      <a:lnTo>
                        <a:pt x="319" y="302"/>
                      </a:lnTo>
                      <a:lnTo>
                        <a:pt x="378" y="420"/>
                      </a:lnTo>
                      <a:lnTo>
                        <a:pt x="245" y="532"/>
                      </a:lnTo>
                      <a:lnTo>
                        <a:pt x="85" y="567"/>
                      </a:lnTo>
                      <a:lnTo>
                        <a:pt x="76" y="545"/>
                      </a:lnTo>
                      <a:lnTo>
                        <a:pt x="25" y="527"/>
                      </a:lnTo>
                      <a:lnTo>
                        <a:pt x="17" y="418"/>
                      </a:lnTo>
                      <a:lnTo>
                        <a:pt x="170" y="297"/>
                      </a:lnTo>
                      <a:lnTo>
                        <a:pt x="120" y="238"/>
                      </a:lnTo>
                      <a:lnTo>
                        <a:pt x="102" y="119"/>
                      </a:lnTo>
                      <a:lnTo>
                        <a:pt x="0" y="58"/>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66" name="Freeform 70">
                  <a:extLst>
                    <a:ext uri="{FF2B5EF4-FFF2-40B4-BE49-F238E27FC236}">
                      <a16:creationId xmlns:a16="http://schemas.microsoft.com/office/drawing/2014/main" id="{83C24D60-9264-A52B-72F6-34844FF8456C}"/>
                    </a:ext>
                  </a:extLst>
                </p:cNvPr>
                <p:cNvSpPr>
                  <a:spLocks noChangeAspect="1"/>
                </p:cNvSpPr>
                <p:nvPr/>
              </p:nvSpPr>
              <p:spPr bwMode="gray">
                <a:xfrm>
                  <a:off x="635000" y="2865439"/>
                  <a:ext cx="301625" cy="315912"/>
                </a:xfrm>
                <a:custGeom>
                  <a:avLst/>
                  <a:gdLst>
                    <a:gd name="T0" fmla="*/ 0 w 438"/>
                    <a:gd name="T1" fmla="*/ 2147483647 h 380"/>
                    <a:gd name="T2" fmla="*/ 2147483647 w 438"/>
                    <a:gd name="T3" fmla="*/ 2147483647 h 380"/>
                    <a:gd name="T4" fmla="*/ 2147483647 w 438"/>
                    <a:gd name="T5" fmla="*/ 2147483647 h 380"/>
                    <a:gd name="T6" fmla="*/ 2147483647 w 438"/>
                    <a:gd name="T7" fmla="*/ 2147483647 h 380"/>
                    <a:gd name="T8" fmla="*/ 2147483647 w 438"/>
                    <a:gd name="T9" fmla="*/ 2147483647 h 380"/>
                    <a:gd name="T10" fmla="*/ 2147483647 w 438"/>
                    <a:gd name="T11" fmla="*/ 2147483647 h 380"/>
                    <a:gd name="T12" fmla="*/ 2147483647 w 438"/>
                    <a:gd name="T13" fmla="*/ 2147483647 h 380"/>
                    <a:gd name="T14" fmla="*/ 2147483647 w 438"/>
                    <a:gd name="T15" fmla="*/ 2147483647 h 380"/>
                    <a:gd name="T16" fmla="*/ 2147483647 w 438"/>
                    <a:gd name="T17" fmla="*/ 2147483647 h 380"/>
                    <a:gd name="T18" fmla="*/ 2147483647 w 438"/>
                    <a:gd name="T19" fmla="*/ 2147483647 h 380"/>
                    <a:gd name="T20" fmla="*/ 2147483647 w 438"/>
                    <a:gd name="T21" fmla="*/ 2147483647 h 380"/>
                    <a:gd name="T22" fmla="*/ 2147483647 w 438"/>
                    <a:gd name="T23" fmla="*/ 2147483647 h 380"/>
                    <a:gd name="T24" fmla="*/ 2147483647 w 438"/>
                    <a:gd name="T25" fmla="*/ 2147483647 h 380"/>
                    <a:gd name="T26" fmla="*/ 2147483647 w 438"/>
                    <a:gd name="T27" fmla="*/ 2147483647 h 380"/>
                    <a:gd name="T28" fmla="*/ 2147483647 w 438"/>
                    <a:gd name="T29" fmla="*/ 2147483647 h 380"/>
                    <a:gd name="T30" fmla="*/ 2147483647 w 438"/>
                    <a:gd name="T31" fmla="*/ 2147483647 h 380"/>
                    <a:gd name="T32" fmla="*/ 2147483647 w 438"/>
                    <a:gd name="T33" fmla="*/ 2147483647 h 380"/>
                    <a:gd name="T34" fmla="*/ 2147483647 w 438"/>
                    <a:gd name="T35" fmla="*/ 2147483647 h 380"/>
                    <a:gd name="T36" fmla="*/ 2147483647 w 438"/>
                    <a:gd name="T37" fmla="*/ 2147483647 h 380"/>
                    <a:gd name="T38" fmla="*/ 2147483647 w 438"/>
                    <a:gd name="T39" fmla="*/ 2147483647 h 380"/>
                    <a:gd name="T40" fmla="*/ 2147483647 w 438"/>
                    <a:gd name="T41" fmla="*/ 2147483647 h 380"/>
                    <a:gd name="T42" fmla="*/ 2147483647 w 438"/>
                    <a:gd name="T43" fmla="*/ 0 h 380"/>
                    <a:gd name="T44" fmla="*/ 2147483647 w 438"/>
                    <a:gd name="T45" fmla="*/ 2147483647 h 380"/>
                    <a:gd name="T46" fmla="*/ 2147483647 w 438"/>
                    <a:gd name="T47" fmla="*/ 2147483647 h 380"/>
                    <a:gd name="T48" fmla="*/ 2147483647 w 438"/>
                    <a:gd name="T49" fmla="*/ 2147483647 h 380"/>
                    <a:gd name="T50" fmla="*/ 2147483647 w 438"/>
                    <a:gd name="T51" fmla="*/ 2147483647 h 380"/>
                    <a:gd name="T52" fmla="*/ 0 w 438"/>
                    <a:gd name="T53" fmla="*/ 2147483647 h 38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38"/>
                    <a:gd name="T82" fmla="*/ 0 h 380"/>
                    <a:gd name="T83" fmla="*/ 438 w 438"/>
                    <a:gd name="T84" fmla="*/ 380 h 380"/>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38" h="380">
                      <a:moveTo>
                        <a:pt x="0" y="117"/>
                      </a:moveTo>
                      <a:lnTo>
                        <a:pt x="15" y="150"/>
                      </a:lnTo>
                      <a:lnTo>
                        <a:pt x="105" y="173"/>
                      </a:lnTo>
                      <a:lnTo>
                        <a:pt x="91" y="191"/>
                      </a:lnTo>
                      <a:lnTo>
                        <a:pt x="124" y="216"/>
                      </a:lnTo>
                      <a:lnTo>
                        <a:pt x="138" y="258"/>
                      </a:lnTo>
                      <a:lnTo>
                        <a:pt x="99" y="338"/>
                      </a:lnTo>
                      <a:lnTo>
                        <a:pt x="208" y="370"/>
                      </a:lnTo>
                      <a:lnTo>
                        <a:pt x="219" y="373"/>
                      </a:lnTo>
                      <a:lnTo>
                        <a:pt x="270" y="380"/>
                      </a:lnTo>
                      <a:lnTo>
                        <a:pt x="270" y="348"/>
                      </a:lnTo>
                      <a:lnTo>
                        <a:pt x="300" y="331"/>
                      </a:lnTo>
                      <a:lnTo>
                        <a:pt x="372" y="351"/>
                      </a:lnTo>
                      <a:lnTo>
                        <a:pt x="418" y="320"/>
                      </a:lnTo>
                      <a:lnTo>
                        <a:pt x="390" y="273"/>
                      </a:lnTo>
                      <a:lnTo>
                        <a:pt x="401" y="229"/>
                      </a:lnTo>
                      <a:lnTo>
                        <a:pt x="367" y="205"/>
                      </a:lnTo>
                      <a:lnTo>
                        <a:pt x="418" y="153"/>
                      </a:lnTo>
                      <a:lnTo>
                        <a:pt x="438" y="97"/>
                      </a:lnTo>
                      <a:lnTo>
                        <a:pt x="373" y="73"/>
                      </a:lnTo>
                      <a:lnTo>
                        <a:pt x="356" y="66"/>
                      </a:lnTo>
                      <a:lnTo>
                        <a:pt x="257" y="0"/>
                      </a:lnTo>
                      <a:lnTo>
                        <a:pt x="223" y="13"/>
                      </a:lnTo>
                      <a:lnTo>
                        <a:pt x="182" y="75"/>
                      </a:lnTo>
                      <a:lnTo>
                        <a:pt x="98" y="64"/>
                      </a:lnTo>
                      <a:lnTo>
                        <a:pt x="110" y="114"/>
                      </a:lnTo>
                      <a:lnTo>
                        <a:pt x="0" y="117"/>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68" name="Freeform 71">
                  <a:extLst>
                    <a:ext uri="{FF2B5EF4-FFF2-40B4-BE49-F238E27FC236}">
                      <a16:creationId xmlns:a16="http://schemas.microsoft.com/office/drawing/2014/main" id="{A03255EB-397A-CD10-7BCA-26B3795672A6}"/>
                    </a:ext>
                  </a:extLst>
                </p:cNvPr>
                <p:cNvSpPr>
                  <a:spLocks noChangeAspect="1"/>
                </p:cNvSpPr>
                <p:nvPr/>
              </p:nvSpPr>
              <p:spPr bwMode="gray">
                <a:xfrm>
                  <a:off x="949325" y="3157539"/>
                  <a:ext cx="17463" cy="60325"/>
                </a:xfrm>
                <a:custGeom>
                  <a:avLst/>
                  <a:gdLst>
                    <a:gd name="T0" fmla="*/ 0 w 27"/>
                    <a:gd name="T1" fmla="*/ 2147483647 h 71"/>
                    <a:gd name="T2" fmla="*/ 2147483647 w 27"/>
                    <a:gd name="T3" fmla="*/ 2147483647 h 71"/>
                    <a:gd name="T4" fmla="*/ 2147483647 w 27"/>
                    <a:gd name="T5" fmla="*/ 0 h 71"/>
                    <a:gd name="T6" fmla="*/ 0 w 27"/>
                    <a:gd name="T7" fmla="*/ 2147483647 h 71"/>
                    <a:gd name="T8" fmla="*/ 0 60000 65536"/>
                    <a:gd name="T9" fmla="*/ 0 60000 65536"/>
                    <a:gd name="T10" fmla="*/ 0 60000 65536"/>
                    <a:gd name="T11" fmla="*/ 0 60000 65536"/>
                    <a:gd name="T12" fmla="*/ 0 w 27"/>
                    <a:gd name="T13" fmla="*/ 0 h 71"/>
                    <a:gd name="T14" fmla="*/ 27 w 27"/>
                    <a:gd name="T15" fmla="*/ 71 h 71"/>
                  </a:gdLst>
                  <a:ahLst/>
                  <a:cxnLst>
                    <a:cxn ang="T8">
                      <a:pos x="T0" y="T1"/>
                    </a:cxn>
                    <a:cxn ang="T9">
                      <a:pos x="T2" y="T3"/>
                    </a:cxn>
                    <a:cxn ang="T10">
                      <a:pos x="T4" y="T5"/>
                    </a:cxn>
                    <a:cxn ang="T11">
                      <a:pos x="T6" y="T7"/>
                    </a:cxn>
                  </a:cxnLst>
                  <a:rect l="T12" t="T13" r="T14" b="T15"/>
                  <a:pathLst>
                    <a:path w="27" h="71">
                      <a:moveTo>
                        <a:pt x="0" y="36"/>
                      </a:moveTo>
                      <a:lnTo>
                        <a:pt x="25" y="71"/>
                      </a:lnTo>
                      <a:lnTo>
                        <a:pt x="27" y="0"/>
                      </a:lnTo>
                      <a:lnTo>
                        <a:pt x="0" y="36"/>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80" name="Freeform 73">
                  <a:extLst>
                    <a:ext uri="{FF2B5EF4-FFF2-40B4-BE49-F238E27FC236}">
                      <a16:creationId xmlns:a16="http://schemas.microsoft.com/office/drawing/2014/main" id="{902D79CD-7451-9E13-FEC7-0DF298FBB43B}"/>
                    </a:ext>
                  </a:extLst>
                </p:cNvPr>
                <p:cNvSpPr>
                  <a:spLocks noChangeAspect="1"/>
                </p:cNvSpPr>
                <p:nvPr/>
              </p:nvSpPr>
              <p:spPr bwMode="gray">
                <a:xfrm>
                  <a:off x="884238" y="2720976"/>
                  <a:ext cx="207962" cy="279400"/>
                </a:xfrm>
                <a:custGeom>
                  <a:avLst/>
                  <a:gdLst>
                    <a:gd name="T0" fmla="*/ 0 w 302"/>
                    <a:gd name="T1" fmla="*/ 2147483647 h 335"/>
                    <a:gd name="T2" fmla="*/ 2147483647 w 302"/>
                    <a:gd name="T3" fmla="*/ 2147483647 h 335"/>
                    <a:gd name="T4" fmla="*/ 2147483647 w 302"/>
                    <a:gd name="T5" fmla="*/ 2147483647 h 335"/>
                    <a:gd name="T6" fmla="*/ 2147483647 w 302"/>
                    <a:gd name="T7" fmla="*/ 2147483647 h 335"/>
                    <a:gd name="T8" fmla="*/ 2147483647 w 302"/>
                    <a:gd name="T9" fmla="*/ 2147483647 h 335"/>
                    <a:gd name="T10" fmla="*/ 2147483647 w 302"/>
                    <a:gd name="T11" fmla="*/ 2147483647 h 335"/>
                    <a:gd name="T12" fmla="*/ 2147483647 w 302"/>
                    <a:gd name="T13" fmla="*/ 2147483647 h 335"/>
                    <a:gd name="T14" fmla="*/ 2147483647 w 302"/>
                    <a:gd name="T15" fmla="*/ 2147483647 h 335"/>
                    <a:gd name="T16" fmla="*/ 2147483647 w 302"/>
                    <a:gd name="T17" fmla="*/ 2147483647 h 335"/>
                    <a:gd name="T18" fmla="*/ 2147483647 w 302"/>
                    <a:gd name="T19" fmla="*/ 2147483647 h 335"/>
                    <a:gd name="T20" fmla="*/ 2147483647 w 302"/>
                    <a:gd name="T21" fmla="*/ 2147483647 h 335"/>
                    <a:gd name="T22" fmla="*/ 2147483647 w 302"/>
                    <a:gd name="T23" fmla="*/ 2147483647 h 335"/>
                    <a:gd name="T24" fmla="*/ 2147483647 w 302"/>
                    <a:gd name="T25" fmla="*/ 2147483647 h 335"/>
                    <a:gd name="T26" fmla="*/ 2147483647 w 302"/>
                    <a:gd name="T27" fmla="*/ 2147483647 h 335"/>
                    <a:gd name="T28" fmla="*/ 2147483647 w 302"/>
                    <a:gd name="T29" fmla="*/ 2147483647 h 335"/>
                    <a:gd name="T30" fmla="*/ 2147483647 w 302"/>
                    <a:gd name="T31" fmla="*/ 2147483647 h 335"/>
                    <a:gd name="T32" fmla="*/ 2147483647 w 302"/>
                    <a:gd name="T33" fmla="*/ 0 h 335"/>
                    <a:gd name="T34" fmla="*/ 2147483647 w 302"/>
                    <a:gd name="T35" fmla="*/ 0 h 335"/>
                    <a:gd name="T36" fmla="*/ 2147483647 w 302"/>
                    <a:gd name="T37" fmla="*/ 2147483647 h 335"/>
                    <a:gd name="T38" fmla="*/ 2147483647 w 302"/>
                    <a:gd name="T39" fmla="*/ 2147483647 h 335"/>
                    <a:gd name="T40" fmla="*/ 2147483647 w 302"/>
                    <a:gd name="T41" fmla="*/ 2147483647 h 335"/>
                    <a:gd name="T42" fmla="*/ 2147483647 w 302"/>
                    <a:gd name="T43" fmla="*/ 2147483647 h 335"/>
                    <a:gd name="T44" fmla="*/ 0 w 302"/>
                    <a:gd name="T45" fmla="*/ 2147483647 h 33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302"/>
                    <a:gd name="T70" fmla="*/ 0 h 335"/>
                    <a:gd name="T71" fmla="*/ 302 w 302"/>
                    <a:gd name="T72" fmla="*/ 335 h 335"/>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302" h="335">
                      <a:moveTo>
                        <a:pt x="0" y="138"/>
                      </a:moveTo>
                      <a:lnTo>
                        <a:pt x="2" y="192"/>
                      </a:lnTo>
                      <a:lnTo>
                        <a:pt x="4" y="217"/>
                      </a:lnTo>
                      <a:lnTo>
                        <a:pt x="8" y="247"/>
                      </a:lnTo>
                      <a:lnTo>
                        <a:pt x="73" y="271"/>
                      </a:lnTo>
                      <a:lnTo>
                        <a:pt x="53" y="327"/>
                      </a:lnTo>
                      <a:lnTo>
                        <a:pt x="121" y="335"/>
                      </a:lnTo>
                      <a:lnTo>
                        <a:pt x="237" y="333"/>
                      </a:lnTo>
                      <a:lnTo>
                        <a:pt x="269" y="280"/>
                      </a:lnTo>
                      <a:lnTo>
                        <a:pt x="206" y="210"/>
                      </a:lnTo>
                      <a:lnTo>
                        <a:pt x="282" y="173"/>
                      </a:lnTo>
                      <a:lnTo>
                        <a:pt x="302" y="184"/>
                      </a:lnTo>
                      <a:lnTo>
                        <a:pt x="282" y="51"/>
                      </a:lnTo>
                      <a:lnTo>
                        <a:pt x="226" y="18"/>
                      </a:lnTo>
                      <a:lnTo>
                        <a:pt x="165" y="40"/>
                      </a:lnTo>
                      <a:lnTo>
                        <a:pt x="173" y="25"/>
                      </a:lnTo>
                      <a:lnTo>
                        <a:pt x="121" y="0"/>
                      </a:lnTo>
                      <a:lnTo>
                        <a:pt x="93" y="0"/>
                      </a:lnTo>
                      <a:lnTo>
                        <a:pt x="91" y="73"/>
                      </a:lnTo>
                      <a:lnTo>
                        <a:pt x="60" y="53"/>
                      </a:lnTo>
                      <a:lnTo>
                        <a:pt x="41" y="77"/>
                      </a:lnTo>
                      <a:lnTo>
                        <a:pt x="36" y="121"/>
                      </a:lnTo>
                      <a:lnTo>
                        <a:pt x="0" y="138"/>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81" name="Freeform 74">
                  <a:extLst>
                    <a:ext uri="{FF2B5EF4-FFF2-40B4-BE49-F238E27FC236}">
                      <a16:creationId xmlns:a16="http://schemas.microsoft.com/office/drawing/2014/main" id="{63FBD62B-2043-DE3A-C0B8-88D3140D2C97}"/>
                    </a:ext>
                  </a:extLst>
                </p:cNvPr>
                <p:cNvSpPr>
                  <a:spLocks noChangeAspect="1"/>
                </p:cNvSpPr>
                <p:nvPr/>
              </p:nvSpPr>
              <p:spPr bwMode="gray">
                <a:xfrm>
                  <a:off x="1223963" y="3201989"/>
                  <a:ext cx="152400" cy="179387"/>
                </a:xfrm>
                <a:custGeom>
                  <a:avLst/>
                  <a:gdLst>
                    <a:gd name="T0" fmla="*/ 0 w 216"/>
                    <a:gd name="T1" fmla="*/ 2147483647 h 216"/>
                    <a:gd name="T2" fmla="*/ 2147483647 w 216"/>
                    <a:gd name="T3" fmla="*/ 2147483647 h 216"/>
                    <a:gd name="T4" fmla="*/ 2147483647 w 216"/>
                    <a:gd name="T5" fmla="*/ 2147483647 h 216"/>
                    <a:gd name="T6" fmla="*/ 2147483647 w 216"/>
                    <a:gd name="T7" fmla="*/ 2147483647 h 216"/>
                    <a:gd name="T8" fmla="*/ 2147483647 w 216"/>
                    <a:gd name="T9" fmla="*/ 0 h 216"/>
                    <a:gd name="T10" fmla="*/ 2147483647 w 216"/>
                    <a:gd name="T11" fmla="*/ 2147483647 h 216"/>
                    <a:gd name="T12" fmla="*/ 2147483647 w 216"/>
                    <a:gd name="T13" fmla="*/ 2147483647 h 216"/>
                    <a:gd name="T14" fmla="*/ 2147483647 w 216"/>
                    <a:gd name="T15" fmla="*/ 2147483647 h 216"/>
                    <a:gd name="T16" fmla="*/ 2147483647 w 216"/>
                    <a:gd name="T17" fmla="*/ 2147483647 h 216"/>
                    <a:gd name="T18" fmla="*/ 2147483647 w 216"/>
                    <a:gd name="T19" fmla="*/ 2147483647 h 216"/>
                    <a:gd name="T20" fmla="*/ 2147483647 w 216"/>
                    <a:gd name="T21" fmla="*/ 2147483647 h 216"/>
                    <a:gd name="T22" fmla="*/ 2147483647 w 216"/>
                    <a:gd name="T23" fmla="*/ 2147483647 h 216"/>
                    <a:gd name="T24" fmla="*/ 2147483647 w 216"/>
                    <a:gd name="T25" fmla="*/ 2147483647 h 216"/>
                    <a:gd name="T26" fmla="*/ 2147483647 w 216"/>
                    <a:gd name="T27" fmla="*/ 2147483647 h 216"/>
                    <a:gd name="T28" fmla="*/ 2147483647 w 216"/>
                    <a:gd name="T29" fmla="*/ 2147483647 h 216"/>
                    <a:gd name="T30" fmla="*/ 2147483647 w 216"/>
                    <a:gd name="T31" fmla="*/ 2147483647 h 216"/>
                    <a:gd name="T32" fmla="*/ 2147483647 w 216"/>
                    <a:gd name="T33" fmla="*/ 2147483647 h 216"/>
                    <a:gd name="T34" fmla="*/ 2147483647 w 216"/>
                    <a:gd name="T35" fmla="*/ 2147483647 h 216"/>
                    <a:gd name="T36" fmla="*/ 2147483647 w 216"/>
                    <a:gd name="T37" fmla="*/ 2147483647 h 216"/>
                    <a:gd name="T38" fmla="*/ 0 w 216"/>
                    <a:gd name="T39" fmla="*/ 2147483647 h 21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16"/>
                    <a:gd name="T61" fmla="*/ 0 h 216"/>
                    <a:gd name="T62" fmla="*/ 216 w 216"/>
                    <a:gd name="T63" fmla="*/ 216 h 21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16" h="216">
                      <a:moveTo>
                        <a:pt x="0" y="87"/>
                      </a:moveTo>
                      <a:lnTo>
                        <a:pt x="29" y="38"/>
                      </a:lnTo>
                      <a:lnTo>
                        <a:pt x="98" y="19"/>
                      </a:lnTo>
                      <a:lnTo>
                        <a:pt x="183" y="21"/>
                      </a:lnTo>
                      <a:lnTo>
                        <a:pt x="216" y="0"/>
                      </a:lnTo>
                      <a:lnTo>
                        <a:pt x="205" y="45"/>
                      </a:lnTo>
                      <a:lnTo>
                        <a:pt x="146" y="35"/>
                      </a:lnTo>
                      <a:lnTo>
                        <a:pt x="116" y="73"/>
                      </a:lnTo>
                      <a:lnTo>
                        <a:pt x="85" y="52"/>
                      </a:lnTo>
                      <a:lnTo>
                        <a:pt x="107" y="110"/>
                      </a:lnTo>
                      <a:lnTo>
                        <a:pt x="79" y="121"/>
                      </a:lnTo>
                      <a:lnTo>
                        <a:pt x="133" y="145"/>
                      </a:lnTo>
                      <a:lnTo>
                        <a:pt x="133" y="169"/>
                      </a:lnTo>
                      <a:lnTo>
                        <a:pt x="89" y="175"/>
                      </a:lnTo>
                      <a:lnTo>
                        <a:pt x="104" y="216"/>
                      </a:lnTo>
                      <a:lnTo>
                        <a:pt x="51" y="203"/>
                      </a:lnTo>
                      <a:lnTo>
                        <a:pt x="35" y="164"/>
                      </a:lnTo>
                      <a:lnTo>
                        <a:pt x="105" y="148"/>
                      </a:lnTo>
                      <a:lnTo>
                        <a:pt x="35" y="142"/>
                      </a:lnTo>
                      <a:lnTo>
                        <a:pt x="0" y="87"/>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82" name="Freeform 75">
                  <a:extLst>
                    <a:ext uri="{FF2B5EF4-FFF2-40B4-BE49-F238E27FC236}">
                      <a16:creationId xmlns:a16="http://schemas.microsoft.com/office/drawing/2014/main" id="{9861448E-0641-1558-F86F-281100751203}"/>
                    </a:ext>
                  </a:extLst>
                </p:cNvPr>
                <p:cNvSpPr>
                  <a:spLocks noChangeAspect="1"/>
                </p:cNvSpPr>
                <p:nvPr/>
              </p:nvSpPr>
              <p:spPr bwMode="gray">
                <a:xfrm>
                  <a:off x="1308100" y="3411539"/>
                  <a:ext cx="68263" cy="9525"/>
                </a:xfrm>
                <a:custGeom>
                  <a:avLst/>
                  <a:gdLst>
                    <a:gd name="T0" fmla="*/ 0 w 101"/>
                    <a:gd name="T1" fmla="*/ 2147483647 h 14"/>
                    <a:gd name="T2" fmla="*/ 2147483647 w 101"/>
                    <a:gd name="T3" fmla="*/ 0 h 14"/>
                    <a:gd name="T4" fmla="*/ 2147483647 w 101"/>
                    <a:gd name="T5" fmla="*/ 2147483647 h 14"/>
                    <a:gd name="T6" fmla="*/ 2147483647 w 101"/>
                    <a:gd name="T7" fmla="*/ 2147483647 h 14"/>
                    <a:gd name="T8" fmla="*/ 0 w 101"/>
                    <a:gd name="T9" fmla="*/ 2147483647 h 14"/>
                    <a:gd name="T10" fmla="*/ 0 60000 65536"/>
                    <a:gd name="T11" fmla="*/ 0 60000 65536"/>
                    <a:gd name="T12" fmla="*/ 0 60000 65536"/>
                    <a:gd name="T13" fmla="*/ 0 60000 65536"/>
                    <a:gd name="T14" fmla="*/ 0 60000 65536"/>
                    <a:gd name="T15" fmla="*/ 0 w 101"/>
                    <a:gd name="T16" fmla="*/ 0 h 14"/>
                    <a:gd name="T17" fmla="*/ 101 w 101"/>
                    <a:gd name="T18" fmla="*/ 14 h 14"/>
                  </a:gdLst>
                  <a:ahLst/>
                  <a:cxnLst>
                    <a:cxn ang="T10">
                      <a:pos x="T0" y="T1"/>
                    </a:cxn>
                    <a:cxn ang="T11">
                      <a:pos x="T2" y="T3"/>
                    </a:cxn>
                    <a:cxn ang="T12">
                      <a:pos x="T4" y="T5"/>
                    </a:cxn>
                    <a:cxn ang="T13">
                      <a:pos x="T6" y="T7"/>
                    </a:cxn>
                    <a:cxn ang="T14">
                      <a:pos x="T8" y="T9"/>
                    </a:cxn>
                  </a:cxnLst>
                  <a:rect l="T15" t="T16" r="T17" b="T18"/>
                  <a:pathLst>
                    <a:path w="101" h="14">
                      <a:moveTo>
                        <a:pt x="0" y="14"/>
                      </a:moveTo>
                      <a:lnTo>
                        <a:pt x="8" y="0"/>
                      </a:lnTo>
                      <a:lnTo>
                        <a:pt x="101" y="14"/>
                      </a:lnTo>
                      <a:lnTo>
                        <a:pt x="33" y="14"/>
                      </a:lnTo>
                      <a:lnTo>
                        <a:pt x="0" y="14"/>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83" name="Freeform 81">
                  <a:extLst>
                    <a:ext uri="{FF2B5EF4-FFF2-40B4-BE49-F238E27FC236}">
                      <a16:creationId xmlns:a16="http://schemas.microsoft.com/office/drawing/2014/main" id="{A14DB00D-ECEB-90DB-823A-2D88525914EA}"/>
                    </a:ext>
                  </a:extLst>
                </p:cNvPr>
                <p:cNvSpPr>
                  <a:spLocks noChangeAspect="1"/>
                </p:cNvSpPr>
                <p:nvPr/>
              </p:nvSpPr>
              <p:spPr bwMode="gray">
                <a:xfrm>
                  <a:off x="1128713" y="2960689"/>
                  <a:ext cx="157162" cy="101600"/>
                </a:xfrm>
                <a:custGeom>
                  <a:avLst/>
                  <a:gdLst>
                    <a:gd name="T0" fmla="*/ 0 w 232"/>
                    <a:gd name="T1" fmla="*/ 2147483647 h 121"/>
                    <a:gd name="T2" fmla="*/ 2147483647 w 232"/>
                    <a:gd name="T3" fmla="*/ 2147483647 h 121"/>
                    <a:gd name="T4" fmla="*/ 2147483647 w 232"/>
                    <a:gd name="T5" fmla="*/ 2147483647 h 121"/>
                    <a:gd name="T6" fmla="*/ 2147483647 w 232"/>
                    <a:gd name="T7" fmla="*/ 0 h 121"/>
                    <a:gd name="T8" fmla="*/ 2147483647 w 232"/>
                    <a:gd name="T9" fmla="*/ 2147483647 h 121"/>
                    <a:gd name="T10" fmla="*/ 2147483647 w 232"/>
                    <a:gd name="T11" fmla="*/ 2147483647 h 121"/>
                    <a:gd name="T12" fmla="*/ 2147483647 w 232"/>
                    <a:gd name="T13" fmla="*/ 2147483647 h 121"/>
                    <a:gd name="T14" fmla="*/ 2147483647 w 232"/>
                    <a:gd name="T15" fmla="*/ 2147483647 h 121"/>
                    <a:gd name="T16" fmla="*/ 0 w 232"/>
                    <a:gd name="T17" fmla="*/ 2147483647 h 12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2"/>
                    <a:gd name="T28" fmla="*/ 0 h 121"/>
                    <a:gd name="T29" fmla="*/ 232 w 232"/>
                    <a:gd name="T30" fmla="*/ 121 h 12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2" h="121">
                      <a:moveTo>
                        <a:pt x="0" y="71"/>
                      </a:moveTo>
                      <a:lnTo>
                        <a:pt x="35" y="20"/>
                      </a:lnTo>
                      <a:lnTo>
                        <a:pt x="82" y="35"/>
                      </a:lnTo>
                      <a:lnTo>
                        <a:pt x="162" y="0"/>
                      </a:lnTo>
                      <a:lnTo>
                        <a:pt x="209" y="8"/>
                      </a:lnTo>
                      <a:lnTo>
                        <a:pt x="232" y="26"/>
                      </a:lnTo>
                      <a:lnTo>
                        <a:pt x="143" y="107"/>
                      </a:lnTo>
                      <a:lnTo>
                        <a:pt x="67" y="121"/>
                      </a:lnTo>
                      <a:lnTo>
                        <a:pt x="0" y="71"/>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109" name="Freeform 83">
                  <a:extLst>
                    <a:ext uri="{FF2B5EF4-FFF2-40B4-BE49-F238E27FC236}">
                      <a16:creationId xmlns:a16="http://schemas.microsoft.com/office/drawing/2014/main" id="{C018DB41-0424-0258-60E5-52BBE2CC9047}"/>
                    </a:ext>
                  </a:extLst>
                </p:cNvPr>
                <p:cNvSpPr>
                  <a:spLocks noChangeAspect="1"/>
                </p:cNvSpPr>
                <p:nvPr/>
              </p:nvSpPr>
              <p:spPr bwMode="gray">
                <a:xfrm>
                  <a:off x="2371725" y="3394076"/>
                  <a:ext cx="700088" cy="841375"/>
                </a:xfrm>
                <a:custGeom>
                  <a:avLst/>
                  <a:gdLst>
                    <a:gd name="T0" fmla="*/ 0 w 1020"/>
                    <a:gd name="T1" fmla="*/ 2147483647 h 1015"/>
                    <a:gd name="T2" fmla="*/ 2147483647 w 1020"/>
                    <a:gd name="T3" fmla="*/ 2147483647 h 1015"/>
                    <a:gd name="T4" fmla="*/ 2147483647 w 1020"/>
                    <a:gd name="T5" fmla="*/ 2147483647 h 1015"/>
                    <a:gd name="T6" fmla="*/ 2147483647 w 1020"/>
                    <a:gd name="T7" fmla="*/ 2147483647 h 1015"/>
                    <a:gd name="T8" fmla="*/ 2147483647 w 1020"/>
                    <a:gd name="T9" fmla="*/ 2147483647 h 1015"/>
                    <a:gd name="T10" fmla="*/ 2147483647 w 1020"/>
                    <a:gd name="T11" fmla="*/ 2147483647 h 1015"/>
                    <a:gd name="T12" fmla="*/ 2147483647 w 1020"/>
                    <a:gd name="T13" fmla="*/ 2147483647 h 1015"/>
                    <a:gd name="T14" fmla="*/ 2147483647 w 1020"/>
                    <a:gd name="T15" fmla="*/ 2147483647 h 1015"/>
                    <a:gd name="T16" fmla="*/ 2147483647 w 1020"/>
                    <a:gd name="T17" fmla="*/ 2147483647 h 1015"/>
                    <a:gd name="T18" fmla="*/ 2147483647 w 1020"/>
                    <a:gd name="T19" fmla="*/ 2147483647 h 1015"/>
                    <a:gd name="T20" fmla="*/ 2147483647 w 1020"/>
                    <a:gd name="T21" fmla="*/ 2147483647 h 1015"/>
                    <a:gd name="T22" fmla="*/ 2147483647 w 1020"/>
                    <a:gd name="T23" fmla="*/ 2147483647 h 1015"/>
                    <a:gd name="T24" fmla="*/ 2147483647 w 1020"/>
                    <a:gd name="T25" fmla="*/ 2147483647 h 1015"/>
                    <a:gd name="T26" fmla="*/ 2147483647 w 1020"/>
                    <a:gd name="T27" fmla="*/ 0 h 1015"/>
                    <a:gd name="T28" fmla="*/ 2147483647 w 1020"/>
                    <a:gd name="T29" fmla="*/ 2147483647 h 1015"/>
                    <a:gd name="T30" fmla="*/ 2147483647 w 1020"/>
                    <a:gd name="T31" fmla="*/ 2147483647 h 1015"/>
                    <a:gd name="T32" fmla="*/ 2147483647 w 1020"/>
                    <a:gd name="T33" fmla="*/ 2147483647 h 1015"/>
                    <a:gd name="T34" fmla="*/ 2147483647 w 1020"/>
                    <a:gd name="T35" fmla="*/ 2147483647 h 1015"/>
                    <a:gd name="T36" fmla="*/ 2147483647 w 1020"/>
                    <a:gd name="T37" fmla="*/ 2147483647 h 1015"/>
                    <a:gd name="T38" fmla="*/ 2147483647 w 1020"/>
                    <a:gd name="T39" fmla="*/ 2147483647 h 1015"/>
                    <a:gd name="T40" fmla="*/ 2147483647 w 1020"/>
                    <a:gd name="T41" fmla="*/ 2147483647 h 1015"/>
                    <a:gd name="T42" fmla="*/ 2147483647 w 1020"/>
                    <a:gd name="T43" fmla="*/ 2147483647 h 1015"/>
                    <a:gd name="T44" fmla="*/ 2147483647 w 1020"/>
                    <a:gd name="T45" fmla="*/ 2147483647 h 1015"/>
                    <a:gd name="T46" fmla="*/ 2147483647 w 1020"/>
                    <a:gd name="T47" fmla="*/ 2147483647 h 1015"/>
                    <a:gd name="T48" fmla="*/ 2147483647 w 1020"/>
                    <a:gd name="T49" fmla="*/ 2147483647 h 1015"/>
                    <a:gd name="T50" fmla="*/ 2147483647 w 1020"/>
                    <a:gd name="T51" fmla="*/ 2147483647 h 1015"/>
                    <a:gd name="T52" fmla="*/ 2147483647 w 1020"/>
                    <a:gd name="T53" fmla="*/ 2147483647 h 1015"/>
                    <a:gd name="T54" fmla="*/ 2147483647 w 1020"/>
                    <a:gd name="T55" fmla="*/ 2147483647 h 1015"/>
                    <a:gd name="T56" fmla="*/ 2147483647 w 1020"/>
                    <a:gd name="T57" fmla="*/ 2147483647 h 1015"/>
                    <a:gd name="T58" fmla="*/ 2147483647 w 1020"/>
                    <a:gd name="T59" fmla="*/ 2147483647 h 1015"/>
                    <a:gd name="T60" fmla="*/ 2147483647 w 1020"/>
                    <a:gd name="T61" fmla="*/ 2147483647 h 1015"/>
                    <a:gd name="T62" fmla="*/ 2147483647 w 1020"/>
                    <a:gd name="T63" fmla="*/ 2147483647 h 1015"/>
                    <a:gd name="T64" fmla="*/ 2147483647 w 1020"/>
                    <a:gd name="T65" fmla="*/ 2147483647 h 1015"/>
                    <a:gd name="T66" fmla="*/ 2147483647 w 1020"/>
                    <a:gd name="T67" fmla="*/ 2147483647 h 1015"/>
                    <a:gd name="T68" fmla="*/ 2147483647 w 1020"/>
                    <a:gd name="T69" fmla="*/ 2147483647 h 1015"/>
                    <a:gd name="T70" fmla="*/ 2147483647 w 1020"/>
                    <a:gd name="T71" fmla="*/ 2147483647 h 1015"/>
                    <a:gd name="T72" fmla="*/ 2147483647 w 1020"/>
                    <a:gd name="T73" fmla="*/ 2147483647 h 1015"/>
                    <a:gd name="T74" fmla="*/ 2147483647 w 1020"/>
                    <a:gd name="T75" fmla="*/ 2147483647 h 1015"/>
                    <a:gd name="T76" fmla="*/ 2147483647 w 1020"/>
                    <a:gd name="T77" fmla="*/ 2147483647 h 1015"/>
                    <a:gd name="T78" fmla="*/ 2147483647 w 1020"/>
                    <a:gd name="T79" fmla="*/ 2147483647 h 1015"/>
                    <a:gd name="T80" fmla="*/ 2147483647 w 1020"/>
                    <a:gd name="T81" fmla="*/ 2147483647 h 1015"/>
                    <a:gd name="T82" fmla="*/ 2147483647 w 1020"/>
                    <a:gd name="T83" fmla="*/ 2147483647 h 1015"/>
                    <a:gd name="T84" fmla="*/ 2147483647 w 1020"/>
                    <a:gd name="T85" fmla="*/ 2147483647 h 1015"/>
                    <a:gd name="T86" fmla="*/ 2147483647 w 1020"/>
                    <a:gd name="T87" fmla="*/ 2147483647 h 1015"/>
                    <a:gd name="T88" fmla="*/ 2147483647 w 1020"/>
                    <a:gd name="T89" fmla="*/ 2147483647 h 1015"/>
                    <a:gd name="T90" fmla="*/ 2147483647 w 1020"/>
                    <a:gd name="T91" fmla="*/ 2147483647 h 1015"/>
                    <a:gd name="T92" fmla="*/ 2147483647 w 1020"/>
                    <a:gd name="T93" fmla="*/ 2147483647 h 1015"/>
                    <a:gd name="T94" fmla="*/ 2147483647 w 1020"/>
                    <a:gd name="T95" fmla="*/ 2147483647 h 1015"/>
                    <a:gd name="T96" fmla="*/ 2147483647 w 1020"/>
                    <a:gd name="T97" fmla="*/ 2147483647 h 1015"/>
                    <a:gd name="T98" fmla="*/ 2147483647 w 1020"/>
                    <a:gd name="T99" fmla="*/ 2147483647 h 1015"/>
                    <a:gd name="T100" fmla="*/ 2147483647 w 1020"/>
                    <a:gd name="T101" fmla="*/ 2147483647 h 1015"/>
                    <a:gd name="T102" fmla="*/ 2147483647 w 1020"/>
                    <a:gd name="T103" fmla="*/ 2147483647 h 1015"/>
                    <a:gd name="T104" fmla="*/ 2147483647 w 1020"/>
                    <a:gd name="T105" fmla="*/ 2147483647 h 1015"/>
                    <a:gd name="T106" fmla="*/ 2147483647 w 1020"/>
                    <a:gd name="T107" fmla="*/ 2147483647 h 1015"/>
                    <a:gd name="T108" fmla="*/ 2147483647 w 1020"/>
                    <a:gd name="T109" fmla="*/ 2147483647 h 1015"/>
                    <a:gd name="T110" fmla="*/ 2147483647 w 1020"/>
                    <a:gd name="T111" fmla="*/ 2147483647 h 1015"/>
                    <a:gd name="T112" fmla="*/ 2147483647 w 1020"/>
                    <a:gd name="T113" fmla="*/ 2147483647 h 1015"/>
                    <a:gd name="T114" fmla="*/ 2147483647 w 1020"/>
                    <a:gd name="T115" fmla="*/ 2147483647 h 1015"/>
                    <a:gd name="T116" fmla="*/ 2147483647 w 1020"/>
                    <a:gd name="T117" fmla="*/ 2147483647 h 1015"/>
                    <a:gd name="T118" fmla="*/ 2147483647 w 1020"/>
                    <a:gd name="T119" fmla="*/ 2147483647 h 1015"/>
                    <a:gd name="T120" fmla="*/ 2147483647 w 1020"/>
                    <a:gd name="T121" fmla="*/ 2147483647 h 1015"/>
                    <a:gd name="T122" fmla="*/ 0 w 1020"/>
                    <a:gd name="T123" fmla="*/ 2147483647 h 101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020"/>
                    <a:gd name="T187" fmla="*/ 0 h 1015"/>
                    <a:gd name="T188" fmla="*/ 1020 w 1020"/>
                    <a:gd name="T189" fmla="*/ 1015 h 1015"/>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020" h="1015">
                      <a:moveTo>
                        <a:pt x="0" y="462"/>
                      </a:moveTo>
                      <a:lnTo>
                        <a:pt x="29" y="439"/>
                      </a:lnTo>
                      <a:lnTo>
                        <a:pt x="107" y="439"/>
                      </a:lnTo>
                      <a:lnTo>
                        <a:pt x="53" y="333"/>
                      </a:lnTo>
                      <a:lnTo>
                        <a:pt x="84" y="304"/>
                      </a:lnTo>
                      <a:lnTo>
                        <a:pt x="131" y="308"/>
                      </a:lnTo>
                      <a:lnTo>
                        <a:pt x="233" y="192"/>
                      </a:lnTo>
                      <a:lnTo>
                        <a:pt x="226" y="160"/>
                      </a:lnTo>
                      <a:lnTo>
                        <a:pt x="253" y="141"/>
                      </a:lnTo>
                      <a:lnTo>
                        <a:pt x="208" y="106"/>
                      </a:lnTo>
                      <a:lnTo>
                        <a:pt x="206" y="49"/>
                      </a:lnTo>
                      <a:lnTo>
                        <a:pt x="305" y="49"/>
                      </a:lnTo>
                      <a:lnTo>
                        <a:pt x="335" y="22"/>
                      </a:lnTo>
                      <a:lnTo>
                        <a:pt x="389" y="0"/>
                      </a:lnTo>
                      <a:lnTo>
                        <a:pt x="427" y="20"/>
                      </a:lnTo>
                      <a:lnTo>
                        <a:pt x="378" y="79"/>
                      </a:lnTo>
                      <a:lnTo>
                        <a:pt x="401" y="127"/>
                      </a:lnTo>
                      <a:lnTo>
                        <a:pt x="363" y="134"/>
                      </a:lnTo>
                      <a:lnTo>
                        <a:pt x="380" y="194"/>
                      </a:lnTo>
                      <a:lnTo>
                        <a:pt x="452" y="220"/>
                      </a:lnTo>
                      <a:lnTo>
                        <a:pt x="418" y="276"/>
                      </a:lnTo>
                      <a:lnTo>
                        <a:pt x="511" y="329"/>
                      </a:lnTo>
                      <a:lnTo>
                        <a:pt x="692" y="363"/>
                      </a:lnTo>
                      <a:lnTo>
                        <a:pt x="696" y="310"/>
                      </a:lnTo>
                      <a:lnTo>
                        <a:pt x="719" y="304"/>
                      </a:lnTo>
                      <a:lnTo>
                        <a:pt x="724" y="330"/>
                      </a:lnTo>
                      <a:lnTo>
                        <a:pt x="737" y="353"/>
                      </a:lnTo>
                      <a:lnTo>
                        <a:pt x="829" y="343"/>
                      </a:lnTo>
                      <a:lnTo>
                        <a:pt x="823" y="311"/>
                      </a:lnTo>
                      <a:lnTo>
                        <a:pt x="972" y="249"/>
                      </a:lnTo>
                      <a:lnTo>
                        <a:pt x="983" y="286"/>
                      </a:lnTo>
                      <a:lnTo>
                        <a:pt x="1020" y="300"/>
                      </a:lnTo>
                      <a:lnTo>
                        <a:pt x="1005" y="337"/>
                      </a:lnTo>
                      <a:lnTo>
                        <a:pt x="944" y="360"/>
                      </a:lnTo>
                      <a:lnTo>
                        <a:pt x="853" y="528"/>
                      </a:lnTo>
                      <a:lnTo>
                        <a:pt x="835" y="461"/>
                      </a:lnTo>
                      <a:lnTo>
                        <a:pt x="819" y="486"/>
                      </a:lnTo>
                      <a:lnTo>
                        <a:pt x="797" y="453"/>
                      </a:lnTo>
                      <a:lnTo>
                        <a:pt x="837" y="412"/>
                      </a:lnTo>
                      <a:lnTo>
                        <a:pt x="759" y="406"/>
                      </a:lnTo>
                      <a:lnTo>
                        <a:pt x="709" y="359"/>
                      </a:lnTo>
                      <a:lnTo>
                        <a:pt x="693" y="385"/>
                      </a:lnTo>
                      <a:lnTo>
                        <a:pt x="711" y="406"/>
                      </a:lnTo>
                      <a:lnTo>
                        <a:pt x="687" y="420"/>
                      </a:lnTo>
                      <a:lnTo>
                        <a:pt x="710" y="442"/>
                      </a:lnTo>
                      <a:lnTo>
                        <a:pt x="724" y="538"/>
                      </a:lnTo>
                      <a:lnTo>
                        <a:pt x="693" y="522"/>
                      </a:lnTo>
                      <a:lnTo>
                        <a:pt x="634" y="598"/>
                      </a:lnTo>
                      <a:lnTo>
                        <a:pt x="424" y="750"/>
                      </a:lnTo>
                      <a:lnTo>
                        <a:pt x="409" y="939"/>
                      </a:lnTo>
                      <a:lnTo>
                        <a:pt x="321" y="1015"/>
                      </a:lnTo>
                      <a:lnTo>
                        <a:pt x="243" y="869"/>
                      </a:lnTo>
                      <a:lnTo>
                        <a:pt x="211" y="753"/>
                      </a:lnTo>
                      <a:lnTo>
                        <a:pt x="183" y="726"/>
                      </a:lnTo>
                      <a:lnTo>
                        <a:pt x="161" y="516"/>
                      </a:lnTo>
                      <a:lnTo>
                        <a:pt x="144" y="508"/>
                      </a:lnTo>
                      <a:lnTo>
                        <a:pt x="132" y="555"/>
                      </a:lnTo>
                      <a:lnTo>
                        <a:pt x="82" y="567"/>
                      </a:lnTo>
                      <a:lnTo>
                        <a:pt x="31" y="512"/>
                      </a:lnTo>
                      <a:lnTo>
                        <a:pt x="80" y="483"/>
                      </a:lnTo>
                      <a:lnTo>
                        <a:pt x="31" y="494"/>
                      </a:lnTo>
                      <a:lnTo>
                        <a:pt x="0" y="462"/>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111" name="Freeform 84">
                  <a:extLst>
                    <a:ext uri="{FF2B5EF4-FFF2-40B4-BE49-F238E27FC236}">
                      <a16:creationId xmlns:a16="http://schemas.microsoft.com/office/drawing/2014/main" id="{F5C1C784-3543-4247-291A-6F2AC5653EA1}"/>
                    </a:ext>
                  </a:extLst>
                </p:cNvPr>
                <p:cNvSpPr>
                  <a:spLocks noChangeAspect="1"/>
                </p:cNvSpPr>
                <p:nvPr/>
              </p:nvSpPr>
              <p:spPr bwMode="gray">
                <a:xfrm>
                  <a:off x="3022600" y="4306889"/>
                  <a:ext cx="260350" cy="328612"/>
                </a:xfrm>
                <a:custGeom>
                  <a:avLst/>
                  <a:gdLst>
                    <a:gd name="T0" fmla="*/ 0 w 377"/>
                    <a:gd name="T1" fmla="*/ 0 h 394"/>
                    <a:gd name="T2" fmla="*/ 2147483647 w 377"/>
                    <a:gd name="T3" fmla="*/ 2147483647 h 394"/>
                    <a:gd name="T4" fmla="*/ 2147483647 w 377"/>
                    <a:gd name="T5" fmla="*/ 2147483647 h 394"/>
                    <a:gd name="T6" fmla="*/ 2147483647 w 377"/>
                    <a:gd name="T7" fmla="*/ 2147483647 h 394"/>
                    <a:gd name="T8" fmla="*/ 2147483647 w 377"/>
                    <a:gd name="T9" fmla="*/ 2147483647 h 394"/>
                    <a:gd name="T10" fmla="*/ 2147483647 w 377"/>
                    <a:gd name="T11" fmla="*/ 2147483647 h 394"/>
                    <a:gd name="T12" fmla="*/ 2147483647 w 377"/>
                    <a:gd name="T13" fmla="*/ 2147483647 h 394"/>
                    <a:gd name="T14" fmla="*/ 2147483647 w 377"/>
                    <a:gd name="T15" fmla="*/ 2147483647 h 394"/>
                    <a:gd name="T16" fmla="*/ 2147483647 w 377"/>
                    <a:gd name="T17" fmla="*/ 2147483647 h 394"/>
                    <a:gd name="T18" fmla="*/ 2147483647 w 377"/>
                    <a:gd name="T19" fmla="*/ 2147483647 h 394"/>
                    <a:gd name="T20" fmla="*/ 2147483647 w 377"/>
                    <a:gd name="T21" fmla="*/ 2147483647 h 394"/>
                    <a:gd name="T22" fmla="*/ 2147483647 w 377"/>
                    <a:gd name="T23" fmla="*/ 2147483647 h 394"/>
                    <a:gd name="T24" fmla="*/ 0 w 377"/>
                    <a:gd name="T25" fmla="*/ 0 h 39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77"/>
                    <a:gd name="T40" fmla="*/ 0 h 394"/>
                    <a:gd name="T41" fmla="*/ 377 w 377"/>
                    <a:gd name="T42" fmla="*/ 394 h 39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77" h="394">
                      <a:moveTo>
                        <a:pt x="0" y="0"/>
                      </a:moveTo>
                      <a:lnTo>
                        <a:pt x="83" y="16"/>
                      </a:lnTo>
                      <a:lnTo>
                        <a:pt x="188" y="119"/>
                      </a:lnTo>
                      <a:lnTo>
                        <a:pt x="274" y="157"/>
                      </a:lnTo>
                      <a:lnTo>
                        <a:pt x="264" y="185"/>
                      </a:lnTo>
                      <a:lnTo>
                        <a:pt x="295" y="183"/>
                      </a:lnTo>
                      <a:lnTo>
                        <a:pt x="290" y="221"/>
                      </a:lnTo>
                      <a:lnTo>
                        <a:pt x="377" y="294"/>
                      </a:lnTo>
                      <a:lnTo>
                        <a:pt x="367" y="393"/>
                      </a:lnTo>
                      <a:lnTo>
                        <a:pt x="330" y="394"/>
                      </a:lnTo>
                      <a:lnTo>
                        <a:pt x="253" y="337"/>
                      </a:lnTo>
                      <a:lnTo>
                        <a:pt x="129" y="139"/>
                      </a:lnTo>
                      <a:lnTo>
                        <a:pt x="0" y="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119" name="Freeform 85">
                  <a:extLst>
                    <a:ext uri="{FF2B5EF4-FFF2-40B4-BE49-F238E27FC236}">
                      <a16:creationId xmlns:a16="http://schemas.microsoft.com/office/drawing/2014/main" id="{918E8B85-B55B-CB5A-D408-AECF5A86E835}"/>
                    </a:ext>
                  </a:extLst>
                </p:cNvPr>
                <p:cNvSpPr>
                  <a:spLocks noChangeAspect="1"/>
                </p:cNvSpPr>
                <p:nvPr/>
              </p:nvSpPr>
              <p:spPr bwMode="gray">
                <a:xfrm>
                  <a:off x="3265488" y="4638676"/>
                  <a:ext cx="217487" cy="80963"/>
                </a:xfrm>
                <a:custGeom>
                  <a:avLst/>
                  <a:gdLst>
                    <a:gd name="T0" fmla="*/ 0 w 315"/>
                    <a:gd name="T1" fmla="*/ 2147483647 h 99"/>
                    <a:gd name="T2" fmla="*/ 2147483647 w 315"/>
                    <a:gd name="T3" fmla="*/ 0 h 99"/>
                    <a:gd name="T4" fmla="*/ 2147483647 w 315"/>
                    <a:gd name="T5" fmla="*/ 2147483647 h 99"/>
                    <a:gd name="T6" fmla="*/ 2147483647 w 315"/>
                    <a:gd name="T7" fmla="*/ 2147483647 h 99"/>
                    <a:gd name="T8" fmla="*/ 2147483647 w 315"/>
                    <a:gd name="T9" fmla="*/ 2147483647 h 99"/>
                    <a:gd name="T10" fmla="*/ 2147483647 w 315"/>
                    <a:gd name="T11" fmla="*/ 2147483647 h 99"/>
                    <a:gd name="T12" fmla="*/ 2147483647 w 315"/>
                    <a:gd name="T13" fmla="*/ 2147483647 h 99"/>
                    <a:gd name="T14" fmla="*/ 0 w 315"/>
                    <a:gd name="T15" fmla="*/ 2147483647 h 99"/>
                    <a:gd name="T16" fmla="*/ 0 60000 65536"/>
                    <a:gd name="T17" fmla="*/ 0 60000 65536"/>
                    <a:gd name="T18" fmla="*/ 0 60000 65536"/>
                    <a:gd name="T19" fmla="*/ 0 60000 65536"/>
                    <a:gd name="T20" fmla="*/ 0 60000 65536"/>
                    <a:gd name="T21" fmla="*/ 0 60000 65536"/>
                    <a:gd name="T22" fmla="*/ 0 60000 65536"/>
                    <a:gd name="T23" fmla="*/ 0 60000 65536"/>
                    <a:gd name="T24" fmla="*/ 0 w 315"/>
                    <a:gd name="T25" fmla="*/ 0 h 99"/>
                    <a:gd name="T26" fmla="*/ 315 w 315"/>
                    <a:gd name="T27" fmla="*/ 99 h 9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15" h="99">
                      <a:moveTo>
                        <a:pt x="0" y="28"/>
                      </a:moveTo>
                      <a:lnTo>
                        <a:pt x="21" y="0"/>
                      </a:lnTo>
                      <a:lnTo>
                        <a:pt x="242" y="31"/>
                      </a:lnTo>
                      <a:lnTo>
                        <a:pt x="264" y="56"/>
                      </a:lnTo>
                      <a:lnTo>
                        <a:pt x="309" y="65"/>
                      </a:lnTo>
                      <a:lnTo>
                        <a:pt x="315" y="99"/>
                      </a:lnTo>
                      <a:lnTo>
                        <a:pt x="55" y="51"/>
                      </a:lnTo>
                      <a:lnTo>
                        <a:pt x="0" y="28"/>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120" name="Freeform 86">
                  <a:extLst>
                    <a:ext uri="{FF2B5EF4-FFF2-40B4-BE49-F238E27FC236}">
                      <a16:creationId xmlns:a16="http://schemas.microsoft.com/office/drawing/2014/main" id="{DFB4CE98-AC17-9D22-05ED-1AAB4D27886E}"/>
                    </a:ext>
                  </a:extLst>
                </p:cNvPr>
                <p:cNvSpPr>
                  <a:spLocks noChangeAspect="1"/>
                </p:cNvSpPr>
                <p:nvPr/>
              </p:nvSpPr>
              <p:spPr bwMode="gray">
                <a:xfrm>
                  <a:off x="3354388" y="4343401"/>
                  <a:ext cx="236537" cy="242888"/>
                </a:xfrm>
                <a:custGeom>
                  <a:avLst/>
                  <a:gdLst>
                    <a:gd name="T0" fmla="*/ 0 w 342"/>
                    <a:gd name="T1" fmla="*/ 2147483647 h 291"/>
                    <a:gd name="T2" fmla="*/ 2147483647 w 342"/>
                    <a:gd name="T3" fmla="*/ 2147483647 h 291"/>
                    <a:gd name="T4" fmla="*/ 2147483647 w 342"/>
                    <a:gd name="T5" fmla="*/ 2147483647 h 291"/>
                    <a:gd name="T6" fmla="*/ 2147483647 w 342"/>
                    <a:gd name="T7" fmla="*/ 2147483647 h 291"/>
                    <a:gd name="T8" fmla="*/ 2147483647 w 342"/>
                    <a:gd name="T9" fmla="*/ 2147483647 h 291"/>
                    <a:gd name="T10" fmla="*/ 2147483647 w 342"/>
                    <a:gd name="T11" fmla="*/ 0 h 291"/>
                    <a:gd name="T12" fmla="*/ 2147483647 w 342"/>
                    <a:gd name="T13" fmla="*/ 2147483647 h 291"/>
                    <a:gd name="T14" fmla="*/ 2147483647 w 342"/>
                    <a:gd name="T15" fmla="*/ 2147483647 h 291"/>
                    <a:gd name="T16" fmla="*/ 2147483647 w 342"/>
                    <a:gd name="T17" fmla="*/ 2147483647 h 291"/>
                    <a:gd name="T18" fmla="*/ 2147483647 w 342"/>
                    <a:gd name="T19" fmla="*/ 2147483647 h 291"/>
                    <a:gd name="T20" fmla="*/ 2147483647 w 342"/>
                    <a:gd name="T21" fmla="*/ 2147483647 h 291"/>
                    <a:gd name="T22" fmla="*/ 2147483647 w 342"/>
                    <a:gd name="T23" fmla="*/ 2147483647 h 291"/>
                    <a:gd name="T24" fmla="*/ 2147483647 w 342"/>
                    <a:gd name="T25" fmla="*/ 2147483647 h 291"/>
                    <a:gd name="T26" fmla="*/ 2147483647 w 342"/>
                    <a:gd name="T27" fmla="*/ 2147483647 h 291"/>
                    <a:gd name="T28" fmla="*/ 2147483647 w 342"/>
                    <a:gd name="T29" fmla="*/ 2147483647 h 291"/>
                    <a:gd name="T30" fmla="*/ 2147483647 w 342"/>
                    <a:gd name="T31" fmla="*/ 2147483647 h 291"/>
                    <a:gd name="T32" fmla="*/ 2147483647 w 342"/>
                    <a:gd name="T33" fmla="*/ 2147483647 h 291"/>
                    <a:gd name="T34" fmla="*/ 0 w 342"/>
                    <a:gd name="T35" fmla="*/ 2147483647 h 29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42"/>
                    <a:gd name="T55" fmla="*/ 0 h 291"/>
                    <a:gd name="T56" fmla="*/ 342 w 342"/>
                    <a:gd name="T57" fmla="*/ 291 h 29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42" h="291">
                      <a:moveTo>
                        <a:pt x="0" y="131"/>
                      </a:moveTo>
                      <a:lnTo>
                        <a:pt x="23" y="93"/>
                      </a:lnTo>
                      <a:lnTo>
                        <a:pt x="51" y="116"/>
                      </a:lnTo>
                      <a:lnTo>
                        <a:pt x="156" y="107"/>
                      </a:lnTo>
                      <a:lnTo>
                        <a:pt x="190" y="95"/>
                      </a:lnTo>
                      <a:lnTo>
                        <a:pt x="236" y="0"/>
                      </a:lnTo>
                      <a:lnTo>
                        <a:pt x="296" y="3"/>
                      </a:lnTo>
                      <a:lnTo>
                        <a:pt x="283" y="28"/>
                      </a:lnTo>
                      <a:lnTo>
                        <a:pt x="342" y="116"/>
                      </a:lnTo>
                      <a:lnTo>
                        <a:pt x="309" y="110"/>
                      </a:lnTo>
                      <a:lnTo>
                        <a:pt x="250" y="209"/>
                      </a:lnTo>
                      <a:lnTo>
                        <a:pt x="242" y="272"/>
                      </a:lnTo>
                      <a:lnTo>
                        <a:pt x="204" y="291"/>
                      </a:lnTo>
                      <a:lnTo>
                        <a:pt x="139" y="254"/>
                      </a:lnTo>
                      <a:lnTo>
                        <a:pt x="100" y="271"/>
                      </a:lnTo>
                      <a:lnTo>
                        <a:pt x="95" y="241"/>
                      </a:lnTo>
                      <a:lnTo>
                        <a:pt x="41" y="247"/>
                      </a:lnTo>
                      <a:lnTo>
                        <a:pt x="0" y="131"/>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121" name="Freeform 87">
                  <a:extLst>
                    <a:ext uri="{FF2B5EF4-FFF2-40B4-BE49-F238E27FC236}">
                      <a16:creationId xmlns:a16="http://schemas.microsoft.com/office/drawing/2014/main" id="{8F803E1F-4985-C51E-A194-6480A6AFC2AE}"/>
                    </a:ext>
                  </a:extLst>
                </p:cNvPr>
                <p:cNvSpPr>
                  <a:spLocks noChangeAspect="1"/>
                </p:cNvSpPr>
                <p:nvPr/>
              </p:nvSpPr>
              <p:spPr bwMode="gray">
                <a:xfrm>
                  <a:off x="3538538" y="4711701"/>
                  <a:ext cx="58737" cy="15875"/>
                </a:xfrm>
                <a:custGeom>
                  <a:avLst/>
                  <a:gdLst>
                    <a:gd name="T0" fmla="*/ 0 w 84"/>
                    <a:gd name="T1" fmla="*/ 2147483647 h 21"/>
                    <a:gd name="T2" fmla="*/ 2147483647 w 84"/>
                    <a:gd name="T3" fmla="*/ 2147483647 h 21"/>
                    <a:gd name="T4" fmla="*/ 2147483647 w 84"/>
                    <a:gd name="T5" fmla="*/ 2147483647 h 21"/>
                    <a:gd name="T6" fmla="*/ 2147483647 w 84"/>
                    <a:gd name="T7" fmla="*/ 0 h 21"/>
                    <a:gd name="T8" fmla="*/ 0 w 84"/>
                    <a:gd name="T9" fmla="*/ 2147483647 h 21"/>
                    <a:gd name="T10" fmla="*/ 0 60000 65536"/>
                    <a:gd name="T11" fmla="*/ 0 60000 65536"/>
                    <a:gd name="T12" fmla="*/ 0 60000 65536"/>
                    <a:gd name="T13" fmla="*/ 0 60000 65536"/>
                    <a:gd name="T14" fmla="*/ 0 60000 65536"/>
                    <a:gd name="T15" fmla="*/ 0 w 84"/>
                    <a:gd name="T16" fmla="*/ 0 h 21"/>
                    <a:gd name="T17" fmla="*/ 84 w 84"/>
                    <a:gd name="T18" fmla="*/ 21 h 21"/>
                  </a:gdLst>
                  <a:ahLst/>
                  <a:cxnLst>
                    <a:cxn ang="T10">
                      <a:pos x="T0" y="T1"/>
                    </a:cxn>
                    <a:cxn ang="T11">
                      <a:pos x="T2" y="T3"/>
                    </a:cxn>
                    <a:cxn ang="T12">
                      <a:pos x="T4" y="T5"/>
                    </a:cxn>
                    <a:cxn ang="T13">
                      <a:pos x="T6" y="T7"/>
                    </a:cxn>
                    <a:cxn ang="T14">
                      <a:pos x="T8" y="T9"/>
                    </a:cxn>
                  </a:cxnLst>
                  <a:rect l="T15" t="T16" r="T17" b="T18"/>
                  <a:pathLst>
                    <a:path w="84" h="21">
                      <a:moveTo>
                        <a:pt x="0" y="4"/>
                      </a:moveTo>
                      <a:lnTo>
                        <a:pt x="9" y="21"/>
                      </a:lnTo>
                      <a:lnTo>
                        <a:pt x="84" y="6"/>
                      </a:lnTo>
                      <a:lnTo>
                        <a:pt x="27" y="0"/>
                      </a:lnTo>
                      <a:lnTo>
                        <a:pt x="0" y="4"/>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122" name="Freeform 88">
                  <a:extLst>
                    <a:ext uri="{FF2B5EF4-FFF2-40B4-BE49-F238E27FC236}">
                      <a16:creationId xmlns:a16="http://schemas.microsoft.com/office/drawing/2014/main" id="{1456C01C-EE1D-4B43-F627-CD587DD90C4C}"/>
                    </a:ext>
                  </a:extLst>
                </p:cNvPr>
                <p:cNvSpPr>
                  <a:spLocks noChangeAspect="1"/>
                </p:cNvSpPr>
                <p:nvPr/>
              </p:nvSpPr>
              <p:spPr bwMode="gray">
                <a:xfrm>
                  <a:off x="3590925" y="4416426"/>
                  <a:ext cx="146050" cy="211138"/>
                </a:xfrm>
                <a:custGeom>
                  <a:avLst/>
                  <a:gdLst>
                    <a:gd name="T0" fmla="*/ 0 w 214"/>
                    <a:gd name="T1" fmla="*/ 2147483647 h 254"/>
                    <a:gd name="T2" fmla="*/ 2147483647 w 214"/>
                    <a:gd name="T3" fmla="*/ 2147483647 h 254"/>
                    <a:gd name="T4" fmla="*/ 2147483647 w 214"/>
                    <a:gd name="T5" fmla="*/ 2147483647 h 254"/>
                    <a:gd name="T6" fmla="*/ 2147483647 w 214"/>
                    <a:gd name="T7" fmla="*/ 2147483647 h 254"/>
                    <a:gd name="T8" fmla="*/ 2147483647 w 214"/>
                    <a:gd name="T9" fmla="*/ 2147483647 h 254"/>
                    <a:gd name="T10" fmla="*/ 2147483647 w 214"/>
                    <a:gd name="T11" fmla="*/ 2147483647 h 254"/>
                    <a:gd name="T12" fmla="*/ 2147483647 w 214"/>
                    <a:gd name="T13" fmla="*/ 2147483647 h 254"/>
                    <a:gd name="T14" fmla="*/ 2147483647 w 214"/>
                    <a:gd name="T15" fmla="*/ 2147483647 h 254"/>
                    <a:gd name="T16" fmla="*/ 2147483647 w 214"/>
                    <a:gd name="T17" fmla="*/ 2147483647 h 254"/>
                    <a:gd name="T18" fmla="*/ 2147483647 w 214"/>
                    <a:gd name="T19" fmla="*/ 2147483647 h 254"/>
                    <a:gd name="T20" fmla="*/ 2147483647 w 214"/>
                    <a:gd name="T21" fmla="*/ 2147483647 h 254"/>
                    <a:gd name="T22" fmla="*/ 2147483647 w 214"/>
                    <a:gd name="T23" fmla="*/ 2147483647 h 254"/>
                    <a:gd name="T24" fmla="*/ 2147483647 w 214"/>
                    <a:gd name="T25" fmla="*/ 2147483647 h 254"/>
                    <a:gd name="T26" fmla="*/ 2147483647 w 214"/>
                    <a:gd name="T27" fmla="*/ 2147483647 h 254"/>
                    <a:gd name="T28" fmla="*/ 2147483647 w 214"/>
                    <a:gd name="T29" fmla="*/ 0 h 254"/>
                    <a:gd name="T30" fmla="*/ 2147483647 w 214"/>
                    <a:gd name="T31" fmla="*/ 2147483647 h 254"/>
                    <a:gd name="T32" fmla="*/ 2147483647 w 214"/>
                    <a:gd name="T33" fmla="*/ 2147483647 h 254"/>
                    <a:gd name="T34" fmla="*/ 2147483647 w 214"/>
                    <a:gd name="T35" fmla="*/ 2147483647 h 254"/>
                    <a:gd name="T36" fmla="*/ 0 w 214"/>
                    <a:gd name="T37" fmla="*/ 2147483647 h 25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4"/>
                    <a:gd name="T58" fmla="*/ 0 h 254"/>
                    <a:gd name="T59" fmla="*/ 214 w 214"/>
                    <a:gd name="T60" fmla="*/ 254 h 25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4" h="254">
                      <a:moveTo>
                        <a:pt x="0" y="151"/>
                      </a:moveTo>
                      <a:lnTo>
                        <a:pt x="27" y="198"/>
                      </a:lnTo>
                      <a:lnTo>
                        <a:pt x="18" y="244"/>
                      </a:lnTo>
                      <a:lnTo>
                        <a:pt x="53" y="254"/>
                      </a:lnTo>
                      <a:lnTo>
                        <a:pt x="50" y="160"/>
                      </a:lnTo>
                      <a:lnTo>
                        <a:pt x="72" y="151"/>
                      </a:lnTo>
                      <a:lnTo>
                        <a:pt x="76" y="187"/>
                      </a:lnTo>
                      <a:lnTo>
                        <a:pt x="95" y="228"/>
                      </a:lnTo>
                      <a:lnTo>
                        <a:pt x="133" y="210"/>
                      </a:lnTo>
                      <a:lnTo>
                        <a:pt x="87" y="122"/>
                      </a:lnTo>
                      <a:lnTo>
                        <a:pt x="158" y="84"/>
                      </a:lnTo>
                      <a:lnTo>
                        <a:pt x="62" y="108"/>
                      </a:lnTo>
                      <a:lnTo>
                        <a:pt x="48" y="52"/>
                      </a:lnTo>
                      <a:lnTo>
                        <a:pt x="188" y="46"/>
                      </a:lnTo>
                      <a:lnTo>
                        <a:pt x="214" y="0"/>
                      </a:lnTo>
                      <a:lnTo>
                        <a:pt x="172" y="29"/>
                      </a:lnTo>
                      <a:lnTo>
                        <a:pt x="72" y="14"/>
                      </a:lnTo>
                      <a:lnTo>
                        <a:pt x="38" y="35"/>
                      </a:lnTo>
                      <a:lnTo>
                        <a:pt x="0" y="151"/>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123" name="Freeform 89">
                  <a:extLst>
                    <a:ext uri="{FF2B5EF4-FFF2-40B4-BE49-F238E27FC236}">
                      <a16:creationId xmlns:a16="http://schemas.microsoft.com/office/drawing/2014/main" id="{7E42AA41-70FF-5904-AB5B-A14C965EE65F}"/>
                    </a:ext>
                  </a:extLst>
                </p:cNvPr>
                <p:cNvSpPr>
                  <a:spLocks noChangeAspect="1"/>
                </p:cNvSpPr>
                <p:nvPr/>
              </p:nvSpPr>
              <p:spPr bwMode="gray">
                <a:xfrm>
                  <a:off x="3705225" y="4711701"/>
                  <a:ext cx="82550" cy="52388"/>
                </a:xfrm>
                <a:custGeom>
                  <a:avLst/>
                  <a:gdLst>
                    <a:gd name="T0" fmla="*/ 0 w 120"/>
                    <a:gd name="T1" fmla="*/ 2147483647 h 65"/>
                    <a:gd name="T2" fmla="*/ 2147483647 w 120"/>
                    <a:gd name="T3" fmla="*/ 2147483647 h 65"/>
                    <a:gd name="T4" fmla="*/ 2147483647 w 120"/>
                    <a:gd name="T5" fmla="*/ 0 h 65"/>
                    <a:gd name="T6" fmla="*/ 2147483647 w 120"/>
                    <a:gd name="T7" fmla="*/ 2147483647 h 65"/>
                    <a:gd name="T8" fmla="*/ 0 w 120"/>
                    <a:gd name="T9" fmla="*/ 2147483647 h 65"/>
                    <a:gd name="T10" fmla="*/ 0 60000 65536"/>
                    <a:gd name="T11" fmla="*/ 0 60000 65536"/>
                    <a:gd name="T12" fmla="*/ 0 60000 65536"/>
                    <a:gd name="T13" fmla="*/ 0 60000 65536"/>
                    <a:gd name="T14" fmla="*/ 0 60000 65536"/>
                    <a:gd name="T15" fmla="*/ 0 w 120"/>
                    <a:gd name="T16" fmla="*/ 0 h 65"/>
                    <a:gd name="T17" fmla="*/ 120 w 120"/>
                    <a:gd name="T18" fmla="*/ 65 h 65"/>
                  </a:gdLst>
                  <a:ahLst/>
                  <a:cxnLst>
                    <a:cxn ang="T10">
                      <a:pos x="T0" y="T1"/>
                    </a:cxn>
                    <a:cxn ang="T11">
                      <a:pos x="T2" y="T3"/>
                    </a:cxn>
                    <a:cxn ang="T12">
                      <a:pos x="T4" y="T5"/>
                    </a:cxn>
                    <a:cxn ang="T13">
                      <a:pos x="T6" y="T7"/>
                    </a:cxn>
                    <a:cxn ang="T14">
                      <a:pos x="T8" y="T9"/>
                    </a:cxn>
                  </a:cxnLst>
                  <a:rect l="T15" t="T16" r="T17" b="T18"/>
                  <a:pathLst>
                    <a:path w="120" h="65">
                      <a:moveTo>
                        <a:pt x="0" y="38"/>
                      </a:moveTo>
                      <a:lnTo>
                        <a:pt x="5" y="65"/>
                      </a:lnTo>
                      <a:lnTo>
                        <a:pt x="120" y="0"/>
                      </a:lnTo>
                      <a:lnTo>
                        <a:pt x="34" y="20"/>
                      </a:lnTo>
                      <a:lnTo>
                        <a:pt x="0" y="38"/>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124" name="Freeform 90">
                  <a:extLst>
                    <a:ext uri="{FF2B5EF4-FFF2-40B4-BE49-F238E27FC236}">
                      <a16:creationId xmlns:a16="http://schemas.microsoft.com/office/drawing/2014/main" id="{39FDB080-F815-7766-4062-BF5D7E4BACCB}"/>
                    </a:ext>
                  </a:extLst>
                </p:cNvPr>
                <p:cNvSpPr>
                  <a:spLocks noChangeAspect="1"/>
                </p:cNvSpPr>
                <p:nvPr/>
              </p:nvSpPr>
              <p:spPr bwMode="gray">
                <a:xfrm>
                  <a:off x="3794125" y="4406901"/>
                  <a:ext cx="25400" cy="84138"/>
                </a:xfrm>
                <a:custGeom>
                  <a:avLst/>
                  <a:gdLst>
                    <a:gd name="T0" fmla="*/ 0 w 40"/>
                    <a:gd name="T1" fmla="*/ 2147483647 h 104"/>
                    <a:gd name="T2" fmla="*/ 2147483647 w 40"/>
                    <a:gd name="T3" fmla="*/ 2147483647 h 104"/>
                    <a:gd name="T4" fmla="*/ 2147483647 w 40"/>
                    <a:gd name="T5" fmla="*/ 2147483647 h 104"/>
                    <a:gd name="T6" fmla="*/ 2147483647 w 40"/>
                    <a:gd name="T7" fmla="*/ 2147483647 h 104"/>
                    <a:gd name="T8" fmla="*/ 2147483647 w 40"/>
                    <a:gd name="T9" fmla="*/ 2147483647 h 104"/>
                    <a:gd name="T10" fmla="*/ 2147483647 w 40"/>
                    <a:gd name="T11" fmla="*/ 2147483647 h 104"/>
                    <a:gd name="T12" fmla="*/ 2147483647 w 40"/>
                    <a:gd name="T13" fmla="*/ 2147483647 h 104"/>
                    <a:gd name="T14" fmla="*/ 2147483647 w 40"/>
                    <a:gd name="T15" fmla="*/ 0 h 104"/>
                    <a:gd name="T16" fmla="*/ 0 w 40"/>
                    <a:gd name="T17" fmla="*/ 2147483647 h 10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0"/>
                    <a:gd name="T28" fmla="*/ 0 h 104"/>
                    <a:gd name="T29" fmla="*/ 40 w 40"/>
                    <a:gd name="T30" fmla="*/ 104 h 10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0" h="104">
                      <a:moveTo>
                        <a:pt x="0" y="37"/>
                      </a:moveTo>
                      <a:lnTo>
                        <a:pt x="9" y="83"/>
                      </a:lnTo>
                      <a:lnTo>
                        <a:pt x="32" y="104"/>
                      </a:lnTo>
                      <a:lnTo>
                        <a:pt x="17" y="60"/>
                      </a:lnTo>
                      <a:lnTo>
                        <a:pt x="40" y="55"/>
                      </a:lnTo>
                      <a:lnTo>
                        <a:pt x="38" y="22"/>
                      </a:lnTo>
                      <a:lnTo>
                        <a:pt x="9" y="43"/>
                      </a:lnTo>
                      <a:lnTo>
                        <a:pt x="21" y="0"/>
                      </a:lnTo>
                      <a:lnTo>
                        <a:pt x="0" y="37"/>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125" name="Freeform 91">
                  <a:extLst>
                    <a:ext uri="{FF2B5EF4-FFF2-40B4-BE49-F238E27FC236}">
                      <a16:creationId xmlns:a16="http://schemas.microsoft.com/office/drawing/2014/main" id="{55475E77-23EB-A8F9-B461-AC4282FA29E2}"/>
                    </a:ext>
                  </a:extLst>
                </p:cNvPr>
                <p:cNvSpPr>
                  <a:spLocks noChangeAspect="1"/>
                </p:cNvSpPr>
                <p:nvPr/>
              </p:nvSpPr>
              <p:spPr bwMode="gray">
                <a:xfrm>
                  <a:off x="3803650" y="4546601"/>
                  <a:ext cx="68263" cy="26988"/>
                </a:xfrm>
                <a:custGeom>
                  <a:avLst/>
                  <a:gdLst>
                    <a:gd name="T0" fmla="*/ 0 w 99"/>
                    <a:gd name="T1" fmla="*/ 2147483647 h 33"/>
                    <a:gd name="T2" fmla="*/ 2147483647 w 99"/>
                    <a:gd name="T3" fmla="*/ 0 h 33"/>
                    <a:gd name="T4" fmla="*/ 2147483647 w 99"/>
                    <a:gd name="T5" fmla="*/ 2147483647 h 33"/>
                    <a:gd name="T6" fmla="*/ 0 w 99"/>
                    <a:gd name="T7" fmla="*/ 2147483647 h 33"/>
                    <a:gd name="T8" fmla="*/ 0 60000 65536"/>
                    <a:gd name="T9" fmla="*/ 0 60000 65536"/>
                    <a:gd name="T10" fmla="*/ 0 60000 65536"/>
                    <a:gd name="T11" fmla="*/ 0 60000 65536"/>
                    <a:gd name="T12" fmla="*/ 0 w 99"/>
                    <a:gd name="T13" fmla="*/ 0 h 33"/>
                    <a:gd name="T14" fmla="*/ 99 w 99"/>
                    <a:gd name="T15" fmla="*/ 33 h 33"/>
                  </a:gdLst>
                  <a:ahLst/>
                  <a:cxnLst>
                    <a:cxn ang="T8">
                      <a:pos x="T0" y="T1"/>
                    </a:cxn>
                    <a:cxn ang="T9">
                      <a:pos x="T2" y="T3"/>
                    </a:cxn>
                    <a:cxn ang="T10">
                      <a:pos x="T4" y="T5"/>
                    </a:cxn>
                    <a:cxn ang="T11">
                      <a:pos x="T6" y="T7"/>
                    </a:cxn>
                  </a:cxnLst>
                  <a:rect l="T12" t="T13" r="T14" b="T15"/>
                  <a:pathLst>
                    <a:path w="99" h="33">
                      <a:moveTo>
                        <a:pt x="0" y="13"/>
                      </a:moveTo>
                      <a:lnTo>
                        <a:pt x="55" y="0"/>
                      </a:lnTo>
                      <a:lnTo>
                        <a:pt x="99" y="33"/>
                      </a:lnTo>
                      <a:lnTo>
                        <a:pt x="0" y="13"/>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126" name="Freeform 92">
                  <a:extLst>
                    <a:ext uri="{FF2B5EF4-FFF2-40B4-BE49-F238E27FC236}">
                      <a16:creationId xmlns:a16="http://schemas.microsoft.com/office/drawing/2014/main" id="{6A3E8637-7755-14A4-7058-17FF38992F57}"/>
                    </a:ext>
                  </a:extLst>
                </p:cNvPr>
                <p:cNvSpPr>
                  <a:spLocks noChangeAspect="1"/>
                </p:cNvSpPr>
                <p:nvPr/>
              </p:nvSpPr>
              <p:spPr bwMode="gray">
                <a:xfrm>
                  <a:off x="3873500" y="4478339"/>
                  <a:ext cx="250825" cy="249237"/>
                </a:xfrm>
                <a:custGeom>
                  <a:avLst/>
                  <a:gdLst>
                    <a:gd name="T0" fmla="*/ 0 w 362"/>
                    <a:gd name="T1" fmla="*/ 2147483647 h 300"/>
                    <a:gd name="T2" fmla="*/ 2147483647 w 362"/>
                    <a:gd name="T3" fmla="*/ 2147483647 h 300"/>
                    <a:gd name="T4" fmla="*/ 2147483647 w 362"/>
                    <a:gd name="T5" fmla="*/ 2147483647 h 300"/>
                    <a:gd name="T6" fmla="*/ 2147483647 w 362"/>
                    <a:gd name="T7" fmla="*/ 2147483647 h 300"/>
                    <a:gd name="T8" fmla="*/ 2147483647 w 362"/>
                    <a:gd name="T9" fmla="*/ 2147483647 h 300"/>
                    <a:gd name="T10" fmla="*/ 2147483647 w 362"/>
                    <a:gd name="T11" fmla="*/ 2147483647 h 300"/>
                    <a:gd name="T12" fmla="*/ 2147483647 w 362"/>
                    <a:gd name="T13" fmla="*/ 2147483647 h 300"/>
                    <a:gd name="T14" fmla="*/ 2147483647 w 362"/>
                    <a:gd name="T15" fmla="*/ 2147483647 h 300"/>
                    <a:gd name="T16" fmla="*/ 2147483647 w 362"/>
                    <a:gd name="T17" fmla="*/ 2147483647 h 300"/>
                    <a:gd name="T18" fmla="*/ 2147483647 w 362"/>
                    <a:gd name="T19" fmla="*/ 2147483647 h 300"/>
                    <a:gd name="T20" fmla="*/ 2147483647 w 362"/>
                    <a:gd name="T21" fmla="*/ 2147483647 h 300"/>
                    <a:gd name="T22" fmla="*/ 2147483647 w 362"/>
                    <a:gd name="T23" fmla="*/ 2147483647 h 300"/>
                    <a:gd name="T24" fmla="*/ 2147483647 w 362"/>
                    <a:gd name="T25" fmla="*/ 2147483647 h 300"/>
                    <a:gd name="T26" fmla="*/ 2147483647 w 362"/>
                    <a:gd name="T27" fmla="*/ 2147483647 h 300"/>
                    <a:gd name="T28" fmla="*/ 2147483647 w 362"/>
                    <a:gd name="T29" fmla="*/ 2147483647 h 300"/>
                    <a:gd name="T30" fmla="*/ 2147483647 w 362"/>
                    <a:gd name="T31" fmla="*/ 2147483647 h 300"/>
                    <a:gd name="T32" fmla="*/ 2147483647 w 362"/>
                    <a:gd name="T33" fmla="*/ 2147483647 h 300"/>
                    <a:gd name="T34" fmla="*/ 2147483647 w 362"/>
                    <a:gd name="T35" fmla="*/ 2147483647 h 300"/>
                    <a:gd name="T36" fmla="*/ 2147483647 w 362"/>
                    <a:gd name="T37" fmla="*/ 0 h 300"/>
                    <a:gd name="T38" fmla="*/ 0 w 362"/>
                    <a:gd name="T39" fmla="*/ 2147483647 h 30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62"/>
                    <a:gd name="T61" fmla="*/ 0 h 300"/>
                    <a:gd name="T62" fmla="*/ 362 w 362"/>
                    <a:gd name="T63" fmla="*/ 300 h 30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62" h="300">
                      <a:moveTo>
                        <a:pt x="0" y="37"/>
                      </a:moveTo>
                      <a:lnTo>
                        <a:pt x="52" y="65"/>
                      </a:lnTo>
                      <a:lnTo>
                        <a:pt x="105" y="59"/>
                      </a:lnTo>
                      <a:lnTo>
                        <a:pt x="38" y="80"/>
                      </a:lnTo>
                      <a:lnTo>
                        <a:pt x="71" y="129"/>
                      </a:lnTo>
                      <a:lnTo>
                        <a:pt x="102" y="87"/>
                      </a:lnTo>
                      <a:lnTo>
                        <a:pt x="123" y="129"/>
                      </a:lnTo>
                      <a:lnTo>
                        <a:pt x="254" y="174"/>
                      </a:lnTo>
                      <a:lnTo>
                        <a:pt x="285" y="247"/>
                      </a:lnTo>
                      <a:lnTo>
                        <a:pt x="260" y="243"/>
                      </a:lnTo>
                      <a:lnTo>
                        <a:pt x="241" y="279"/>
                      </a:lnTo>
                      <a:lnTo>
                        <a:pt x="319" y="263"/>
                      </a:lnTo>
                      <a:lnTo>
                        <a:pt x="362" y="300"/>
                      </a:lnTo>
                      <a:lnTo>
                        <a:pt x="357" y="76"/>
                      </a:lnTo>
                      <a:lnTo>
                        <a:pt x="244" y="37"/>
                      </a:lnTo>
                      <a:lnTo>
                        <a:pt x="154" y="103"/>
                      </a:lnTo>
                      <a:lnTo>
                        <a:pt x="117" y="69"/>
                      </a:lnTo>
                      <a:lnTo>
                        <a:pt x="106" y="14"/>
                      </a:lnTo>
                      <a:lnTo>
                        <a:pt x="52" y="0"/>
                      </a:lnTo>
                      <a:lnTo>
                        <a:pt x="0" y="37"/>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127" name="Freeform 93">
                  <a:extLst>
                    <a:ext uri="{FF2B5EF4-FFF2-40B4-BE49-F238E27FC236}">
                      <a16:creationId xmlns:a16="http://schemas.microsoft.com/office/drawing/2014/main" id="{A838408D-3EE5-AB4D-F225-680F8063E067}"/>
                    </a:ext>
                  </a:extLst>
                </p:cNvPr>
                <p:cNvSpPr>
                  <a:spLocks noChangeAspect="1"/>
                </p:cNvSpPr>
                <p:nvPr/>
              </p:nvSpPr>
              <p:spPr bwMode="gray">
                <a:xfrm>
                  <a:off x="3881438" y="4668839"/>
                  <a:ext cx="12700" cy="22225"/>
                </a:xfrm>
                <a:custGeom>
                  <a:avLst/>
                  <a:gdLst>
                    <a:gd name="T0" fmla="*/ 0 w 16"/>
                    <a:gd name="T1" fmla="*/ 2147483647 h 26"/>
                    <a:gd name="T2" fmla="*/ 2147483647 w 16"/>
                    <a:gd name="T3" fmla="*/ 0 h 26"/>
                    <a:gd name="T4" fmla="*/ 2147483647 w 16"/>
                    <a:gd name="T5" fmla="*/ 2147483647 h 26"/>
                    <a:gd name="T6" fmla="*/ 0 w 16"/>
                    <a:gd name="T7" fmla="*/ 2147483647 h 26"/>
                    <a:gd name="T8" fmla="*/ 0 60000 65536"/>
                    <a:gd name="T9" fmla="*/ 0 60000 65536"/>
                    <a:gd name="T10" fmla="*/ 0 60000 65536"/>
                    <a:gd name="T11" fmla="*/ 0 60000 65536"/>
                    <a:gd name="T12" fmla="*/ 0 w 16"/>
                    <a:gd name="T13" fmla="*/ 0 h 26"/>
                    <a:gd name="T14" fmla="*/ 16 w 16"/>
                    <a:gd name="T15" fmla="*/ 26 h 26"/>
                  </a:gdLst>
                  <a:ahLst/>
                  <a:cxnLst>
                    <a:cxn ang="T8">
                      <a:pos x="T0" y="T1"/>
                    </a:cxn>
                    <a:cxn ang="T9">
                      <a:pos x="T2" y="T3"/>
                    </a:cxn>
                    <a:cxn ang="T10">
                      <a:pos x="T4" y="T5"/>
                    </a:cxn>
                    <a:cxn ang="T11">
                      <a:pos x="T6" y="T7"/>
                    </a:cxn>
                  </a:cxnLst>
                  <a:rect l="T12" t="T13" r="T14" b="T15"/>
                  <a:pathLst>
                    <a:path w="16" h="26">
                      <a:moveTo>
                        <a:pt x="0" y="26"/>
                      </a:moveTo>
                      <a:lnTo>
                        <a:pt x="10" y="0"/>
                      </a:lnTo>
                      <a:lnTo>
                        <a:pt x="16" y="15"/>
                      </a:lnTo>
                      <a:lnTo>
                        <a:pt x="0" y="26"/>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128" name="Freeform 94">
                  <a:extLst>
                    <a:ext uri="{FF2B5EF4-FFF2-40B4-BE49-F238E27FC236}">
                      <a16:creationId xmlns:a16="http://schemas.microsoft.com/office/drawing/2014/main" id="{18265655-A084-B757-2247-EE9AC149DB1D}"/>
                    </a:ext>
                  </a:extLst>
                </p:cNvPr>
                <p:cNvSpPr>
                  <a:spLocks noChangeAspect="1"/>
                </p:cNvSpPr>
                <p:nvPr/>
              </p:nvSpPr>
              <p:spPr bwMode="gray">
                <a:xfrm>
                  <a:off x="1798638" y="3267076"/>
                  <a:ext cx="457200" cy="468313"/>
                </a:xfrm>
                <a:custGeom>
                  <a:avLst/>
                  <a:gdLst>
                    <a:gd name="T0" fmla="*/ 0 w 665"/>
                    <a:gd name="T1" fmla="*/ 2147483647 h 567"/>
                    <a:gd name="T2" fmla="*/ 2147483647 w 665"/>
                    <a:gd name="T3" fmla="*/ 0 h 567"/>
                    <a:gd name="T4" fmla="*/ 2147483647 w 665"/>
                    <a:gd name="T5" fmla="*/ 2147483647 h 567"/>
                    <a:gd name="T6" fmla="*/ 2147483647 w 665"/>
                    <a:gd name="T7" fmla="*/ 2147483647 h 567"/>
                    <a:gd name="T8" fmla="*/ 2147483647 w 665"/>
                    <a:gd name="T9" fmla="*/ 2147483647 h 567"/>
                    <a:gd name="T10" fmla="*/ 2147483647 w 665"/>
                    <a:gd name="T11" fmla="*/ 2147483647 h 567"/>
                    <a:gd name="T12" fmla="*/ 2147483647 w 665"/>
                    <a:gd name="T13" fmla="*/ 2147483647 h 567"/>
                    <a:gd name="T14" fmla="*/ 2147483647 w 665"/>
                    <a:gd name="T15" fmla="*/ 2147483647 h 567"/>
                    <a:gd name="T16" fmla="*/ 2147483647 w 665"/>
                    <a:gd name="T17" fmla="*/ 2147483647 h 567"/>
                    <a:gd name="T18" fmla="*/ 2147483647 w 665"/>
                    <a:gd name="T19" fmla="*/ 2147483647 h 567"/>
                    <a:gd name="T20" fmla="*/ 2147483647 w 665"/>
                    <a:gd name="T21" fmla="*/ 2147483647 h 567"/>
                    <a:gd name="T22" fmla="*/ 2147483647 w 665"/>
                    <a:gd name="T23" fmla="*/ 2147483647 h 567"/>
                    <a:gd name="T24" fmla="*/ 2147483647 w 665"/>
                    <a:gd name="T25" fmla="*/ 2147483647 h 567"/>
                    <a:gd name="T26" fmla="*/ 2147483647 w 665"/>
                    <a:gd name="T27" fmla="*/ 2147483647 h 567"/>
                    <a:gd name="T28" fmla="*/ 2147483647 w 665"/>
                    <a:gd name="T29" fmla="*/ 2147483647 h 567"/>
                    <a:gd name="T30" fmla="*/ 2147483647 w 665"/>
                    <a:gd name="T31" fmla="*/ 2147483647 h 567"/>
                    <a:gd name="T32" fmla="*/ 2147483647 w 665"/>
                    <a:gd name="T33" fmla="*/ 2147483647 h 567"/>
                    <a:gd name="T34" fmla="*/ 2147483647 w 665"/>
                    <a:gd name="T35" fmla="*/ 2147483647 h 567"/>
                    <a:gd name="T36" fmla="*/ 2147483647 w 665"/>
                    <a:gd name="T37" fmla="*/ 2147483647 h 567"/>
                    <a:gd name="T38" fmla="*/ 2147483647 w 665"/>
                    <a:gd name="T39" fmla="*/ 2147483647 h 567"/>
                    <a:gd name="T40" fmla="*/ 2147483647 w 665"/>
                    <a:gd name="T41" fmla="*/ 2147483647 h 567"/>
                    <a:gd name="T42" fmla="*/ 2147483647 w 665"/>
                    <a:gd name="T43" fmla="*/ 2147483647 h 567"/>
                    <a:gd name="T44" fmla="*/ 2147483647 w 665"/>
                    <a:gd name="T45" fmla="*/ 2147483647 h 567"/>
                    <a:gd name="T46" fmla="*/ 2147483647 w 665"/>
                    <a:gd name="T47" fmla="*/ 2147483647 h 567"/>
                    <a:gd name="T48" fmla="*/ 2147483647 w 665"/>
                    <a:gd name="T49" fmla="*/ 2147483647 h 567"/>
                    <a:gd name="T50" fmla="*/ 2147483647 w 665"/>
                    <a:gd name="T51" fmla="*/ 2147483647 h 567"/>
                    <a:gd name="T52" fmla="*/ 2147483647 w 665"/>
                    <a:gd name="T53" fmla="*/ 2147483647 h 567"/>
                    <a:gd name="T54" fmla="*/ 2147483647 w 665"/>
                    <a:gd name="T55" fmla="*/ 2147483647 h 567"/>
                    <a:gd name="T56" fmla="*/ 2147483647 w 665"/>
                    <a:gd name="T57" fmla="*/ 2147483647 h 567"/>
                    <a:gd name="T58" fmla="*/ 2147483647 w 665"/>
                    <a:gd name="T59" fmla="*/ 2147483647 h 567"/>
                    <a:gd name="T60" fmla="*/ 2147483647 w 665"/>
                    <a:gd name="T61" fmla="*/ 2147483647 h 567"/>
                    <a:gd name="T62" fmla="*/ 0 w 665"/>
                    <a:gd name="T63" fmla="*/ 2147483647 h 567"/>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65"/>
                    <a:gd name="T97" fmla="*/ 0 h 567"/>
                    <a:gd name="T98" fmla="*/ 665 w 665"/>
                    <a:gd name="T99" fmla="*/ 567 h 567"/>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65" h="567">
                      <a:moveTo>
                        <a:pt x="0" y="18"/>
                      </a:moveTo>
                      <a:lnTo>
                        <a:pt x="18" y="0"/>
                      </a:lnTo>
                      <a:lnTo>
                        <a:pt x="69" y="43"/>
                      </a:lnTo>
                      <a:lnTo>
                        <a:pt x="131" y="9"/>
                      </a:lnTo>
                      <a:lnTo>
                        <a:pt x="137" y="42"/>
                      </a:lnTo>
                      <a:lnTo>
                        <a:pt x="166" y="53"/>
                      </a:lnTo>
                      <a:lnTo>
                        <a:pt x="173" y="91"/>
                      </a:lnTo>
                      <a:lnTo>
                        <a:pt x="265" y="130"/>
                      </a:lnTo>
                      <a:lnTo>
                        <a:pt x="349" y="119"/>
                      </a:lnTo>
                      <a:lnTo>
                        <a:pt x="342" y="97"/>
                      </a:lnTo>
                      <a:lnTo>
                        <a:pt x="450" y="60"/>
                      </a:lnTo>
                      <a:lnTo>
                        <a:pt x="591" y="125"/>
                      </a:lnTo>
                      <a:lnTo>
                        <a:pt x="596" y="160"/>
                      </a:lnTo>
                      <a:lnTo>
                        <a:pt x="572" y="226"/>
                      </a:lnTo>
                      <a:lnTo>
                        <a:pt x="575" y="317"/>
                      </a:lnTo>
                      <a:lnTo>
                        <a:pt x="612" y="345"/>
                      </a:lnTo>
                      <a:lnTo>
                        <a:pt x="583" y="391"/>
                      </a:lnTo>
                      <a:lnTo>
                        <a:pt x="665" y="494"/>
                      </a:lnTo>
                      <a:lnTo>
                        <a:pt x="611" y="567"/>
                      </a:lnTo>
                      <a:lnTo>
                        <a:pt x="462" y="543"/>
                      </a:lnTo>
                      <a:lnTo>
                        <a:pt x="428" y="495"/>
                      </a:lnTo>
                      <a:lnTo>
                        <a:pt x="327" y="511"/>
                      </a:lnTo>
                      <a:lnTo>
                        <a:pt x="252" y="467"/>
                      </a:lnTo>
                      <a:lnTo>
                        <a:pt x="202" y="380"/>
                      </a:lnTo>
                      <a:lnTo>
                        <a:pt x="164" y="366"/>
                      </a:lnTo>
                      <a:lnTo>
                        <a:pt x="155" y="384"/>
                      </a:lnTo>
                      <a:lnTo>
                        <a:pt x="108" y="296"/>
                      </a:lnTo>
                      <a:lnTo>
                        <a:pt x="44" y="243"/>
                      </a:lnTo>
                      <a:lnTo>
                        <a:pt x="74" y="160"/>
                      </a:lnTo>
                      <a:lnTo>
                        <a:pt x="47" y="150"/>
                      </a:lnTo>
                      <a:lnTo>
                        <a:pt x="22" y="105"/>
                      </a:lnTo>
                      <a:lnTo>
                        <a:pt x="0" y="18"/>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129" name="Freeform 95">
                  <a:extLst>
                    <a:ext uri="{FF2B5EF4-FFF2-40B4-BE49-F238E27FC236}">
                      <a16:creationId xmlns:a16="http://schemas.microsoft.com/office/drawing/2014/main" id="{6A0FC43F-46AD-97B3-EF3F-868AF62E99E2}"/>
                    </a:ext>
                  </a:extLst>
                </p:cNvPr>
                <p:cNvSpPr>
                  <a:spLocks noChangeAspect="1"/>
                </p:cNvSpPr>
                <p:nvPr/>
              </p:nvSpPr>
              <p:spPr bwMode="gray">
                <a:xfrm>
                  <a:off x="1668463" y="3352801"/>
                  <a:ext cx="238125" cy="261938"/>
                </a:xfrm>
                <a:custGeom>
                  <a:avLst/>
                  <a:gdLst>
                    <a:gd name="T0" fmla="*/ 0 w 345"/>
                    <a:gd name="T1" fmla="*/ 2147483647 h 315"/>
                    <a:gd name="T2" fmla="*/ 2147483647 w 345"/>
                    <a:gd name="T3" fmla="*/ 2147483647 h 315"/>
                    <a:gd name="T4" fmla="*/ 2147483647 w 345"/>
                    <a:gd name="T5" fmla="*/ 2147483647 h 315"/>
                    <a:gd name="T6" fmla="*/ 2147483647 w 345"/>
                    <a:gd name="T7" fmla="*/ 2147483647 h 315"/>
                    <a:gd name="T8" fmla="*/ 2147483647 w 345"/>
                    <a:gd name="T9" fmla="*/ 2147483647 h 315"/>
                    <a:gd name="T10" fmla="*/ 2147483647 w 345"/>
                    <a:gd name="T11" fmla="*/ 2147483647 h 315"/>
                    <a:gd name="T12" fmla="*/ 2147483647 w 345"/>
                    <a:gd name="T13" fmla="*/ 2147483647 h 315"/>
                    <a:gd name="T14" fmla="*/ 2147483647 w 345"/>
                    <a:gd name="T15" fmla="*/ 2147483647 h 315"/>
                    <a:gd name="T16" fmla="*/ 2147483647 w 345"/>
                    <a:gd name="T17" fmla="*/ 2147483647 h 315"/>
                    <a:gd name="T18" fmla="*/ 2147483647 w 345"/>
                    <a:gd name="T19" fmla="*/ 2147483647 h 315"/>
                    <a:gd name="T20" fmla="*/ 2147483647 w 345"/>
                    <a:gd name="T21" fmla="*/ 2147483647 h 315"/>
                    <a:gd name="T22" fmla="*/ 2147483647 w 345"/>
                    <a:gd name="T23" fmla="*/ 2147483647 h 315"/>
                    <a:gd name="T24" fmla="*/ 2147483647 w 345"/>
                    <a:gd name="T25" fmla="*/ 0 h 315"/>
                    <a:gd name="T26" fmla="*/ 2147483647 w 345"/>
                    <a:gd name="T27" fmla="*/ 2147483647 h 315"/>
                    <a:gd name="T28" fmla="*/ 2147483647 w 345"/>
                    <a:gd name="T29" fmla="*/ 2147483647 h 315"/>
                    <a:gd name="T30" fmla="*/ 2147483647 w 345"/>
                    <a:gd name="T31" fmla="*/ 2147483647 h 315"/>
                    <a:gd name="T32" fmla="*/ 0 w 345"/>
                    <a:gd name="T33" fmla="*/ 2147483647 h 3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45"/>
                    <a:gd name="T52" fmla="*/ 0 h 315"/>
                    <a:gd name="T53" fmla="*/ 345 w 345"/>
                    <a:gd name="T54" fmla="*/ 315 h 31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45" h="315">
                      <a:moveTo>
                        <a:pt x="0" y="153"/>
                      </a:moveTo>
                      <a:lnTo>
                        <a:pt x="17" y="198"/>
                      </a:lnTo>
                      <a:lnTo>
                        <a:pt x="173" y="268"/>
                      </a:lnTo>
                      <a:lnTo>
                        <a:pt x="175" y="294"/>
                      </a:lnTo>
                      <a:lnTo>
                        <a:pt x="211" y="311"/>
                      </a:lnTo>
                      <a:lnTo>
                        <a:pt x="275" y="315"/>
                      </a:lnTo>
                      <a:lnTo>
                        <a:pt x="326" y="283"/>
                      </a:lnTo>
                      <a:lnTo>
                        <a:pt x="345" y="279"/>
                      </a:lnTo>
                      <a:lnTo>
                        <a:pt x="298" y="191"/>
                      </a:lnTo>
                      <a:lnTo>
                        <a:pt x="234" y="138"/>
                      </a:lnTo>
                      <a:lnTo>
                        <a:pt x="264" y="55"/>
                      </a:lnTo>
                      <a:lnTo>
                        <a:pt x="237" y="45"/>
                      </a:lnTo>
                      <a:lnTo>
                        <a:pt x="212" y="0"/>
                      </a:lnTo>
                      <a:lnTo>
                        <a:pt x="135" y="4"/>
                      </a:lnTo>
                      <a:lnTo>
                        <a:pt x="97" y="32"/>
                      </a:lnTo>
                      <a:lnTo>
                        <a:pt x="84" y="108"/>
                      </a:lnTo>
                      <a:lnTo>
                        <a:pt x="0" y="153"/>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130" name="Freeform 96">
                  <a:extLst>
                    <a:ext uri="{FF2B5EF4-FFF2-40B4-BE49-F238E27FC236}">
                      <a16:creationId xmlns:a16="http://schemas.microsoft.com/office/drawing/2014/main" id="{784152BD-446F-B53A-2768-F4A592E74641}"/>
                    </a:ext>
                  </a:extLst>
                </p:cNvPr>
                <p:cNvSpPr>
                  <a:spLocks noChangeAspect="1"/>
                </p:cNvSpPr>
                <p:nvPr/>
              </p:nvSpPr>
              <p:spPr bwMode="gray">
                <a:xfrm>
                  <a:off x="903288" y="3014664"/>
                  <a:ext cx="282575" cy="317500"/>
                </a:xfrm>
                <a:custGeom>
                  <a:avLst/>
                  <a:gdLst>
                    <a:gd name="T0" fmla="*/ 0 w 408"/>
                    <a:gd name="T1" fmla="*/ 2147483647 h 381"/>
                    <a:gd name="T2" fmla="*/ 2147483647 w 408"/>
                    <a:gd name="T3" fmla="*/ 2147483647 h 381"/>
                    <a:gd name="T4" fmla="*/ 2147483647 w 408"/>
                    <a:gd name="T5" fmla="*/ 2147483647 h 381"/>
                    <a:gd name="T6" fmla="*/ 2147483647 w 408"/>
                    <a:gd name="T7" fmla="*/ 2147483647 h 381"/>
                    <a:gd name="T8" fmla="*/ 2147483647 w 408"/>
                    <a:gd name="T9" fmla="*/ 2147483647 h 381"/>
                    <a:gd name="T10" fmla="*/ 2147483647 w 408"/>
                    <a:gd name="T11" fmla="*/ 0 h 381"/>
                    <a:gd name="T12" fmla="*/ 2147483647 w 408"/>
                    <a:gd name="T13" fmla="*/ 2147483647 h 381"/>
                    <a:gd name="T14" fmla="*/ 2147483647 w 408"/>
                    <a:gd name="T15" fmla="*/ 2147483647 h 381"/>
                    <a:gd name="T16" fmla="*/ 2147483647 w 408"/>
                    <a:gd name="T17" fmla="*/ 2147483647 h 381"/>
                    <a:gd name="T18" fmla="*/ 2147483647 w 408"/>
                    <a:gd name="T19" fmla="*/ 2147483647 h 381"/>
                    <a:gd name="T20" fmla="*/ 2147483647 w 408"/>
                    <a:gd name="T21" fmla="*/ 2147483647 h 381"/>
                    <a:gd name="T22" fmla="*/ 2147483647 w 408"/>
                    <a:gd name="T23" fmla="*/ 2147483647 h 381"/>
                    <a:gd name="T24" fmla="*/ 2147483647 w 408"/>
                    <a:gd name="T25" fmla="*/ 2147483647 h 381"/>
                    <a:gd name="T26" fmla="*/ 2147483647 w 408"/>
                    <a:gd name="T27" fmla="*/ 2147483647 h 381"/>
                    <a:gd name="T28" fmla="*/ 2147483647 w 408"/>
                    <a:gd name="T29" fmla="*/ 2147483647 h 381"/>
                    <a:gd name="T30" fmla="*/ 2147483647 w 408"/>
                    <a:gd name="T31" fmla="*/ 2147483647 h 381"/>
                    <a:gd name="T32" fmla="*/ 2147483647 w 408"/>
                    <a:gd name="T33" fmla="*/ 2147483647 h 381"/>
                    <a:gd name="T34" fmla="*/ 2147483647 w 408"/>
                    <a:gd name="T35" fmla="*/ 2147483647 h 381"/>
                    <a:gd name="T36" fmla="*/ 2147483647 w 408"/>
                    <a:gd name="T37" fmla="*/ 2147483647 h 381"/>
                    <a:gd name="T38" fmla="*/ 2147483647 w 408"/>
                    <a:gd name="T39" fmla="*/ 2147483647 h 381"/>
                    <a:gd name="T40" fmla="*/ 2147483647 w 408"/>
                    <a:gd name="T41" fmla="*/ 2147483647 h 381"/>
                    <a:gd name="T42" fmla="*/ 2147483647 w 408"/>
                    <a:gd name="T43" fmla="*/ 2147483647 h 381"/>
                    <a:gd name="T44" fmla="*/ 0 w 408"/>
                    <a:gd name="T45" fmla="*/ 2147483647 h 381"/>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08"/>
                    <a:gd name="T70" fmla="*/ 0 h 381"/>
                    <a:gd name="T71" fmla="*/ 408 w 408"/>
                    <a:gd name="T72" fmla="*/ 381 h 381"/>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08" h="381">
                      <a:moveTo>
                        <a:pt x="0" y="95"/>
                      </a:moveTo>
                      <a:lnTo>
                        <a:pt x="11" y="51"/>
                      </a:lnTo>
                      <a:lnTo>
                        <a:pt x="59" y="30"/>
                      </a:lnTo>
                      <a:lnTo>
                        <a:pt x="81" y="50"/>
                      </a:lnTo>
                      <a:lnTo>
                        <a:pt x="130" y="10"/>
                      </a:lnTo>
                      <a:lnTo>
                        <a:pt x="184" y="0"/>
                      </a:lnTo>
                      <a:lnTo>
                        <a:pt x="242" y="27"/>
                      </a:lnTo>
                      <a:lnTo>
                        <a:pt x="242" y="68"/>
                      </a:lnTo>
                      <a:lnTo>
                        <a:pt x="195" y="76"/>
                      </a:lnTo>
                      <a:lnTo>
                        <a:pt x="200" y="127"/>
                      </a:lnTo>
                      <a:lnTo>
                        <a:pt x="277" y="213"/>
                      </a:lnTo>
                      <a:lnTo>
                        <a:pt x="326" y="219"/>
                      </a:lnTo>
                      <a:lnTo>
                        <a:pt x="321" y="237"/>
                      </a:lnTo>
                      <a:lnTo>
                        <a:pt x="408" y="293"/>
                      </a:lnTo>
                      <a:lnTo>
                        <a:pt x="348" y="285"/>
                      </a:lnTo>
                      <a:lnTo>
                        <a:pt x="361" y="339"/>
                      </a:lnTo>
                      <a:lnTo>
                        <a:pt x="326" y="381"/>
                      </a:lnTo>
                      <a:lnTo>
                        <a:pt x="310" y="294"/>
                      </a:lnTo>
                      <a:lnTo>
                        <a:pt x="157" y="199"/>
                      </a:lnTo>
                      <a:lnTo>
                        <a:pt x="121" y="136"/>
                      </a:lnTo>
                      <a:lnTo>
                        <a:pt x="72" y="115"/>
                      </a:lnTo>
                      <a:lnTo>
                        <a:pt x="28" y="142"/>
                      </a:lnTo>
                      <a:lnTo>
                        <a:pt x="0" y="95"/>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131" name="Freeform 97">
                  <a:extLst>
                    <a:ext uri="{FF2B5EF4-FFF2-40B4-BE49-F238E27FC236}">
                      <a16:creationId xmlns:a16="http://schemas.microsoft.com/office/drawing/2014/main" id="{BB73C01C-DD4B-7FC4-891B-454393B4C5FE}"/>
                    </a:ext>
                  </a:extLst>
                </p:cNvPr>
                <p:cNvSpPr>
                  <a:spLocks noChangeAspect="1"/>
                </p:cNvSpPr>
                <p:nvPr/>
              </p:nvSpPr>
              <p:spPr bwMode="gray">
                <a:xfrm>
                  <a:off x="939800" y="3219451"/>
                  <a:ext cx="36513" cy="76200"/>
                </a:xfrm>
                <a:custGeom>
                  <a:avLst/>
                  <a:gdLst>
                    <a:gd name="T0" fmla="*/ 0 w 50"/>
                    <a:gd name="T1" fmla="*/ 2147483647 h 93"/>
                    <a:gd name="T2" fmla="*/ 2147483647 w 50"/>
                    <a:gd name="T3" fmla="*/ 2147483647 h 93"/>
                    <a:gd name="T4" fmla="*/ 2147483647 w 50"/>
                    <a:gd name="T5" fmla="*/ 2147483647 h 93"/>
                    <a:gd name="T6" fmla="*/ 2147483647 w 50"/>
                    <a:gd name="T7" fmla="*/ 2147483647 h 93"/>
                    <a:gd name="T8" fmla="*/ 2147483647 w 50"/>
                    <a:gd name="T9" fmla="*/ 0 h 93"/>
                    <a:gd name="T10" fmla="*/ 0 w 50"/>
                    <a:gd name="T11" fmla="*/ 2147483647 h 93"/>
                    <a:gd name="T12" fmla="*/ 0 60000 65536"/>
                    <a:gd name="T13" fmla="*/ 0 60000 65536"/>
                    <a:gd name="T14" fmla="*/ 0 60000 65536"/>
                    <a:gd name="T15" fmla="*/ 0 60000 65536"/>
                    <a:gd name="T16" fmla="*/ 0 60000 65536"/>
                    <a:gd name="T17" fmla="*/ 0 60000 65536"/>
                    <a:gd name="T18" fmla="*/ 0 w 50"/>
                    <a:gd name="T19" fmla="*/ 0 h 93"/>
                    <a:gd name="T20" fmla="*/ 50 w 50"/>
                    <a:gd name="T21" fmla="*/ 93 h 93"/>
                  </a:gdLst>
                  <a:ahLst/>
                  <a:cxnLst>
                    <a:cxn ang="T12">
                      <a:pos x="T0" y="T1"/>
                    </a:cxn>
                    <a:cxn ang="T13">
                      <a:pos x="T2" y="T3"/>
                    </a:cxn>
                    <a:cxn ang="T14">
                      <a:pos x="T4" y="T5"/>
                    </a:cxn>
                    <a:cxn ang="T15">
                      <a:pos x="T6" y="T7"/>
                    </a:cxn>
                    <a:cxn ang="T16">
                      <a:pos x="T8" y="T9"/>
                    </a:cxn>
                    <a:cxn ang="T17">
                      <a:pos x="T10" y="T11"/>
                    </a:cxn>
                  </a:cxnLst>
                  <a:rect l="T18" t="T19" r="T20" b="T21"/>
                  <a:pathLst>
                    <a:path w="50" h="93">
                      <a:moveTo>
                        <a:pt x="0" y="14"/>
                      </a:moveTo>
                      <a:lnTo>
                        <a:pt x="9" y="85"/>
                      </a:lnTo>
                      <a:lnTo>
                        <a:pt x="29" y="93"/>
                      </a:lnTo>
                      <a:lnTo>
                        <a:pt x="50" y="37"/>
                      </a:lnTo>
                      <a:lnTo>
                        <a:pt x="31" y="0"/>
                      </a:lnTo>
                      <a:lnTo>
                        <a:pt x="0" y="14"/>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132" name="Freeform 98">
                  <a:extLst>
                    <a:ext uri="{FF2B5EF4-FFF2-40B4-BE49-F238E27FC236}">
                      <a16:creationId xmlns:a16="http://schemas.microsoft.com/office/drawing/2014/main" id="{B8F5D694-4EE9-B616-F6D4-15B202FA78B2}"/>
                    </a:ext>
                  </a:extLst>
                </p:cNvPr>
                <p:cNvSpPr>
                  <a:spLocks noChangeAspect="1"/>
                </p:cNvSpPr>
                <p:nvPr/>
              </p:nvSpPr>
              <p:spPr bwMode="gray">
                <a:xfrm>
                  <a:off x="1042988" y="3319464"/>
                  <a:ext cx="76200" cy="49212"/>
                </a:xfrm>
                <a:custGeom>
                  <a:avLst/>
                  <a:gdLst>
                    <a:gd name="T0" fmla="*/ 0 w 108"/>
                    <a:gd name="T1" fmla="*/ 2147483647 h 61"/>
                    <a:gd name="T2" fmla="*/ 2147483647 w 108"/>
                    <a:gd name="T3" fmla="*/ 2147483647 h 61"/>
                    <a:gd name="T4" fmla="*/ 2147483647 w 108"/>
                    <a:gd name="T5" fmla="*/ 0 h 61"/>
                    <a:gd name="T6" fmla="*/ 0 w 108"/>
                    <a:gd name="T7" fmla="*/ 2147483647 h 61"/>
                    <a:gd name="T8" fmla="*/ 0 60000 65536"/>
                    <a:gd name="T9" fmla="*/ 0 60000 65536"/>
                    <a:gd name="T10" fmla="*/ 0 60000 65536"/>
                    <a:gd name="T11" fmla="*/ 0 60000 65536"/>
                    <a:gd name="T12" fmla="*/ 0 w 108"/>
                    <a:gd name="T13" fmla="*/ 0 h 61"/>
                    <a:gd name="T14" fmla="*/ 108 w 108"/>
                    <a:gd name="T15" fmla="*/ 61 h 61"/>
                  </a:gdLst>
                  <a:ahLst/>
                  <a:cxnLst>
                    <a:cxn ang="T8">
                      <a:pos x="T0" y="T1"/>
                    </a:cxn>
                    <a:cxn ang="T9">
                      <a:pos x="T2" y="T3"/>
                    </a:cxn>
                    <a:cxn ang="T10">
                      <a:pos x="T4" y="T5"/>
                    </a:cxn>
                    <a:cxn ang="T11">
                      <a:pos x="T6" y="T7"/>
                    </a:cxn>
                  </a:cxnLst>
                  <a:rect l="T12" t="T13" r="T14" b="T15"/>
                  <a:pathLst>
                    <a:path w="108" h="61">
                      <a:moveTo>
                        <a:pt x="0" y="14"/>
                      </a:moveTo>
                      <a:lnTo>
                        <a:pt x="91" y="61"/>
                      </a:lnTo>
                      <a:lnTo>
                        <a:pt x="108" y="0"/>
                      </a:lnTo>
                      <a:lnTo>
                        <a:pt x="0" y="14"/>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133" name="Freeform 99">
                  <a:extLst>
                    <a:ext uri="{FF2B5EF4-FFF2-40B4-BE49-F238E27FC236}">
                      <a16:creationId xmlns:a16="http://schemas.microsoft.com/office/drawing/2014/main" id="{4DC5F54A-E9F3-AFE7-2224-30FF5291B116}"/>
                    </a:ext>
                  </a:extLst>
                </p:cNvPr>
                <p:cNvSpPr>
                  <a:spLocks noChangeAspect="1"/>
                </p:cNvSpPr>
                <p:nvPr/>
              </p:nvSpPr>
              <p:spPr bwMode="gray">
                <a:xfrm>
                  <a:off x="3848100" y="3467101"/>
                  <a:ext cx="53975" cy="79375"/>
                </a:xfrm>
                <a:custGeom>
                  <a:avLst/>
                  <a:gdLst>
                    <a:gd name="T0" fmla="*/ 0 w 81"/>
                    <a:gd name="T1" fmla="*/ 2147483647 h 97"/>
                    <a:gd name="T2" fmla="*/ 2147483647 w 81"/>
                    <a:gd name="T3" fmla="*/ 2147483647 h 97"/>
                    <a:gd name="T4" fmla="*/ 2147483647 w 81"/>
                    <a:gd name="T5" fmla="*/ 2147483647 h 97"/>
                    <a:gd name="T6" fmla="*/ 2147483647 w 81"/>
                    <a:gd name="T7" fmla="*/ 2147483647 h 97"/>
                    <a:gd name="T8" fmla="*/ 2147483647 w 81"/>
                    <a:gd name="T9" fmla="*/ 2147483647 h 97"/>
                    <a:gd name="T10" fmla="*/ 2147483647 w 81"/>
                    <a:gd name="T11" fmla="*/ 2147483647 h 97"/>
                    <a:gd name="T12" fmla="*/ 2147483647 w 81"/>
                    <a:gd name="T13" fmla="*/ 2147483647 h 97"/>
                    <a:gd name="T14" fmla="*/ 2147483647 w 81"/>
                    <a:gd name="T15" fmla="*/ 2147483647 h 97"/>
                    <a:gd name="T16" fmla="*/ 2147483647 w 81"/>
                    <a:gd name="T17" fmla="*/ 0 h 97"/>
                    <a:gd name="T18" fmla="*/ 0 w 81"/>
                    <a:gd name="T19" fmla="*/ 2147483647 h 9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1"/>
                    <a:gd name="T31" fmla="*/ 0 h 97"/>
                    <a:gd name="T32" fmla="*/ 81 w 81"/>
                    <a:gd name="T33" fmla="*/ 97 h 9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1" h="97">
                      <a:moveTo>
                        <a:pt x="0" y="26"/>
                      </a:moveTo>
                      <a:lnTo>
                        <a:pt x="3" y="50"/>
                      </a:lnTo>
                      <a:lnTo>
                        <a:pt x="21" y="26"/>
                      </a:lnTo>
                      <a:lnTo>
                        <a:pt x="30" y="40"/>
                      </a:lnTo>
                      <a:lnTo>
                        <a:pt x="20" y="97"/>
                      </a:lnTo>
                      <a:lnTo>
                        <a:pt x="59" y="95"/>
                      </a:lnTo>
                      <a:lnTo>
                        <a:pt x="81" y="38"/>
                      </a:lnTo>
                      <a:lnTo>
                        <a:pt x="69" y="5"/>
                      </a:lnTo>
                      <a:lnTo>
                        <a:pt x="32" y="0"/>
                      </a:lnTo>
                      <a:lnTo>
                        <a:pt x="0" y="26"/>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134" name="Freeform 100">
                  <a:extLst>
                    <a:ext uri="{FF2B5EF4-FFF2-40B4-BE49-F238E27FC236}">
                      <a16:creationId xmlns:a16="http://schemas.microsoft.com/office/drawing/2014/main" id="{E9E97FB1-99E1-43B3-74D8-96D90A9DBD2D}"/>
                    </a:ext>
                  </a:extLst>
                </p:cNvPr>
                <p:cNvSpPr>
                  <a:spLocks noChangeAspect="1"/>
                </p:cNvSpPr>
                <p:nvPr/>
              </p:nvSpPr>
              <p:spPr bwMode="gray">
                <a:xfrm>
                  <a:off x="3875088" y="3217864"/>
                  <a:ext cx="269875" cy="258762"/>
                </a:xfrm>
                <a:custGeom>
                  <a:avLst/>
                  <a:gdLst>
                    <a:gd name="T0" fmla="*/ 0 w 391"/>
                    <a:gd name="T1" fmla="*/ 2147483647 h 314"/>
                    <a:gd name="T2" fmla="*/ 2147483647 w 391"/>
                    <a:gd name="T3" fmla="*/ 2147483647 h 314"/>
                    <a:gd name="T4" fmla="*/ 2147483647 w 391"/>
                    <a:gd name="T5" fmla="*/ 2147483647 h 314"/>
                    <a:gd name="T6" fmla="*/ 2147483647 w 391"/>
                    <a:gd name="T7" fmla="*/ 2147483647 h 314"/>
                    <a:gd name="T8" fmla="*/ 2147483647 w 391"/>
                    <a:gd name="T9" fmla="*/ 2147483647 h 314"/>
                    <a:gd name="T10" fmla="*/ 2147483647 w 391"/>
                    <a:gd name="T11" fmla="*/ 2147483647 h 314"/>
                    <a:gd name="T12" fmla="*/ 2147483647 w 391"/>
                    <a:gd name="T13" fmla="*/ 2147483647 h 314"/>
                    <a:gd name="T14" fmla="*/ 2147483647 w 391"/>
                    <a:gd name="T15" fmla="*/ 2147483647 h 314"/>
                    <a:gd name="T16" fmla="*/ 2147483647 w 391"/>
                    <a:gd name="T17" fmla="*/ 2147483647 h 314"/>
                    <a:gd name="T18" fmla="*/ 2147483647 w 391"/>
                    <a:gd name="T19" fmla="*/ 2147483647 h 314"/>
                    <a:gd name="T20" fmla="*/ 2147483647 w 391"/>
                    <a:gd name="T21" fmla="*/ 0 h 314"/>
                    <a:gd name="T22" fmla="*/ 2147483647 w 391"/>
                    <a:gd name="T23" fmla="*/ 2147483647 h 314"/>
                    <a:gd name="T24" fmla="*/ 2147483647 w 391"/>
                    <a:gd name="T25" fmla="*/ 2147483647 h 314"/>
                    <a:gd name="T26" fmla="*/ 2147483647 w 391"/>
                    <a:gd name="T27" fmla="*/ 2147483647 h 314"/>
                    <a:gd name="T28" fmla="*/ 2147483647 w 391"/>
                    <a:gd name="T29" fmla="*/ 2147483647 h 314"/>
                    <a:gd name="T30" fmla="*/ 2147483647 w 391"/>
                    <a:gd name="T31" fmla="*/ 2147483647 h 314"/>
                    <a:gd name="T32" fmla="*/ 2147483647 w 391"/>
                    <a:gd name="T33" fmla="*/ 2147483647 h 314"/>
                    <a:gd name="T34" fmla="*/ 2147483647 w 391"/>
                    <a:gd name="T35" fmla="*/ 2147483647 h 314"/>
                    <a:gd name="T36" fmla="*/ 2147483647 w 391"/>
                    <a:gd name="T37" fmla="*/ 2147483647 h 314"/>
                    <a:gd name="T38" fmla="*/ 2147483647 w 391"/>
                    <a:gd name="T39" fmla="*/ 2147483647 h 314"/>
                    <a:gd name="T40" fmla="*/ 2147483647 w 391"/>
                    <a:gd name="T41" fmla="*/ 2147483647 h 314"/>
                    <a:gd name="T42" fmla="*/ 2147483647 w 391"/>
                    <a:gd name="T43" fmla="*/ 2147483647 h 314"/>
                    <a:gd name="T44" fmla="*/ 2147483647 w 391"/>
                    <a:gd name="T45" fmla="*/ 2147483647 h 314"/>
                    <a:gd name="T46" fmla="*/ 0 w 391"/>
                    <a:gd name="T47" fmla="*/ 2147483647 h 314"/>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391"/>
                    <a:gd name="T73" fmla="*/ 0 h 314"/>
                    <a:gd name="T74" fmla="*/ 391 w 391"/>
                    <a:gd name="T75" fmla="*/ 314 h 314"/>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391" h="314">
                      <a:moveTo>
                        <a:pt x="0" y="296"/>
                      </a:moveTo>
                      <a:lnTo>
                        <a:pt x="70" y="237"/>
                      </a:lnTo>
                      <a:lnTo>
                        <a:pt x="169" y="237"/>
                      </a:lnTo>
                      <a:lnTo>
                        <a:pt x="208" y="165"/>
                      </a:lnTo>
                      <a:lnTo>
                        <a:pt x="225" y="160"/>
                      </a:lnTo>
                      <a:lnTo>
                        <a:pt x="226" y="187"/>
                      </a:lnTo>
                      <a:lnTo>
                        <a:pt x="271" y="160"/>
                      </a:lnTo>
                      <a:lnTo>
                        <a:pt x="309" y="105"/>
                      </a:lnTo>
                      <a:lnTo>
                        <a:pt x="326" y="16"/>
                      </a:lnTo>
                      <a:lnTo>
                        <a:pt x="357" y="20"/>
                      </a:lnTo>
                      <a:lnTo>
                        <a:pt x="347" y="0"/>
                      </a:lnTo>
                      <a:lnTo>
                        <a:pt x="367" y="1"/>
                      </a:lnTo>
                      <a:lnTo>
                        <a:pt x="391" y="76"/>
                      </a:lnTo>
                      <a:lnTo>
                        <a:pt x="357" y="129"/>
                      </a:lnTo>
                      <a:lnTo>
                        <a:pt x="357" y="177"/>
                      </a:lnTo>
                      <a:lnTo>
                        <a:pt x="333" y="248"/>
                      </a:lnTo>
                      <a:lnTo>
                        <a:pt x="315" y="258"/>
                      </a:lnTo>
                      <a:lnTo>
                        <a:pt x="314" y="231"/>
                      </a:lnTo>
                      <a:lnTo>
                        <a:pt x="257" y="272"/>
                      </a:lnTo>
                      <a:lnTo>
                        <a:pt x="208" y="254"/>
                      </a:lnTo>
                      <a:lnTo>
                        <a:pt x="211" y="288"/>
                      </a:lnTo>
                      <a:lnTo>
                        <a:pt x="170" y="314"/>
                      </a:lnTo>
                      <a:lnTo>
                        <a:pt x="158" y="269"/>
                      </a:lnTo>
                      <a:lnTo>
                        <a:pt x="0" y="296"/>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135" name="Freeform 101">
                  <a:extLst>
                    <a:ext uri="{FF2B5EF4-FFF2-40B4-BE49-F238E27FC236}">
                      <a16:creationId xmlns:a16="http://schemas.microsoft.com/office/drawing/2014/main" id="{0A8962FB-CE7E-B2D3-1133-81AB14221D3D}"/>
                    </a:ext>
                  </a:extLst>
                </p:cNvPr>
                <p:cNvSpPr>
                  <a:spLocks noChangeAspect="1"/>
                </p:cNvSpPr>
                <p:nvPr/>
              </p:nvSpPr>
              <p:spPr bwMode="gray">
                <a:xfrm>
                  <a:off x="3906838" y="3455989"/>
                  <a:ext cx="55562" cy="44450"/>
                </a:xfrm>
                <a:custGeom>
                  <a:avLst/>
                  <a:gdLst>
                    <a:gd name="T0" fmla="*/ 0 w 81"/>
                    <a:gd name="T1" fmla="*/ 2147483647 h 56"/>
                    <a:gd name="T2" fmla="*/ 2147483647 w 81"/>
                    <a:gd name="T3" fmla="*/ 2147483647 h 56"/>
                    <a:gd name="T4" fmla="*/ 2147483647 w 81"/>
                    <a:gd name="T5" fmla="*/ 2147483647 h 56"/>
                    <a:gd name="T6" fmla="*/ 2147483647 w 81"/>
                    <a:gd name="T7" fmla="*/ 0 h 56"/>
                    <a:gd name="T8" fmla="*/ 0 w 81"/>
                    <a:gd name="T9" fmla="*/ 2147483647 h 56"/>
                    <a:gd name="T10" fmla="*/ 0 60000 65536"/>
                    <a:gd name="T11" fmla="*/ 0 60000 65536"/>
                    <a:gd name="T12" fmla="*/ 0 60000 65536"/>
                    <a:gd name="T13" fmla="*/ 0 60000 65536"/>
                    <a:gd name="T14" fmla="*/ 0 60000 65536"/>
                    <a:gd name="T15" fmla="*/ 0 w 81"/>
                    <a:gd name="T16" fmla="*/ 0 h 56"/>
                    <a:gd name="T17" fmla="*/ 81 w 81"/>
                    <a:gd name="T18" fmla="*/ 56 h 56"/>
                  </a:gdLst>
                  <a:ahLst/>
                  <a:cxnLst>
                    <a:cxn ang="T10">
                      <a:pos x="T0" y="T1"/>
                    </a:cxn>
                    <a:cxn ang="T11">
                      <a:pos x="T2" y="T3"/>
                    </a:cxn>
                    <a:cxn ang="T12">
                      <a:pos x="T4" y="T5"/>
                    </a:cxn>
                    <a:cxn ang="T13">
                      <a:pos x="T6" y="T7"/>
                    </a:cxn>
                    <a:cxn ang="T14">
                      <a:pos x="T8" y="T9"/>
                    </a:cxn>
                  </a:cxnLst>
                  <a:rect l="T15" t="T16" r="T17" b="T18"/>
                  <a:pathLst>
                    <a:path w="81" h="56">
                      <a:moveTo>
                        <a:pt x="0" y="29"/>
                      </a:moveTo>
                      <a:lnTo>
                        <a:pt x="27" y="56"/>
                      </a:lnTo>
                      <a:lnTo>
                        <a:pt x="74" y="35"/>
                      </a:lnTo>
                      <a:lnTo>
                        <a:pt x="81" y="0"/>
                      </a:lnTo>
                      <a:lnTo>
                        <a:pt x="0" y="29"/>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136" name="Freeform 102">
                  <a:extLst>
                    <a:ext uri="{FF2B5EF4-FFF2-40B4-BE49-F238E27FC236}">
                      <a16:creationId xmlns:a16="http://schemas.microsoft.com/office/drawing/2014/main" id="{75AD7641-EC0A-AC52-6305-B2FD62428F77}"/>
                    </a:ext>
                  </a:extLst>
                </p:cNvPr>
                <p:cNvSpPr>
                  <a:spLocks noChangeAspect="1"/>
                </p:cNvSpPr>
                <p:nvPr/>
              </p:nvSpPr>
              <p:spPr bwMode="gray">
                <a:xfrm>
                  <a:off x="4092575" y="3076576"/>
                  <a:ext cx="139700" cy="141288"/>
                </a:xfrm>
                <a:custGeom>
                  <a:avLst/>
                  <a:gdLst>
                    <a:gd name="T0" fmla="*/ 0 w 203"/>
                    <a:gd name="T1" fmla="*/ 2147483647 h 169"/>
                    <a:gd name="T2" fmla="*/ 2147483647 w 203"/>
                    <a:gd name="T3" fmla="*/ 2147483647 h 169"/>
                    <a:gd name="T4" fmla="*/ 2147483647 w 203"/>
                    <a:gd name="T5" fmla="*/ 2147483647 h 169"/>
                    <a:gd name="T6" fmla="*/ 2147483647 w 203"/>
                    <a:gd name="T7" fmla="*/ 2147483647 h 169"/>
                    <a:gd name="T8" fmla="*/ 2147483647 w 203"/>
                    <a:gd name="T9" fmla="*/ 2147483647 h 169"/>
                    <a:gd name="T10" fmla="*/ 2147483647 w 203"/>
                    <a:gd name="T11" fmla="*/ 2147483647 h 169"/>
                    <a:gd name="T12" fmla="*/ 2147483647 w 203"/>
                    <a:gd name="T13" fmla="*/ 2147483647 h 169"/>
                    <a:gd name="T14" fmla="*/ 2147483647 w 203"/>
                    <a:gd name="T15" fmla="*/ 2147483647 h 169"/>
                    <a:gd name="T16" fmla="*/ 2147483647 w 203"/>
                    <a:gd name="T17" fmla="*/ 2147483647 h 169"/>
                    <a:gd name="T18" fmla="*/ 2147483647 w 203"/>
                    <a:gd name="T19" fmla="*/ 2147483647 h 169"/>
                    <a:gd name="T20" fmla="*/ 2147483647 w 203"/>
                    <a:gd name="T21" fmla="*/ 0 h 169"/>
                    <a:gd name="T22" fmla="*/ 2147483647 w 203"/>
                    <a:gd name="T23" fmla="*/ 2147483647 h 169"/>
                    <a:gd name="T24" fmla="*/ 2147483647 w 203"/>
                    <a:gd name="T25" fmla="*/ 2147483647 h 169"/>
                    <a:gd name="T26" fmla="*/ 0 w 203"/>
                    <a:gd name="T27" fmla="*/ 2147483647 h 16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03"/>
                    <a:gd name="T43" fmla="*/ 0 h 169"/>
                    <a:gd name="T44" fmla="*/ 203 w 203"/>
                    <a:gd name="T45" fmla="*/ 169 h 16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03" h="169">
                      <a:moveTo>
                        <a:pt x="0" y="120"/>
                      </a:moveTo>
                      <a:lnTo>
                        <a:pt x="9" y="169"/>
                      </a:lnTo>
                      <a:lnTo>
                        <a:pt x="44" y="151"/>
                      </a:lnTo>
                      <a:lnTo>
                        <a:pt x="20" y="121"/>
                      </a:lnTo>
                      <a:lnTo>
                        <a:pt x="118" y="147"/>
                      </a:lnTo>
                      <a:lnTo>
                        <a:pt x="140" y="108"/>
                      </a:lnTo>
                      <a:lnTo>
                        <a:pt x="203" y="95"/>
                      </a:lnTo>
                      <a:lnTo>
                        <a:pt x="181" y="69"/>
                      </a:lnTo>
                      <a:lnTo>
                        <a:pt x="189" y="46"/>
                      </a:lnTo>
                      <a:lnTo>
                        <a:pt x="135" y="50"/>
                      </a:lnTo>
                      <a:lnTo>
                        <a:pt x="70" y="0"/>
                      </a:lnTo>
                      <a:lnTo>
                        <a:pt x="47" y="96"/>
                      </a:lnTo>
                      <a:lnTo>
                        <a:pt x="19" y="91"/>
                      </a:lnTo>
                      <a:lnTo>
                        <a:pt x="0" y="12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137" name="Freeform 103">
                  <a:extLst>
                    <a:ext uri="{FF2B5EF4-FFF2-40B4-BE49-F238E27FC236}">
                      <a16:creationId xmlns:a16="http://schemas.microsoft.com/office/drawing/2014/main" id="{1EAD84F6-1264-1A59-5232-6A6EDAB69386}"/>
                    </a:ext>
                  </a:extLst>
                </p:cNvPr>
                <p:cNvSpPr>
                  <a:spLocks noChangeAspect="1"/>
                </p:cNvSpPr>
                <p:nvPr/>
              </p:nvSpPr>
              <p:spPr bwMode="gray">
                <a:xfrm>
                  <a:off x="3721100" y="3165476"/>
                  <a:ext cx="147638" cy="176213"/>
                </a:xfrm>
                <a:custGeom>
                  <a:avLst/>
                  <a:gdLst>
                    <a:gd name="T0" fmla="*/ 0 w 221"/>
                    <a:gd name="T1" fmla="*/ 2147483647 h 212"/>
                    <a:gd name="T2" fmla="*/ 2147483647 w 221"/>
                    <a:gd name="T3" fmla="*/ 2147483647 h 212"/>
                    <a:gd name="T4" fmla="*/ 2147483647 w 221"/>
                    <a:gd name="T5" fmla="*/ 2147483647 h 212"/>
                    <a:gd name="T6" fmla="*/ 2147483647 w 221"/>
                    <a:gd name="T7" fmla="*/ 2147483647 h 212"/>
                    <a:gd name="T8" fmla="*/ 2147483647 w 221"/>
                    <a:gd name="T9" fmla="*/ 2147483647 h 212"/>
                    <a:gd name="T10" fmla="*/ 2147483647 w 221"/>
                    <a:gd name="T11" fmla="*/ 2147483647 h 212"/>
                    <a:gd name="T12" fmla="*/ 2147483647 w 221"/>
                    <a:gd name="T13" fmla="*/ 2147483647 h 212"/>
                    <a:gd name="T14" fmla="*/ 2147483647 w 221"/>
                    <a:gd name="T15" fmla="*/ 2147483647 h 212"/>
                    <a:gd name="T16" fmla="*/ 2147483647 w 221"/>
                    <a:gd name="T17" fmla="*/ 2147483647 h 212"/>
                    <a:gd name="T18" fmla="*/ 2147483647 w 221"/>
                    <a:gd name="T19" fmla="*/ 0 h 212"/>
                    <a:gd name="T20" fmla="*/ 2147483647 w 221"/>
                    <a:gd name="T21" fmla="*/ 2147483647 h 212"/>
                    <a:gd name="T22" fmla="*/ 2147483647 w 221"/>
                    <a:gd name="T23" fmla="*/ 2147483647 h 212"/>
                    <a:gd name="T24" fmla="*/ 2147483647 w 221"/>
                    <a:gd name="T25" fmla="*/ 2147483647 h 212"/>
                    <a:gd name="T26" fmla="*/ 0 w 221"/>
                    <a:gd name="T27" fmla="*/ 2147483647 h 21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21"/>
                    <a:gd name="T43" fmla="*/ 0 h 212"/>
                    <a:gd name="T44" fmla="*/ 221 w 221"/>
                    <a:gd name="T45" fmla="*/ 212 h 21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21" h="212">
                      <a:moveTo>
                        <a:pt x="0" y="120"/>
                      </a:moveTo>
                      <a:lnTo>
                        <a:pt x="41" y="137"/>
                      </a:lnTo>
                      <a:lnTo>
                        <a:pt x="15" y="198"/>
                      </a:lnTo>
                      <a:lnTo>
                        <a:pt x="77" y="212"/>
                      </a:lnTo>
                      <a:lnTo>
                        <a:pt x="142" y="175"/>
                      </a:lnTo>
                      <a:lnTo>
                        <a:pt x="112" y="125"/>
                      </a:lnTo>
                      <a:lnTo>
                        <a:pt x="186" y="81"/>
                      </a:lnTo>
                      <a:lnTo>
                        <a:pt x="221" y="20"/>
                      </a:lnTo>
                      <a:lnTo>
                        <a:pt x="216" y="11"/>
                      </a:lnTo>
                      <a:lnTo>
                        <a:pt x="202" y="0"/>
                      </a:lnTo>
                      <a:lnTo>
                        <a:pt x="136" y="39"/>
                      </a:lnTo>
                      <a:lnTo>
                        <a:pt x="136" y="62"/>
                      </a:lnTo>
                      <a:lnTo>
                        <a:pt x="88" y="55"/>
                      </a:lnTo>
                      <a:lnTo>
                        <a:pt x="0" y="12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138" name="Freeform 104">
                  <a:extLst>
                    <a:ext uri="{FF2B5EF4-FFF2-40B4-BE49-F238E27FC236}">
                      <a16:creationId xmlns:a16="http://schemas.microsoft.com/office/drawing/2014/main" id="{A387C709-8CC7-3FC8-0DA2-AB77ECB69EF0}"/>
                    </a:ext>
                  </a:extLst>
                </p:cNvPr>
                <p:cNvSpPr>
                  <a:spLocks noChangeAspect="1"/>
                </p:cNvSpPr>
                <p:nvPr/>
              </p:nvSpPr>
              <p:spPr bwMode="gray">
                <a:xfrm>
                  <a:off x="3760788" y="3309939"/>
                  <a:ext cx="85725" cy="136525"/>
                </a:xfrm>
                <a:custGeom>
                  <a:avLst/>
                  <a:gdLst>
                    <a:gd name="T0" fmla="*/ 0 w 121"/>
                    <a:gd name="T1" fmla="*/ 2147483647 h 166"/>
                    <a:gd name="T2" fmla="*/ 2147483647 w 121"/>
                    <a:gd name="T3" fmla="*/ 2147483647 h 166"/>
                    <a:gd name="T4" fmla="*/ 2147483647 w 121"/>
                    <a:gd name="T5" fmla="*/ 0 h 166"/>
                    <a:gd name="T6" fmla="*/ 2147483647 w 121"/>
                    <a:gd name="T7" fmla="*/ 2147483647 h 166"/>
                    <a:gd name="T8" fmla="*/ 2147483647 w 121"/>
                    <a:gd name="T9" fmla="*/ 2147483647 h 166"/>
                    <a:gd name="T10" fmla="*/ 0 w 121"/>
                    <a:gd name="T11" fmla="*/ 2147483647 h 166"/>
                    <a:gd name="T12" fmla="*/ 0 60000 65536"/>
                    <a:gd name="T13" fmla="*/ 0 60000 65536"/>
                    <a:gd name="T14" fmla="*/ 0 60000 65536"/>
                    <a:gd name="T15" fmla="*/ 0 60000 65536"/>
                    <a:gd name="T16" fmla="*/ 0 60000 65536"/>
                    <a:gd name="T17" fmla="*/ 0 60000 65536"/>
                    <a:gd name="T18" fmla="*/ 0 w 121"/>
                    <a:gd name="T19" fmla="*/ 0 h 166"/>
                    <a:gd name="T20" fmla="*/ 121 w 121"/>
                    <a:gd name="T21" fmla="*/ 166 h 166"/>
                  </a:gdLst>
                  <a:ahLst/>
                  <a:cxnLst>
                    <a:cxn ang="T12">
                      <a:pos x="T0" y="T1"/>
                    </a:cxn>
                    <a:cxn ang="T13">
                      <a:pos x="T2" y="T3"/>
                    </a:cxn>
                    <a:cxn ang="T14">
                      <a:pos x="T4" y="T5"/>
                    </a:cxn>
                    <a:cxn ang="T15">
                      <a:pos x="T6" y="T7"/>
                    </a:cxn>
                    <a:cxn ang="T16">
                      <a:pos x="T8" y="T9"/>
                    </a:cxn>
                    <a:cxn ang="T17">
                      <a:pos x="T10" y="T11"/>
                    </a:cxn>
                  </a:cxnLst>
                  <a:rect l="T18" t="T19" r="T20" b="T21"/>
                  <a:pathLst>
                    <a:path w="121" h="166">
                      <a:moveTo>
                        <a:pt x="0" y="166"/>
                      </a:moveTo>
                      <a:lnTo>
                        <a:pt x="13" y="37"/>
                      </a:lnTo>
                      <a:lnTo>
                        <a:pt x="78" y="0"/>
                      </a:lnTo>
                      <a:lnTo>
                        <a:pt x="121" y="101"/>
                      </a:lnTo>
                      <a:lnTo>
                        <a:pt x="76" y="149"/>
                      </a:lnTo>
                      <a:lnTo>
                        <a:pt x="0" y="166"/>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139" name="Freeform 105">
                  <a:extLst>
                    <a:ext uri="{FF2B5EF4-FFF2-40B4-BE49-F238E27FC236}">
                      <a16:creationId xmlns:a16="http://schemas.microsoft.com/office/drawing/2014/main" id="{A06974FE-DA6B-C13F-B155-78DA2839DE29}"/>
                    </a:ext>
                  </a:extLst>
                </p:cNvPr>
                <p:cNvSpPr>
                  <a:spLocks noChangeAspect="1"/>
                </p:cNvSpPr>
                <p:nvPr/>
              </p:nvSpPr>
              <p:spPr bwMode="gray">
                <a:xfrm>
                  <a:off x="3141663" y="3816351"/>
                  <a:ext cx="173037" cy="239713"/>
                </a:xfrm>
                <a:custGeom>
                  <a:avLst/>
                  <a:gdLst>
                    <a:gd name="T0" fmla="*/ 0 w 249"/>
                    <a:gd name="T1" fmla="*/ 2147483647 h 290"/>
                    <a:gd name="T2" fmla="*/ 2147483647 w 249"/>
                    <a:gd name="T3" fmla="*/ 2147483647 h 290"/>
                    <a:gd name="T4" fmla="*/ 2147483647 w 249"/>
                    <a:gd name="T5" fmla="*/ 2147483647 h 290"/>
                    <a:gd name="T6" fmla="*/ 2147483647 w 249"/>
                    <a:gd name="T7" fmla="*/ 2147483647 h 290"/>
                    <a:gd name="T8" fmla="*/ 2147483647 w 249"/>
                    <a:gd name="T9" fmla="*/ 2147483647 h 290"/>
                    <a:gd name="T10" fmla="*/ 2147483647 w 249"/>
                    <a:gd name="T11" fmla="*/ 2147483647 h 290"/>
                    <a:gd name="T12" fmla="*/ 2147483647 w 249"/>
                    <a:gd name="T13" fmla="*/ 2147483647 h 290"/>
                    <a:gd name="T14" fmla="*/ 2147483647 w 249"/>
                    <a:gd name="T15" fmla="*/ 2147483647 h 290"/>
                    <a:gd name="T16" fmla="*/ 2147483647 w 249"/>
                    <a:gd name="T17" fmla="*/ 2147483647 h 290"/>
                    <a:gd name="T18" fmla="*/ 2147483647 w 249"/>
                    <a:gd name="T19" fmla="*/ 2147483647 h 290"/>
                    <a:gd name="T20" fmla="*/ 2147483647 w 249"/>
                    <a:gd name="T21" fmla="*/ 2147483647 h 290"/>
                    <a:gd name="T22" fmla="*/ 2147483647 w 249"/>
                    <a:gd name="T23" fmla="*/ 2147483647 h 290"/>
                    <a:gd name="T24" fmla="*/ 2147483647 w 249"/>
                    <a:gd name="T25" fmla="*/ 0 h 290"/>
                    <a:gd name="T26" fmla="*/ 2147483647 w 249"/>
                    <a:gd name="T27" fmla="*/ 2147483647 h 290"/>
                    <a:gd name="T28" fmla="*/ 2147483647 w 249"/>
                    <a:gd name="T29" fmla="*/ 2147483647 h 290"/>
                    <a:gd name="T30" fmla="*/ 2147483647 w 249"/>
                    <a:gd name="T31" fmla="*/ 2147483647 h 290"/>
                    <a:gd name="T32" fmla="*/ 0 w 249"/>
                    <a:gd name="T33" fmla="*/ 2147483647 h 29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49"/>
                    <a:gd name="T52" fmla="*/ 0 h 290"/>
                    <a:gd name="T53" fmla="*/ 249 w 249"/>
                    <a:gd name="T54" fmla="*/ 290 h 29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49" h="290">
                      <a:moveTo>
                        <a:pt x="0" y="64"/>
                      </a:moveTo>
                      <a:lnTo>
                        <a:pt x="33" y="105"/>
                      </a:lnTo>
                      <a:lnTo>
                        <a:pt x="23" y="176"/>
                      </a:lnTo>
                      <a:lnTo>
                        <a:pt x="111" y="144"/>
                      </a:lnTo>
                      <a:lnTo>
                        <a:pt x="149" y="176"/>
                      </a:lnTo>
                      <a:lnTo>
                        <a:pt x="182" y="246"/>
                      </a:lnTo>
                      <a:lnTo>
                        <a:pt x="170" y="290"/>
                      </a:lnTo>
                      <a:lnTo>
                        <a:pt x="249" y="278"/>
                      </a:lnTo>
                      <a:lnTo>
                        <a:pt x="211" y="185"/>
                      </a:lnTo>
                      <a:lnTo>
                        <a:pt x="127" y="116"/>
                      </a:lnTo>
                      <a:lnTo>
                        <a:pt x="150" y="76"/>
                      </a:lnTo>
                      <a:lnTo>
                        <a:pt x="103" y="55"/>
                      </a:lnTo>
                      <a:lnTo>
                        <a:pt x="67" y="0"/>
                      </a:lnTo>
                      <a:lnTo>
                        <a:pt x="46" y="1"/>
                      </a:lnTo>
                      <a:lnTo>
                        <a:pt x="49" y="40"/>
                      </a:lnTo>
                      <a:lnTo>
                        <a:pt x="33" y="31"/>
                      </a:lnTo>
                      <a:lnTo>
                        <a:pt x="0" y="64"/>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140" name="Freeform 106">
                  <a:extLst>
                    <a:ext uri="{FF2B5EF4-FFF2-40B4-BE49-F238E27FC236}">
                      <a16:creationId xmlns:a16="http://schemas.microsoft.com/office/drawing/2014/main" id="{4CE0FCBD-88FE-0C0B-607B-331D5EB9D8E1}"/>
                    </a:ext>
                  </a:extLst>
                </p:cNvPr>
                <p:cNvSpPr>
                  <a:spLocks noChangeAspect="1"/>
                </p:cNvSpPr>
                <p:nvPr/>
              </p:nvSpPr>
              <p:spPr bwMode="gray">
                <a:xfrm>
                  <a:off x="879475" y="2903539"/>
                  <a:ext cx="12700" cy="25400"/>
                </a:xfrm>
                <a:custGeom>
                  <a:avLst/>
                  <a:gdLst>
                    <a:gd name="T0" fmla="*/ 0 w 17"/>
                    <a:gd name="T1" fmla="*/ 2147483647 h 30"/>
                    <a:gd name="T2" fmla="*/ 2147483647 w 17"/>
                    <a:gd name="T3" fmla="*/ 0 h 30"/>
                    <a:gd name="T4" fmla="*/ 2147483647 w 17"/>
                    <a:gd name="T5" fmla="*/ 2147483647 h 30"/>
                    <a:gd name="T6" fmla="*/ 0 w 17"/>
                    <a:gd name="T7" fmla="*/ 2147483647 h 30"/>
                    <a:gd name="T8" fmla="*/ 0 60000 65536"/>
                    <a:gd name="T9" fmla="*/ 0 60000 65536"/>
                    <a:gd name="T10" fmla="*/ 0 60000 65536"/>
                    <a:gd name="T11" fmla="*/ 0 60000 65536"/>
                    <a:gd name="T12" fmla="*/ 0 w 17"/>
                    <a:gd name="T13" fmla="*/ 0 h 30"/>
                    <a:gd name="T14" fmla="*/ 17 w 17"/>
                    <a:gd name="T15" fmla="*/ 30 h 30"/>
                  </a:gdLst>
                  <a:ahLst/>
                  <a:cxnLst>
                    <a:cxn ang="T8">
                      <a:pos x="T0" y="T1"/>
                    </a:cxn>
                    <a:cxn ang="T9">
                      <a:pos x="T2" y="T3"/>
                    </a:cxn>
                    <a:cxn ang="T10">
                      <a:pos x="T4" y="T5"/>
                    </a:cxn>
                    <a:cxn ang="T11">
                      <a:pos x="T6" y="T7"/>
                    </a:cxn>
                  </a:cxnLst>
                  <a:rect l="T12" t="T13" r="T14" b="T15"/>
                  <a:pathLst>
                    <a:path w="17" h="30">
                      <a:moveTo>
                        <a:pt x="0" y="23"/>
                      </a:moveTo>
                      <a:lnTo>
                        <a:pt x="13" y="0"/>
                      </a:lnTo>
                      <a:lnTo>
                        <a:pt x="17" y="30"/>
                      </a:lnTo>
                      <a:lnTo>
                        <a:pt x="0" y="23"/>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163" name="Freeform 107">
                  <a:extLst>
                    <a:ext uri="{FF2B5EF4-FFF2-40B4-BE49-F238E27FC236}">
                      <a16:creationId xmlns:a16="http://schemas.microsoft.com/office/drawing/2014/main" id="{2ADC61CE-B032-8E82-3379-B9C4EDB96BED}"/>
                    </a:ext>
                  </a:extLst>
                </p:cNvPr>
                <p:cNvSpPr>
                  <a:spLocks noChangeAspect="1"/>
                </p:cNvSpPr>
                <p:nvPr/>
              </p:nvSpPr>
              <p:spPr bwMode="gray">
                <a:xfrm>
                  <a:off x="3143250" y="4281489"/>
                  <a:ext cx="90488" cy="141287"/>
                </a:xfrm>
                <a:custGeom>
                  <a:avLst/>
                  <a:gdLst>
                    <a:gd name="T0" fmla="*/ 0 w 130"/>
                    <a:gd name="T1" fmla="*/ 0 h 172"/>
                    <a:gd name="T2" fmla="*/ 2147483647 w 130"/>
                    <a:gd name="T3" fmla="*/ 0 h 172"/>
                    <a:gd name="T4" fmla="*/ 2147483647 w 130"/>
                    <a:gd name="T5" fmla="*/ 2147483647 h 172"/>
                    <a:gd name="T6" fmla="*/ 2147483647 w 130"/>
                    <a:gd name="T7" fmla="*/ 2147483647 h 172"/>
                    <a:gd name="T8" fmla="*/ 2147483647 w 130"/>
                    <a:gd name="T9" fmla="*/ 2147483647 h 172"/>
                    <a:gd name="T10" fmla="*/ 2147483647 w 130"/>
                    <a:gd name="T11" fmla="*/ 2147483647 h 172"/>
                    <a:gd name="T12" fmla="*/ 2147483647 w 130"/>
                    <a:gd name="T13" fmla="*/ 2147483647 h 172"/>
                    <a:gd name="T14" fmla="*/ 2147483647 w 130"/>
                    <a:gd name="T15" fmla="*/ 2147483647 h 172"/>
                    <a:gd name="T16" fmla="*/ 0 w 130"/>
                    <a:gd name="T17" fmla="*/ 0 h 1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0"/>
                    <a:gd name="T28" fmla="*/ 0 h 172"/>
                    <a:gd name="T29" fmla="*/ 130 w 130"/>
                    <a:gd name="T30" fmla="*/ 172 h 17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0" h="172">
                      <a:moveTo>
                        <a:pt x="0" y="0"/>
                      </a:moveTo>
                      <a:lnTo>
                        <a:pt x="26" y="0"/>
                      </a:lnTo>
                      <a:lnTo>
                        <a:pt x="34" y="30"/>
                      </a:lnTo>
                      <a:lnTo>
                        <a:pt x="66" y="11"/>
                      </a:lnTo>
                      <a:lnTo>
                        <a:pt x="109" y="51"/>
                      </a:lnTo>
                      <a:lnTo>
                        <a:pt x="130" y="172"/>
                      </a:lnTo>
                      <a:lnTo>
                        <a:pt x="129" y="172"/>
                      </a:lnTo>
                      <a:lnTo>
                        <a:pt x="39" y="121"/>
                      </a:lnTo>
                      <a:lnTo>
                        <a:pt x="0" y="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170" name="Freeform 108">
                  <a:extLst>
                    <a:ext uri="{FF2B5EF4-FFF2-40B4-BE49-F238E27FC236}">
                      <a16:creationId xmlns:a16="http://schemas.microsoft.com/office/drawing/2014/main" id="{D1A1B515-8BCE-469E-835E-3D73527BCB0B}"/>
                    </a:ext>
                  </a:extLst>
                </p:cNvPr>
                <p:cNvSpPr>
                  <a:spLocks noChangeAspect="1"/>
                </p:cNvSpPr>
                <p:nvPr/>
              </p:nvSpPr>
              <p:spPr bwMode="gray">
                <a:xfrm>
                  <a:off x="3370263" y="4271964"/>
                  <a:ext cx="227012" cy="171450"/>
                </a:xfrm>
                <a:custGeom>
                  <a:avLst/>
                  <a:gdLst>
                    <a:gd name="T0" fmla="*/ 0 w 331"/>
                    <a:gd name="T1" fmla="*/ 2147483647 h 207"/>
                    <a:gd name="T2" fmla="*/ 2147483647 w 331"/>
                    <a:gd name="T3" fmla="*/ 2147483647 h 207"/>
                    <a:gd name="T4" fmla="*/ 2147483647 w 331"/>
                    <a:gd name="T5" fmla="*/ 2147483647 h 207"/>
                    <a:gd name="T6" fmla="*/ 2147483647 w 331"/>
                    <a:gd name="T7" fmla="*/ 2147483647 h 207"/>
                    <a:gd name="T8" fmla="*/ 2147483647 w 331"/>
                    <a:gd name="T9" fmla="*/ 2147483647 h 207"/>
                    <a:gd name="T10" fmla="*/ 2147483647 w 331"/>
                    <a:gd name="T11" fmla="*/ 2147483647 h 207"/>
                    <a:gd name="T12" fmla="*/ 2147483647 w 331"/>
                    <a:gd name="T13" fmla="*/ 2147483647 h 207"/>
                    <a:gd name="T14" fmla="*/ 2147483647 w 331"/>
                    <a:gd name="T15" fmla="*/ 2147483647 h 207"/>
                    <a:gd name="T16" fmla="*/ 2147483647 w 331"/>
                    <a:gd name="T17" fmla="*/ 0 h 207"/>
                    <a:gd name="T18" fmla="*/ 2147483647 w 331"/>
                    <a:gd name="T19" fmla="*/ 2147483647 h 207"/>
                    <a:gd name="T20" fmla="*/ 2147483647 w 331"/>
                    <a:gd name="T21" fmla="*/ 2147483647 h 207"/>
                    <a:gd name="T22" fmla="*/ 2147483647 w 331"/>
                    <a:gd name="T23" fmla="*/ 2147483647 h 207"/>
                    <a:gd name="T24" fmla="*/ 2147483647 w 331"/>
                    <a:gd name="T25" fmla="*/ 2147483647 h 207"/>
                    <a:gd name="T26" fmla="*/ 2147483647 w 331"/>
                    <a:gd name="T27" fmla="*/ 2147483647 h 207"/>
                    <a:gd name="T28" fmla="*/ 2147483647 w 331"/>
                    <a:gd name="T29" fmla="*/ 2147483647 h 207"/>
                    <a:gd name="T30" fmla="*/ 0 w 331"/>
                    <a:gd name="T31" fmla="*/ 2147483647 h 20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31"/>
                    <a:gd name="T49" fmla="*/ 0 h 207"/>
                    <a:gd name="T50" fmla="*/ 331 w 331"/>
                    <a:gd name="T51" fmla="*/ 207 h 20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31" h="207">
                      <a:moveTo>
                        <a:pt x="0" y="184"/>
                      </a:moveTo>
                      <a:lnTo>
                        <a:pt x="28" y="207"/>
                      </a:lnTo>
                      <a:lnTo>
                        <a:pt x="133" y="198"/>
                      </a:lnTo>
                      <a:lnTo>
                        <a:pt x="167" y="186"/>
                      </a:lnTo>
                      <a:lnTo>
                        <a:pt x="213" y="91"/>
                      </a:lnTo>
                      <a:lnTo>
                        <a:pt x="273" y="94"/>
                      </a:lnTo>
                      <a:lnTo>
                        <a:pt x="331" y="61"/>
                      </a:lnTo>
                      <a:lnTo>
                        <a:pt x="276" y="34"/>
                      </a:lnTo>
                      <a:lnTo>
                        <a:pt x="259" y="0"/>
                      </a:lnTo>
                      <a:lnTo>
                        <a:pt x="191" y="65"/>
                      </a:lnTo>
                      <a:lnTo>
                        <a:pt x="170" y="100"/>
                      </a:lnTo>
                      <a:lnTo>
                        <a:pt x="149" y="80"/>
                      </a:lnTo>
                      <a:lnTo>
                        <a:pt x="109" y="132"/>
                      </a:lnTo>
                      <a:lnTo>
                        <a:pt x="65" y="138"/>
                      </a:lnTo>
                      <a:lnTo>
                        <a:pt x="50" y="186"/>
                      </a:lnTo>
                      <a:lnTo>
                        <a:pt x="0" y="184"/>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122" name="Freeform 110">
                  <a:extLst>
                    <a:ext uri="{FF2B5EF4-FFF2-40B4-BE49-F238E27FC236}">
                      <a16:creationId xmlns:a16="http://schemas.microsoft.com/office/drawing/2014/main" id="{301ED0FE-555A-C35F-5CD7-3B7AAF81DF06}"/>
                    </a:ext>
                  </a:extLst>
                </p:cNvPr>
                <p:cNvSpPr>
                  <a:spLocks noChangeAspect="1"/>
                </p:cNvSpPr>
                <p:nvPr/>
              </p:nvSpPr>
              <p:spPr bwMode="gray">
                <a:xfrm>
                  <a:off x="2844800" y="2827339"/>
                  <a:ext cx="758825" cy="381000"/>
                </a:xfrm>
                <a:custGeom>
                  <a:avLst/>
                  <a:gdLst>
                    <a:gd name="T0" fmla="*/ 0 w 1101"/>
                    <a:gd name="T1" fmla="*/ 2147483647 h 463"/>
                    <a:gd name="T2" fmla="*/ 2147483647 w 1101"/>
                    <a:gd name="T3" fmla="*/ 2147483647 h 463"/>
                    <a:gd name="T4" fmla="*/ 2147483647 w 1101"/>
                    <a:gd name="T5" fmla="*/ 2147483647 h 463"/>
                    <a:gd name="T6" fmla="*/ 2147483647 w 1101"/>
                    <a:gd name="T7" fmla="*/ 2147483647 h 463"/>
                    <a:gd name="T8" fmla="*/ 2147483647 w 1101"/>
                    <a:gd name="T9" fmla="*/ 2147483647 h 463"/>
                    <a:gd name="T10" fmla="*/ 2147483647 w 1101"/>
                    <a:gd name="T11" fmla="*/ 2147483647 h 463"/>
                    <a:gd name="T12" fmla="*/ 2147483647 w 1101"/>
                    <a:gd name="T13" fmla="*/ 2147483647 h 463"/>
                    <a:gd name="T14" fmla="*/ 2147483647 w 1101"/>
                    <a:gd name="T15" fmla="*/ 2147483647 h 463"/>
                    <a:gd name="T16" fmla="*/ 2147483647 w 1101"/>
                    <a:gd name="T17" fmla="*/ 2147483647 h 463"/>
                    <a:gd name="T18" fmla="*/ 2147483647 w 1101"/>
                    <a:gd name="T19" fmla="*/ 2147483647 h 463"/>
                    <a:gd name="T20" fmla="*/ 2147483647 w 1101"/>
                    <a:gd name="T21" fmla="*/ 2147483647 h 463"/>
                    <a:gd name="T22" fmla="*/ 2147483647 w 1101"/>
                    <a:gd name="T23" fmla="*/ 2147483647 h 463"/>
                    <a:gd name="T24" fmla="*/ 2147483647 w 1101"/>
                    <a:gd name="T25" fmla="*/ 2147483647 h 463"/>
                    <a:gd name="T26" fmla="*/ 2147483647 w 1101"/>
                    <a:gd name="T27" fmla="*/ 2147483647 h 463"/>
                    <a:gd name="T28" fmla="*/ 2147483647 w 1101"/>
                    <a:gd name="T29" fmla="*/ 2147483647 h 463"/>
                    <a:gd name="T30" fmla="*/ 2147483647 w 1101"/>
                    <a:gd name="T31" fmla="*/ 2147483647 h 463"/>
                    <a:gd name="T32" fmla="*/ 2147483647 w 1101"/>
                    <a:gd name="T33" fmla="*/ 2147483647 h 463"/>
                    <a:gd name="T34" fmla="*/ 2147483647 w 1101"/>
                    <a:gd name="T35" fmla="*/ 2147483647 h 463"/>
                    <a:gd name="T36" fmla="*/ 2147483647 w 1101"/>
                    <a:gd name="T37" fmla="*/ 2147483647 h 463"/>
                    <a:gd name="T38" fmla="*/ 2147483647 w 1101"/>
                    <a:gd name="T39" fmla="*/ 2147483647 h 463"/>
                    <a:gd name="T40" fmla="*/ 2147483647 w 1101"/>
                    <a:gd name="T41" fmla="*/ 2147483647 h 463"/>
                    <a:gd name="T42" fmla="*/ 2147483647 w 1101"/>
                    <a:gd name="T43" fmla="*/ 2147483647 h 463"/>
                    <a:gd name="T44" fmla="*/ 2147483647 w 1101"/>
                    <a:gd name="T45" fmla="*/ 2147483647 h 463"/>
                    <a:gd name="T46" fmla="*/ 2147483647 w 1101"/>
                    <a:gd name="T47" fmla="*/ 0 h 463"/>
                    <a:gd name="T48" fmla="*/ 2147483647 w 1101"/>
                    <a:gd name="T49" fmla="*/ 2147483647 h 463"/>
                    <a:gd name="T50" fmla="*/ 2147483647 w 1101"/>
                    <a:gd name="T51" fmla="*/ 2147483647 h 463"/>
                    <a:gd name="T52" fmla="*/ 2147483647 w 1101"/>
                    <a:gd name="T53" fmla="*/ 2147483647 h 463"/>
                    <a:gd name="T54" fmla="*/ 0 w 1101"/>
                    <a:gd name="T55" fmla="*/ 2147483647 h 46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01"/>
                    <a:gd name="T85" fmla="*/ 0 h 463"/>
                    <a:gd name="T86" fmla="*/ 1101 w 1101"/>
                    <a:gd name="T87" fmla="*/ 463 h 463"/>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01" h="463">
                      <a:moveTo>
                        <a:pt x="0" y="145"/>
                      </a:moveTo>
                      <a:lnTo>
                        <a:pt x="36" y="192"/>
                      </a:lnTo>
                      <a:lnTo>
                        <a:pt x="84" y="209"/>
                      </a:lnTo>
                      <a:lnTo>
                        <a:pt x="105" y="308"/>
                      </a:lnTo>
                      <a:lnTo>
                        <a:pt x="258" y="346"/>
                      </a:lnTo>
                      <a:lnTo>
                        <a:pt x="321" y="414"/>
                      </a:lnTo>
                      <a:lnTo>
                        <a:pt x="447" y="410"/>
                      </a:lnTo>
                      <a:lnTo>
                        <a:pt x="591" y="463"/>
                      </a:lnTo>
                      <a:lnTo>
                        <a:pt x="780" y="414"/>
                      </a:lnTo>
                      <a:lnTo>
                        <a:pt x="839" y="376"/>
                      </a:lnTo>
                      <a:lnTo>
                        <a:pt x="839" y="322"/>
                      </a:lnTo>
                      <a:lnTo>
                        <a:pt x="891" y="328"/>
                      </a:lnTo>
                      <a:lnTo>
                        <a:pt x="1008" y="251"/>
                      </a:lnTo>
                      <a:lnTo>
                        <a:pt x="1101" y="246"/>
                      </a:lnTo>
                      <a:lnTo>
                        <a:pt x="1057" y="187"/>
                      </a:lnTo>
                      <a:lnTo>
                        <a:pt x="967" y="203"/>
                      </a:lnTo>
                      <a:lnTo>
                        <a:pt x="966" y="138"/>
                      </a:lnTo>
                      <a:lnTo>
                        <a:pt x="989" y="102"/>
                      </a:lnTo>
                      <a:lnTo>
                        <a:pt x="926" y="92"/>
                      </a:lnTo>
                      <a:lnTo>
                        <a:pt x="762" y="132"/>
                      </a:lnTo>
                      <a:lnTo>
                        <a:pt x="617" y="74"/>
                      </a:lnTo>
                      <a:lnTo>
                        <a:pt x="525" y="82"/>
                      </a:lnTo>
                      <a:lnTo>
                        <a:pt x="490" y="33"/>
                      </a:lnTo>
                      <a:lnTo>
                        <a:pt x="399" y="0"/>
                      </a:lnTo>
                      <a:lnTo>
                        <a:pt x="351" y="35"/>
                      </a:lnTo>
                      <a:lnTo>
                        <a:pt x="347" y="101"/>
                      </a:lnTo>
                      <a:lnTo>
                        <a:pt x="139" y="72"/>
                      </a:lnTo>
                      <a:lnTo>
                        <a:pt x="0" y="145"/>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56" name="Freeform 111">
                  <a:extLst>
                    <a:ext uri="{FF2B5EF4-FFF2-40B4-BE49-F238E27FC236}">
                      <a16:creationId xmlns:a16="http://schemas.microsoft.com/office/drawing/2014/main" id="{5C019D70-FE09-DB4E-C7D9-2C133E15DCCE}"/>
                    </a:ext>
                  </a:extLst>
                </p:cNvPr>
                <p:cNvSpPr>
                  <a:spLocks noChangeAspect="1"/>
                </p:cNvSpPr>
                <p:nvPr/>
              </p:nvSpPr>
              <p:spPr bwMode="gray">
                <a:xfrm>
                  <a:off x="1989138" y="3743326"/>
                  <a:ext cx="182562" cy="247650"/>
                </a:xfrm>
                <a:custGeom>
                  <a:avLst/>
                  <a:gdLst>
                    <a:gd name="T0" fmla="*/ 0 w 266"/>
                    <a:gd name="T1" fmla="*/ 2147483647 h 300"/>
                    <a:gd name="T2" fmla="*/ 2147483647 w 266"/>
                    <a:gd name="T3" fmla="*/ 2147483647 h 300"/>
                    <a:gd name="T4" fmla="*/ 2147483647 w 266"/>
                    <a:gd name="T5" fmla="*/ 2147483647 h 300"/>
                    <a:gd name="T6" fmla="*/ 2147483647 w 266"/>
                    <a:gd name="T7" fmla="*/ 2147483647 h 300"/>
                    <a:gd name="T8" fmla="*/ 2147483647 w 266"/>
                    <a:gd name="T9" fmla="*/ 2147483647 h 300"/>
                    <a:gd name="T10" fmla="*/ 2147483647 w 266"/>
                    <a:gd name="T11" fmla="*/ 2147483647 h 300"/>
                    <a:gd name="T12" fmla="*/ 2147483647 w 266"/>
                    <a:gd name="T13" fmla="*/ 2147483647 h 300"/>
                    <a:gd name="T14" fmla="*/ 2147483647 w 266"/>
                    <a:gd name="T15" fmla="*/ 2147483647 h 300"/>
                    <a:gd name="T16" fmla="*/ 2147483647 w 266"/>
                    <a:gd name="T17" fmla="*/ 0 h 300"/>
                    <a:gd name="T18" fmla="*/ 2147483647 w 266"/>
                    <a:gd name="T19" fmla="*/ 2147483647 h 300"/>
                    <a:gd name="T20" fmla="*/ 2147483647 w 266"/>
                    <a:gd name="T21" fmla="*/ 2147483647 h 300"/>
                    <a:gd name="T22" fmla="*/ 2147483647 w 266"/>
                    <a:gd name="T23" fmla="*/ 2147483647 h 300"/>
                    <a:gd name="T24" fmla="*/ 2147483647 w 266"/>
                    <a:gd name="T25" fmla="*/ 2147483647 h 300"/>
                    <a:gd name="T26" fmla="*/ 2147483647 w 266"/>
                    <a:gd name="T27" fmla="*/ 2147483647 h 300"/>
                    <a:gd name="T28" fmla="*/ 0 w 266"/>
                    <a:gd name="T29" fmla="*/ 2147483647 h 3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66"/>
                    <a:gd name="T46" fmla="*/ 0 h 300"/>
                    <a:gd name="T47" fmla="*/ 266 w 266"/>
                    <a:gd name="T48" fmla="*/ 300 h 30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66" h="300">
                      <a:moveTo>
                        <a:pt x="0" y="213"/>
                      </a:moveTo>
                      <a:lnTo>
                        <a:pt x="36" y="300"/>
                      </a:lnTo>
                      <a:lnTo>
                        <a:pt x="99" y="286"/>
                      </a:lnTo>
                      <a:lnTo>
                        <a:pt x="199" y="212"/>
                      </a:lnTo>
                      <a:lnTo>
                        <a:pt x="197" y="176"/>
                      </a:lnTo>
                      <a:lnTo>
                        <a:pt x="262" y="110"/>
                      </a:lnTo>
                      <a:lnTo>
                        <a:pt x="266" y="88"/>
                      </a:lnTo>
                      <a:lnTo>
                        <a:pt x="230" y="50"/>
                      </a:lnTo>
                      <a:lnTo>
                        <a:pt x="148" y="0"/>
                      </a:lnTo>
                      <a:lnTo>
                        <a:pt x="128" y="1"/>
                      </a:lnTo>
                      <a:lnTo>
                        <a:pt x="139" y="28"/>
                      </a:lnTo>
                      <a:lnTo>
                        <a:pt x="110" y="80"/>
                      </a:lnTo>
                      <a:lnTo>
                        <a:pt x="128" y="105"/>
                      </a:lnTo>
                      <a:lnTo>
                        <a:pt x="102" y="177"/>
                      </a:lnTo>
                      <a:lnTo>
                        <a:pt x="0" y="213"/>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57" name="Freeform 112">
                  <a:extLst>
                    <a:ext uri="{FF2B5EF4-FFF2-40B4-BE49-F238E27FC236}">
                      <a16:creationId xmlns:a16="http://schemas.microsoft.com/office/drawing/2014/main" id="{F9312A95-9811-71E3-66A0-292F2C02438A}"/>
                    </a:ext>
                  </a:extLst>
                </p:cNvPr>
                <p:cNvSpPr>
                  <a:spLocks noChangeAspect="1"/>
                </p:cNvSpPr>
                <p:nvPr/>
              </p:nvSpPr>
              <p:spPr bwMode="gray">
                <a:xfrm>
                  <a:off x="2657475" y="3576639"/>
                  <a:ext cx="193675" cy="119062"/>
                </a:xfrm>
                <a:custGeom>
                  <a:avLst/>
                  <a:gdLst>
                    <a:gd name="T0" fmla="*/ 0 w 278"/>
                    <a:gd name="T1" fmla="*/ 2147483647 h 143"/>
                    <a:gd name="T2" fmla="*/ 2147483647 w 278"/>
                    <a:gd name="T3" fmla="*/ 0 h 143"/>
                    <a:gd name="T4" fmla="*/ 2147483647 w 278"/>
                    <a:gd name="T5" fmla="*/ 2147483647 h 143"/>
                    <a:gd name="T6" fmla="*/ 2147483647 w 278"/>
                    <a:gd name="T7" fmla="*/ 2147483647 h 143"/>
                    <a:gd name="T8" fmla="*/ 2147483647 w 278"/>
                    <a:gd name="T9" fmla="*/ 2147483647 h 143"/>
                    <a:gd name="T10" fmla="*/ 2147483647 w 278"/>
                    <a:gd name="T11" fmla="*/ 2147483647 h 143"/>
                    <a:gd name="T12" fmla="*/ 2147483647 w 278"/>
                    <a:gd name="T13" fmla="*/ 2147483647 h 143"/>
                    <a:gd name="T14" fmla="*/ 0 w 278"/>
                    <a:gd name="T15" fmla="*/ 2147483647 h 143"/>
                    <a:gd name="T16" fmla="*/ 0 60000 65536"/>
                    <a:gd name="T17" fmla="*/ 0 60000 65536"/>
                    <a:gd name="T18" fmla="*/ 0 60000 65536"/>
                    <a:gd name="T19" fmla="*/ 0 60000 65536"/>
                    <a:gd name="T20" fmla="*/ 0 60000 65536"/>
                    <a:gd name="T21" fmla="*/ 0 60000 65536"/>
                    <a:gd name="T22" fmla="*/ 0 60000 65536"/>
                    <a:gd name="T23" fmla="*/ 0 60000 65536"/>
                    <a:gd name="T24" fmla="*/ 0 w 278"/>
                    <a:gd name="T25" fmla="*/ 0 h 143"/>
                    <a:gd name="T26" fmla="*/ 278 w 278"/>
                    <a:gd name="T27" fmla="*/ 143 h 14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78" h="143">
                      <a:moveTo>
                        <a:pt x="0" y="56"/>
                      </a:moveTo>
                      <a:lnTo>
                        <a:pt x="34" y="0"/>
                      </a:lnTo>
                      <a:lnTo>
                        <a:pt x="144" y="36"/>
                      </a:lnTo>
                      <a:lnTo>
                        <a:pt x="203" y="90"/>
                      </a:lnTo>
                      <a:lnTo>
                        <a:pt x="278" y="90"/>
                      </a:lnTo>
                      <a:lnTo>
                        <a:pt x="274" y="143"/>
                      </a:lnTo>
                      <a:lnTo>
                        <a:pt x="93" y="109"/>
                      </a:lnTo>
                      <a:lnTo>
                        <a:pt x="0" y="56"/>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58" name="Freeform 113">
                  <a:extLst>
                    <a:ext uri="{FF2B5EF4-FFF2-40B4-BE49-F238E27FC236}">
                      <a16:creationId xmlns:a16="http://schemas.microsoft.com/office/drawing/2014/main" id="{20A21BAA-54C5-95C5-D4FE-A29CB1ED1A18}"/>
                    </a:ext>
                  </a:extLst>
                </p:cNvPr>
                <p:cNvSpPr>
                  <a:spLocks noChangeAspect="1"/>
                </p:cNvSpPr>
                <p:nvPr/>
              </p:nvSpPr>
              <p:spPr bwMode="gray">
                <a:xfrm>
                  <a:off x="830263" y="2787651"/>
                  <a:ext cx="82550" cy="92075"/>
                </a:xfrm>
                <a:custGeom>
                  <a:avLst/>
                  <a:gdLst>
                    <a:gd name="T0" fmla="*/ 0 w 123"/>
                    <a:gd name="T1" fmla="*/ 2147483647 h 115"/>
                    <a:gd name="T2" fmla="*/ 2147483647 w 123"/>
                    <a:gd name="T3" fmla="*/ 2147483647 h 115"/>
                    <a:gd name="T4" fmla="*/ 2147483647 w 123"/>
                    <a:gd name="T5" fmla="*/ 2147483647 h 115"/>
                    <a:gd name="T6" fmla="*/ 2147483647 w 123"/>
                    <a:gd name="T7" fmla="*/ 2147483647 h 115"/>
                    <a:gd name="T8" fmla="*/ 2147483647 w 123"/>
                    <a:gd name="T9" fmla="*/ 2147483647 h 115"/>
                    <a:gd name="T10" fmla="*/ 2147483647 w 123"/>
                    <a:gd name="T11" fmla="*/ 0 h 115"/>
                    <a:gd name="T12" fmla="*/ 2147483647 w 123"/>
                    <a:gd name="T13" fmla="*/ 0 h 115"/>
                    <a:gd name="T14" fmla="*/ 2147483647 w 123"/>
                    <a:gd name="T15" fmla="*/ 2147483647 h 115"/>
                    <a:gd name="T16" fmla="*/ 2147483647 w 123"/>
                    <a:gd name="T17" fmla="*/ 2147483647 h 115"/>
                    <a:gd name="T18" fmla="*/ 2147483647 w 123"/>
                    <a:gd name="T19" fmla="*/ 2147483647 h 115"/>
                    <a:gd name="T20" fmla="*/ 2147483647 w 123"/>
                    <a:gd name="T21" fmla="*/ 2147483647 h 115"/>
                    <a:gd name="T22" fmla="*/ 0 w 123"/>
                    <a:gd name="T23" fmla="*/ 2147483647 h 11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3"/>
                    <a:gd name="T37" fmla="*/ 0 h 115"/>
                    <a:gd name="T38" fmla="*/ 123 w 123"/>
                    <a:gd name="T39" fmla="*/ 115 h 11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3" h="115">
                      <a:moveTo>
                        <a:pt x="0" y="86"/>
                      </a:moveTo>
                      <a:lnTo>
                        <a:pt x="47" y="72"/>
                      </a:lnTo>
                      <a:lnTo>
                        <a:pt x="22" y="58"/>
                      </a:lnTo>
                      <a:lnTo>
                        <a:pt x="46" y="18"/>
                      </a:lnTo>
                      <a:lnTo>
                        <a:pt x="64" y="44"/>
                      </a:lnTo>
                      <a:lnTo>
                        <a:pt x="67" y="0"/>
                      </a:lnTo>
                      <a:lnTo>
                        <a:pt x="123" y="0"/>
                      </a:lnTo>
                      <a:lnTo>
                        <a:pt x="118" y="44"/>
                      </a:lnTo>
                      <a:lnTo>
                        <a:pt x="82" y="61"/>
                      </a:lnTo>
                      <a:lnTo>
                        <a:pt x="84" y="115"/>
                      </a:lnTo>
                      <a:lnTo>
                        <a:pt x="50" y="82"/>
                      </a:lnTo>
                      <a:lnTo>
                        <a:pt x="0" y="86"/>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59" name="Freeform 117">
                  <a:extLst>
                    <a:ext uri="{FF2B5EF4-FFF2-40B4-BE49-F238E27FC236}">
                      <a16:creationId xmlns:a16="http://schemas.microsoft.com/office/drawing/2014/main" id="{518E8557-E759-05D7-8877-219CF55E1E62}"/>
                    </a:ext>
                  </a:extLst>
                </p:cNvPr>
                <p:cNvSpPr>
                  <a:spLocks noChangeAspect="1"/>
                </p:cNvSpPr>
                <p:nvPr/>
              </p:nvSpPr>
              <p:spPr bwMode="gray">
                <a:xfrm>
                  <a:off x="865188" y="1990726"/>
                  <a:ext cx="617537" cy="596900"/>
                </a:xfrm>
                <a:custGeom>
                  <a:avLst/>
                  <a:gdLst>
                    <a:gd name="T0" fmla="*/ 2147483647 w 897"/>
                    <a:gd name="T1" fmla="*/ 2147483647 h 719"/>
                    <a:gd name="T2" fmla="*/ 2147483647 w 897"/>
                    <a:gd name="T3" fmla="*/ 2147483647 h 719"/>
                    <a:gd name="T4" fmla="*/ 2147483647 w 897"/>
                    <a:gd name="T5" fmla="*/ 2147483647 h 719"/>
                    <a:gd name="T6" fmla="*/ 2147483647 w 897"/>
                    <a:gd name="T7" fmla="*/ 2147483647 h 719"/>
                    <a:gd name="T8" fmla="*/ 2147483647 w 897"/>
                    <a:gd name="T9" fmla="*/ 2147483647 h 719"/>
                    <a:gd name="T10" fmla="*/ 2147483647 w 897"/>
                    <a:gd name="T11" fmla="*/ 2147483647 h 719"/>
                    <a:gd name="T12" fmla="*/ 2147483647 w 897"/>
                    <a:gd name="T13" fmla="*/ 2147483647 h 719"/>
                    <a:gd name="T14" fmla="*/ 2147483647 w 897"/>
                    <a:gd name="T15" fmla="*/ 2147483647 h 719"/>
                    <a:gd name="T16" fmla="*/ 2147483647 w 897"/>
                    <a:gd name="T17" fmla="*/ 2147483647 h 719"/>
                    <a:gd name="T18" fmla="*/ 2147483647 w 897"/>
                    <a:gd name="T19" fmla="*/ 2147483647 h 719"/>
                    <a:gd name="T20" fmla="*/ 2147483647 w 897"/>
                    <a:gd name="T21" fmla="*/ 2147483647 h 719"/>
                    <a:gd name="T22" fmla="*/ 2147483647 w 897"/>
                    <a:gd name="T23" fmla="*/ 2147483647 h 719"/>
                    <a:gd name="T24" fmla="*/ 2147483647 w 897"/>
                    <a:gd name="T25" fmla="*/ 2147483647 h 719"/>
                    <a:gd name="T26" fmla="*/ 2147483647 w 897"/>
                    <a:gd name="T27" fmla="*/ 2147483647 h 719"/>
                    <a:gd name="T28" fmla="*/ 2147483647 w 897"/>
                    <a:gd name="T29" fmla="*/ 2147483647 h 719"/>
                    <a:gd name="T30" fmla="*/ 2147483647 w 897"/>
                    <a:gd name="T31" fmla="*/ 2147483647 h 719"/>
                    <a:gd name="T32" fmla="*/ 2147483647 w 897"/>
                    <a:gd name="T33" fmla="*/ 2147483647 h 719"/>
                    <a:gd name="T34" fmla="*/ 2147483647 w 897"/>
                    <a:gd name="T35" fmla="*/ 2147483647 h 719"/>
                    <a:gd name="T36" fmla="*/ 2147483647 w 897"/>
                    <a:gd name="T37" fmla="*/ 2147483647 h 719"/>
                    <a:gd name="T38" fmla="*/ 2147483647 w 897"/>
                    <a:gd name="T39" fmla="*/ 2147483647 h 719"/>
                    <a:gd name="T40" fmla="*/ 2147483647 w 897"/>
                    <a:gd name="T41" fmla="*/ 2147483647 h 719"/>
                    <a:gd name="T42" fmla="*/ 2147483647 w 897"/>
                    <a:gd name="T43" fmla="*/ 2147483647 h 719"/>
                    <a:gd name="T44" fmla="*/ 2147483647 w 897"/>
                    <a:gd name="T45" fmla="*/ 2147483647 h 719"/>
                    <a:gd name="T46" fmla="*/ 2147483647 w 897"/>
                    <a:gd name="T47" fmla="*/ 2147483647 h 719"/>
                    <a:gd name="T48" fmla="*/ 2147483647 w 897"/>
                    <a:gd name="T49" fmla="*/ 2147483647 h 719"/>
                    <a:gd name="T50" fmla="*/ 2147483647 w 897"/>
                    <a:gd name="T51" fmla="*/ 2147483647 h 719"/>
                    <a:gd name="T52" fmla="*/ 2147483647 w 897"/>
                    <a:gd name="T53" fmla="*/ 2147483647 h 719"/>
                    <a:gd name="T54" fmla="*/ 2147483647 w 897"/>
                    <a:gd name="T55" fmla="*/ 2147483647 h 719"/>
                    <a:gd name="T56" fmla="*/ 2147483647 w 897"/>
                    <a:gd name="T57" fmla="*/ 2147483647 h 719"/>
                    <a:gd name="T58" fmla="*/ 2147483647 w 897"/>
                    <a:gd name="T59" fmla="*/ 2147483647 h 719"/>
                    <a:gd name="T60" fmla="*/ 2147483647 w 897"/>
                    <a:gd name="T61" fmla="*/ 2147483647 h 719"/>
                    <a:gd name="T62" fmla="*/ 2147483647 w 897"/>
                    <a:gd name="T63" fmla="*/ 2147483647 h 719"/>
                    <a:gd name="T64" fmla="*/ 2147483647 w 897"/>
                    <a:gd name="T65" fmla="*/ 2147483647 h 719"/>
                    <a:gd name="T66" fmla="*/ 2147483647 w 897"/>
                    <a:gd name="T67" fmla="*/ 2147483647 h 719"/>
                    <a:gd name="T68" fmla="*/ 2147483647 w 897"/>
                    <a:gd name="T69" fmla="*/ 2147483647 h 719"/>
                    <a:gd name="T70" fmla="*/ 2147483647 w 897"/>
                    <a:gd name="T71" fmla="*/ 2147483647 h 719"/>
                    <a:gd name="T72" fmla="*/ 2147483647 w 897"/>
                    <a:gd name="T73" fmla="*/ 2147483647 h 719"/>
                    <a:gd name="T74" fmla="*/ 2147483647 w 897"/>
                    <a:gd name="T75" fmla="*/ 2147483647 h 719"/>
                    <a:gd name="T76" fmla="*/ 2147483647 w 897"/>
                    <a:gd name="T77" fmla="*/ 2147483647 h 719"/>
                    <a:gd name="T78" fmla="*/ 2147483647 w 897"/>
                    <a:gd name="T79" fmla="*/ 2147483647 h 719"/>
                    <a:gd name="T80" fmla="*/ 0 w 897"/>
                    <a:gd name="T81" fmla="*/ 2147483647 h 7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897"/>
                    <a:gd name="T124" fmla="*/ 0 h 719"/>
                    <a:gd name="T125" fmla="*/ 897 w 897"/>
                    <a:gd name="T126" fmla="*/ 719 h 71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897" h="719">
                      <a:moveTo>
                        <a:pt x="0" y="538"/>
                      </a:moveTo>
                      <a:lnTo>
                        <a:pt x="2" y="568"/>
                      </a:lnTo>
                      <a:lnTo>
                        <a:pt x="84" y="548"/>
                      </a:lnTo>
                      <a:lnTo>
                        <a:pt x="87" y="560"/>
                      </a:lnTo>
                      <a:lnTo>
                        <a:pt x="1" y="581"/>
                      </a:lnTo>
                      <a:lnTo>
                        <a:pt x="22" y="592"/>
                      </a:lnTo>
                      <a:lnTo>
                        <a:pt x="13" y="631"/>
                      </a:lnTo>
                      <a:lnTo>
                        <a:pt x="71" y="598"/>
                      </a:lnTo>
                      <a:lnTo>
                        <a:pt x="9" y="653"/>
                      </a:lnTo>
                      <a:lnTo>
                        <a:pt x="44" y="653"/>
                      </a:lnTo>
                      <a:lnTo>
                        <a:pt x="22" y="699"/>
                      </a:lnTo>
                      <a:lnTo>
                        <a:pt x="109" y="719"/>
                      </a:lnTo>
                      <a:lnTo>
                        <a:pt x="177" y="674"/>
                      </a:lnTo>
                      <a:lnTo>
                        <a:pt x="191" y="632"/>
                      </a:lnTo>
                      <a:lnTo>
                        <a:pt x="213" y="674"/>
                      </a:lnTo>
                      <a:lnTo>
                        <a:pt x="253" y="622"/>
                      </a:lnTo>
                      <a:lnTo>
                        <a:pt x="246" y="577"/>
                      </a:lnTo>
                      <a:lnTo>
                        <a:pt x="264" y="556"/>
                      </a:lnTo>
                      <a:lnTo>
                        <a:pt x="246" y="535"/>
                      </a:lnTo>
                      <a:lnTo>
                        <a:pt x="248" y="433"/>
                      </a:lnTo>
                      <a:lnTo>
                        <a:pt x="313" y="408"/>
                      </a:lnTo>
                      <a:lnTo>
                        <a:pt x="300" y="376"/>
                      </a:lnTo>
                      <a:lnTo>
                        <a:pt x="328" y="298"/>
                      </a:lnTo>
                      <a:lnTo>
                        <a:pt x="389" y="241"/>
                      </a:lnTo>
                      <a:lnTo>
                        <a:pt x="401" y="193"/>
                      </a:lnTo>
                      <a:lnTo>
                        <a:pt x="444" y="184"/>
                      </a:lnTo>
                      <a:lnTo>
                        <a:pt x="457" y="155"/>
                      </a:lnTo>
                      <a:lnTo>
                        <a:pt x="521" y="162"/>
                      </a:lnTo>
                      <a:lnTo>
                        <a:pt x="522" y="123"/>
                      </a:lnTo>
                      <a:lnTo>
                        <a:pt x="538" y="123"/>
                      </a:lnTo>
                      <a:lnTo>
                        <a:pt x="563" y="106"/>
                      </a:lnTo>
                      <a:lnTo>
                        <a:pt x="603" y="140"/>
                      </a:lnTo>
                      <a:lnTo>
                        <a:pt x="675" y="147"/>
                      </a:lnTo>
                      <a:lnTo>
                        <a:pt x="717" y="125"/>
                      </a:lnTo>
                      <a:lnTo>
                        <a:pt x="729" y="78"/>
                      </a:lnTo>
                      <a:lnTo>
                        <a:pt x="797" y="65"/>
                      </a:lnTo>
                      <a:lnTo>
                        <a:pt x="834" y="83"/>
                      </a:lnTo>
                      <a:lnTo>
                        <a:pt x="830" y="123"/>
                      </a:lnTo>
                      <a:lnTo>
                        <a:pt x="894" y="78"/>
                      </a:lnTo>
                      <a:lnTo>
                        <a:pt x="851" y="85"/>
                      </a:lnTo>
                      <a:lnTo>
                        <a:pt x="862" y="73"/>
                      </a:lnTo>
                      <a:lnTo>
                        <a:pt x="818" y="61"/>
                      </a:lnTo>
                      <a:lnTo>
                        <a:pt x="897" y="39"/>
                      </a:lnTo>
                      <a:lnTo>
                        <a:pt x="834" y="12"/>
                      </a:lnTo>
                      <a:lnTo>
                        <a:pt x="793" y="39"/>
                      </a:lnTo>
                      <a:lnTo>
                        <a:pt x="815" y="3"/>
                      </a:lnTo>
                      <a:lnTo>
                        <a:pt x="782" y="0"/>
                      </a:lnTo>
                      <a:lnTo>
                        <a:pt x="760" y="39"/>
                      </a:lnTo>
                      <a:lnTo>
                        <a:pt x="749" y="43"/>
                      </a:lnTo>
                      <a:lnTo>
                        <a:pt x="749" y="8"/>
                      </a:lnTo>
                      <a:lnTo>
                        <a:pt x="691" y="65"/>
                      </a:lnTo>
                      <a:lnTo>
                        <a:pt x="722" y="13"/>
                      </a:lnTo>
                      <a:lnTo>
                        <a:pt x="691" y="5"/>
                      </a:lnTo>
                      <a:lnTo>
                        <a:pt x="630" y="68"/>
                      </a:lnTo>
                      <a:lnTo>
                        <a:pt x="571" y="48"/>
                      </a:lnTo>
                      <a:lnTo>
                        <a:pt x="587" y="83"/>
                      </a:lnTo>
                      <a:lnTo>
                        <a:pt x="563" y="65"/>
                      </a:lnTo>
                      <a:lnTo>
                        <a:pt x="522" y="107"/>
                      </a:lnTo>
                      <a:lnTo>
                        <a:pt x="527" y="72"/>
                      </a:lnTo>
                      <a:lnTo>
                        <a:pt x="505" y="103"/>
                      </a:lnTo>
                      <a:lnTo>
                        <a:pt x="487" y="81"/>
                      </a:lnTo>
                      <a:lnTo>
                        <a:pt x="500" y="112"/>
                      </a:lnTo>
                      <a:lnTo>
                        <a:pt x="453" y="99"/>
                      </a:lnTo>
                      <a:lnTo>
                        <a:pt x="440" y="142"/>
                      </a:lnTo>
                      <a:lnTo>
                        <a:pt x="398" y="158"/>
                      </a:lnTo>
                      <a:lnTo>
                        <a:pt x="437" y="161"/>
                      </a:lnTo>
                      <a:lnTo>
                        <a:pt x="366" y="182"/>
                      </a:lnTo>
                      <a:lnTo>
                        <a:pt x="352" y="213"/>
                      </a:lnTo>
                      <a:lnTo>
                        <a:pt x="374" y="213"/>
                      </a:lnTo>
                      <a:lnTo>
                        <a:pt x="287" y="263"/>
                      </a:lnTo>
                      <a:lnTo>
                        <a:pt x="254" y="348"/>
                      </a:lnTo>
                      <a:lnTo>
                        <a:pt x="160" y="419"/>
                      </a:lnTo>
                      <a:lnTo>
                        <a:pt x="177" y="438"/>
                      </a:lnTo>
                      <a:lnTo>
                        <a:pt x="218" y="425"/>
                      </a:lnTo>
                      <a:lnTo>
                        <a:pt x="122" y="446"/>
                      </a:lnTo>
                      <a:lnTo>
                        <a:pt x="71" y="476"/>
                      </a:lnTo>
                      <a:lnTo>
                        <a:pt x="84" y="491"/>
                      </a:lnTo>
                      <a:lnTo>
                        <a:pt x="46" y="491"/>
                      </a:lnTo>
                      <a:lnTo>
                        <a:pt x="50" y="513"/>
                      </a:lnTo>
                      <a:lnTo>
                        <a:pt x="4" y="513"/>
                      </a:lnTo>
                      <a:lnTo>
                        <a:pt x="46" y="526"/>
                      </a:lnTo>
                      <a:lnTo>
                        <a:pt x="0" y="538"/>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60" name="Freeform 118">
                  <a:extLst>
                    <a:ext uri="{FF2B5EF4-FFF2-40B4-BE49-F238E27FC236}">
                      <a16:creationId xmlns:a16="http://schemas.microsoft.com/office/drawing/2014/main" id="{A921F19A-2A58-7D8E-0652-EE5C95115134}"/>
                    </a:ext>
                  </a:extLst>
                </p:cNvPr>
                <p:cNvSpPr>
                  <a:spLocks noChangeAspect="1"/>
                </p:cNvSpPr>
                <p:nvPr/>
              </p:nvSpPr>
              <p:spPr bwMode="gray">
                <a:xfrm>
                  <a:off x="2201863" y="3360739"/>
                  <a:ext cx="400050" cy="415925"/>
                </a:xfrm>
                <a:custGeom>
                  <a:avLst/>
                  <a:gdLst>
                    <a:gd name="T0" fmla="*/ 0 w 582"/>
                    <a:gd name="T1" fmla="*/ 2147483647 h 505"/>
                    <a:gd name="T2" fmla="*/ 2147483647 w 582"/>
                    <a:gd name="T3" fmla="*/ 2147483647 h 505"/>
                    <a:gd name="T4" fmla="*/ 2147483647 w 582"/>
                    <a:gd name="T5" fmla="*/ 2147483647 h 505"/>
                    <a:gd name="T6" fmla="*/ 2147483647 w 582"/>
                    <a:gd name="T7" fmla="*/ 2147483647 h 505"/>
                    <a:gd name="T8" fmla="*/ 2147483647 w 582"/>
                    <a:gd name="T9" fmla="*/ 2147483647 h 505"/>
                    <a:gd name="T10" fmla="*/ 2147483647 w 582"/>
                    <a:gd name="T11" fmla="*/ 2147483647 h 505"/>
                    <a:gd name="T12" fmla="*/ 2147483647 w 582"/>
                    <a:gd name="T13" fmla="*/ 2147483647 h 505"/>
                    <a:gd name="T14" fmla="*/ 2147483647 w 582"/>
                    <a:gd name="T15" fmla="*/ 2147483647 h 505"/>
                    <a:gd name="T16" fmla="*/ 2147483647 w 582"/>
                    <a:gd name="T17" fmla="*/ 2147483647 h 505"/>
                    <a:gd name="T18" fmla="*/ 2147483647 w 582"/>
                    <a:gd name="T19" fmla="*/ 2147483647 h 505"/>
                    <a:gd name="T20" fmla="*/ 2147483647 w 582"/>
                    <a:gd name="T21" fmla="*/ 2147483647 h 505"/>
                    <a:gd name="T22" fmla="*/ 2147483647 w 582"/>
                    <a:gd name="T23" fmla="*/ 0 h 505"/>
                    <a:gd name="T24" fmla="*/ 2147483647 w 582"/>
                    <a:gd name="T25" fmla="*/ 2147483647 h 505"/>
                    <a:gd name="T26" fmla="*/ 2147483647 w 582"/>
                    <a:gd name="T27" fmla="*/ 2147483647 h 505"/>
                    <a:gd name="T28" fmla="*/ 2147483647 w 582"/>
                    <a:gd name="T29" fmla="*/ 2147483647 h 505"/>
                    <a:gd name="T30" fmla="*/ 2147483647 w 582"/>
                    <a:gd name="T31" fmla="*/ 2147483647 h 505"/>
                    <a:gd name="T32" fmla="*/ 2147483647 w 582"/>
                    <a:gd name="T33" fmla="*/ 2147483647 h 505"/>
                    <a:gd name="T34" fmla="*/ 2147483647 w 582"/>
                    <a:gd name="T35" fmla="*/ 2147483647 h 505"/>
                    <a:gd name="T36" fmla="*/ 2147483647 w 582"/>
                    <a:gd name="T37" fmla="*/ 2147483647 h 505"/>
                    <a:gd name="T38" fmla="*/ 2147483647 w 582"/>
                    <a:gd name="T39" fmla="*/ 2147483647 h 505"/>
                    <a:gd name="T40" fmla="*/ 2147483647 w 582"/>
                    <a:gd name="T41" fmla="*/ 2147483647 h 505"/>
                    <a:gd name="T42" fmla="*/ 2147483647 w 582"/>
                    <a:gd name="T43" fmla="*/ 2147483647 h 505"/>
                    <a:gd name="T44" fmla="*/ 2147483647 w 582"/>
                    <a:gd name="T45" fmla="*/ 2147483647 h 505"/>
                    <a:gd name="T46" fmla="*/ 2147483647 w 582"/>
                    <a:gd name="T47" fmla="*/ 2147483647 h 505"/>
                    <a:gd name="T48" fmla="*/ 2147483647 w 582"/>
                    <a:gd name="T49" fmla="*/ 2147483647 h 505"/>
                    <a:gd name="T50" fmla="*/ 2147483647 w 582"/>
                    <a:gd name="T51" fmla="*/ 2147483647 h 505"/>
                    <a:gd name="T52" fmla="*/ 2147483647 w 582"/>
                    <a:gd name="T53" fmla="*/ 2147483647 h 505"/>
                    <a:gd name="T54" fmla="*/ 2147483647 w 582"/>
                    <a:gd name="T55" fmla="*/ 2147483647 h 505"/>
                    <a:gd name="T56" fmla="*/ 0 w 582"/>
                    <a:gd name="T57" fmla="*/ 2147483647 h 505"/>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82"/>
                    <a:gd name="T88" fmla="*/ 0 h 505"/>
                    <a:gd name="T89" fmla="*/ 582 w 582"/>
                    <a:gd name="T90" fmla="*/ 505 h 505"/>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82" h="505">
                      <a:moveTo>
                        <a:pt x="0" y="277"/>
                      </a:moveTo>
                      <a:lnTo>
                        <a:pt x="55" y="295"/>
                      </a:lnTo>
                      <a:lnTo>
                        <a:pt x="182" y="277"/>
                      </a:lnTo>
                      <a:lnTo>
                        <a:pt x="206" y="226"/>
                      </a:lnTo>
                      <a:lnTo>
                        <a:pt x="292" y="198"/>
                      </a:lnTo>
                      <a:lnTo>
                        <a:pt x="300" y="155"/>
                      </a:lnTo>
                      <a:lnTo>
                        <a:pt x="329" y="143"/>
                      </a:lnTo>
                      <a:lnTo>
                        <a:pt x="316" y="121"/>
                      </a:lnTo>
                      <a:lnTo>
                        <a:pt x="347" y="118"/>
                      </a:lnTo>
                      <a:lnTo>
                        <a:pt x="370" y="74"/>
                      </a:lnTo>
                      <a:lnTo>
                        <a:pt x="360" y="32"/>
                      </a:lnTo>
                      <a:lnTo>
                        <a:pt x="475" y="0"/>
                      </a:lnTo>
                      <a:lnTo>
                        <a:pt x="582" y="65"/>
                      </a:lnTo>
                      <a:lnTo>
                        <a:pt x="552" y="92"/>
                      </a:lnTo>
                      <a:lnTo>
                        <a:pt x="453" y="92"/>
                      </a:lnTo>
                      <a:lnTo>
                        <a:pt x="455" y="149"/>
                      </a:lnTo>
                      <a:lnTo>
                        <a:pt x="500" y="184"/>
                      </a:lnTo>
                      <a:lnTo>
                        <a:pt x="473" y="203"/>
                      </a:lnTo>
                      <a:lnTo>
                        <a:pt x="480" y="235"/>
                      </a:lnTo>
                      <a:lnTo>
                        <a:pt x="378" y="351"/>
                      </a:lnTo>
                      <a:lnTo>
                        <a:pt x="331" y="347"/>
                      </a:lnTo>
                      <a:lnTo>
                        <a:pt x="300" y="376"/>
                      </a:lnTo>
                      <a:lnTo>
                        <a:pt x="354" y="482"/>
                      </a:lnTo>
                      <a:lnTo>
                        <a:pt x="276" y="482"/>
                      </a:lnTo>
                      <a:lnTo>
                        <a:pt x="247" y="505"/>
                      </a:lnTo>
                      <a:lnTo>
                        <a:pt x="189" y="441"/>
                      </a:lnTo>
                      <a:lnTo>
                        <a:pt x="28" y="453"/>
                      </a:lnTo>
                      <a:lnTo>
                        <a:pt x="82" y="380"/>
                      </a:lnTo>
                      <a:lnTo>
                        <a:pt x="0" y="277"/>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61" name="Freeform 120">
                  <a:extLst>
                    <a:ext uri="{FF2B5EF4-FFF2-40B4-BE49-F238E27FC236}">
                      <a16:creationId xmlns:a16="http://schemas.microsoft.com/office/drawing/2014/main" id="{675ADF10-7C11-5ED4-7847-0D7886B9ED56}"/>
                    </a:ext>
                  </a:extLst>
                </p:cNvPr>
                <p:cNvSpPr>
                  <a:spLocks noChangeAspect="1"/>
                </p:cNvSpPr>
                <p:nvPr/>
              </p:nvSpPr>
              <p:spPr bwMode="gray">
                <a:xfrm>
                  <a:off x="4119563" y="4543426"/>
                  <a:ext cx="239712" cy="220663"/>
                </a:xfrm>
                <a:custGeom>
                  <a:avLst/>
                  <a:gdLst>
                    <a:gd name="T0" fmla="*/ 0 w 343"/>
                    <a:gd name="T1" fmla="*/ 0 h 268"/>
                    <a:gd name="T2" fmla="*/ 2147483647 w 343"/>
                    <a:gd name="T3" fmla="*/ 2147483647 h 268"/>
                    <a:gd name="T4" fmla="*/ 2147483647 w 343"/>
                    <a:gd name="T5" fmla="*/ 2147483647 h 268"/>
                    <a:gd name="T6" fmla="*/ 2147483647 w 343"/>
                    <a:gd name="T7" fmla="*/ 2147483647 h 268"/>
                    <a:gd name="T8" fmla="*/ 2147483647 w 343"/>
                    <a:gd name="T9" fmla="*/ 2147483647 h 268"/>
                    <a:gd name="T10" fmla="*/ 2147483647 w 343"/>
                    <a:gd name="T11" fmla="*/ 2147483647 h 268"/>
                    <a:gd name="T12" fmla="*/ 2147483647 w 343"/>
                    <a:gd name="T13" fmla="*/ 2147483647 h 268"/>
                    <a:gd name="T14" fmla="*/ 2147483647 w 343"/>
                    <a:gd name="T15" fmla="*/ 2147483647 h 268"/>
                    <a:gd name="T16" fmla="*/ 2147483647 w 343"/>
                    <a:gd name="T17" fmla="*/ 2147483647 h 268"/>
                    <a:gd name="T18" fmla="*/ 2147483647 w 343"/>
                    <a:gd name="T19" fmla="*/ 2147483647 h 268"/>
                    <a:gd name="T20" fmla="*/ 2147483647 w 343"/>
                    <a:gd name="T21" fmla="*/ 2147483647 h 268"/>
                    <a:gd name="T22" fmla="*/ 0 w 343"/>
                    <a:gd name="T23" fmla="*/ 0 h 26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43"/>
                    <a:gd name="T37" fmla="*/ 0 h 268"/>
                    <a:gd name="T38" fmla="*/ 343 w 343"/>
                    <a:gd name="T39" fmla="*/ 268 h 26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43" h="268">
                      <a:moveTo>
                        <a:pt x="0" y="0"/>
                      </a:moveTo>
                      <a:lnTo>
                        <a:pt x="5" y="224"/>
                      </a:lnTo>
                      <a:lnTo>
                        <a:pt x="61" y="231"/>
                      </a:lnTo>
                      <a:lnTo>
                        <a:pt x="116" y="170"/>
                      </a:lnTo>
                      <a:lnTo>
                        <a:pt x="178" y="197"/>
                      </a:lnTo>
                      <a:lnTo>
                        <a:pt x="235" y="257"/>
                      </a:lnTo>
                      <a:lnTo>
                        <a:pt x="343" y="268"/>
                      </a:lnTo>
                      <a:lnTo>
                        <a:pt x="220" y="167"/>
                      </a:lnTo>
                      <a:lnTo>
                        <a:pt x="228" y="120"/>
                      </a:lnTo>
                      <a:lnTo>
                        <a:pt x="170" y="103"/>
                      </a:lnTo>
                      <a:lnTo>
                        <a:pt x="115" y="40"/>
                      </a:lnTo>
                      <a:lnTo>
                        <a:pt x="0" y="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62" name="Freeform 121">
                  <a:extLst>
                    <a:ext uri="{FF2B5EF4-FFF2-40B4-BE49-F238E27FC236}">
                      <a16:creationId xmlns:a16="http://schemas.microsoft.com/office/drawing/2014/main" id="{5BDE41D4-B22A-9CB0-36B3-E39ED6F18C5C}"/>
                    </a:ext>
                  </a:extLst>
                </p:cNvPr>
                <p:cNvSpPr>
                  <a:spLocks noChangeAspect="1"/>
                </p:cNvSpPr>
                <p:nvPr/>
              </p:nvSpPr>
              <p:spPr bwMode="gray">
                <a:xfrm>
                  <a:off x="4294188" y="4591051"/>
                  <a:ext cx="101600" cy="57150"/>
                </a:xfrm>
                <a:custGeom>
                  <a:avLst/>
                  <a:gdLst>
                    <a:gd name="T0" fmla="*/ 0 w 143"/>
                    <a:gd name="T1" fmla="*/ 2147483647 h 71"/>
                    <a:gd name="T2" fmla="*/ 2147483647 w 143"/>
                    <a:gd name="T3" fmla="*/ 2147483647 h 71"/>
                    <a:gd name="T4" fmla="*/ 2147483647 w 143"/>
                    <a:gd name="T5" fmla="*/ 2147483647 h 71"/>
                    <a:gd name="T6" fmla="*/ 2147483647 w 143"/>
                    <a:gd name="T7" fmla="*/ 0 h 71"/>
                    <a:gd name="T8" fmla="*/ 2147483647 w 143"/>
                    <a:gd name="T9" fmla="*/ 2147483647 h 71"/>
                    <a:gd name="T10" fmla="*/ 0 w 143"/>
                    <a:gd name="T11" fmla="*/ 2147483647 h 71"/>
                    <a:gd name="T12" fmla="*/ 0 60000 65536"/>
                    <a:gd name="T13" fmla="*/ 0 60000 65536"/>
                    <a:gd name="T14" fmla="*/ 0 60000 65536"/>
                    <a:gd name="T15" fmla="*/ 0 60000 65536"/>
                    <a:gd name="T16" fmla="*/ 0 60000 65536"/>
                    <a:gd name="T17" fmla="*/ 0 60000 65536"/>
                    <a:gd name="T18" fmla="*/ 0 w 143"/>
                    <a:gd name="T19" fmla="*/ 0 h 71"/>
                    <a:gd name="T20" fmla="*/ 143 w 143"/>
                    <a:gd name="T21" fmla="*/ 71 h 71"/>
                  </a:gdLst>
                  <a:ahLst/>
                  <a:cxnLst>
                    <a:cxn ang="T12">
                      <a:pos x="T0" y="T1"/>
                    </a:cxn>
                    <a:cxn ang="T13">
                      <a:pos x="T2" y="T3"/>
                    </a:cxn>
                    <a:cxn ang="T14">
                      <a:pos x="T4" y="T5"/>
                    </a:cxn>
                    <a:cxn ang="T15">
                      <a:pos x="T6" y="T7"/>
                    </a:cxn>
                    <a:cxn ang="T16">
                      <a:pos x="T8" y="T9"/>
                    </a:cxn>
                    <a:cxn ang="T17">
                      <a:pos x="T10" y="T11"/>
                    </a:cxn>
                  </a:cxnLst>
                  <a:rect l="T18" t="T19" r="T20" b="T21"/>
                  <a:pathLst>
                    <a:path w="143" h="71">
                      <a:moveTo>
                        <a:pt x="0" y="47"/>
                      </a:moveTo>
                      <a:lnTo>
                        <a:pt x="84" y="71"/>
                      </a:lnTo>
                      <a:lnTo>
                        <a:pt x="143" y="22"/>
                      </a:lnTo>
                      <a:lnTo>
                        <a:pt x="119" y="0"/>
                      </a:lnTo>
                      <a:lnTo>
                        <a:pt x="101" y="28"/>
                      </a:lnTo>
                      <a:lnTo>
                        <a:pt x="0" y="47"/>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63" name="Freeform 122">
                  <a:extLst>
                    <a:ext uri="{FF2B5EF4-FFF2-40B4-BE49-F238E27FC236}">
                      <a16:creationId xmlns:a16="http://schemas.microsoft.com/office/drawing/2014/main" id="{23CA9EBD-6D52-003D-1A83-E7C108887C3E}"/>
                    </a:ext>
                  </a:extLst>
                </p:cNvPr>
                <p:cNvSpPr>
                  <a:spLocks noChangeAspect="1"/>
                </p:cNvSpPr>
                <p:nvPr/>
              </p:nvSpPr>
              <p:spPr bwMode="gray">
                <a:xfrm>
                  <a:off x="4354513" y="4546601"/>
                  <a:ext cx="52387" cy="55563"/>
                </a:xfrm>
                <a:custGeom>
                  <a:avLst/>
                  <a:gdLst>
                    <a:gd name="T0" fmla="*/ 0 w 74"/>
                    <a:gd name="T1" fmla="*/ 0 h 68"/>
                    <a:gd name="T2" fmla="*/ 2147483647 w 74"/>
                    <a:gd name="T3" fmla="*/ 2147483647 h 68"/>
                    <a:gd name="T4" fmla="*/ 2147483647 w 74"/>
                    <a:gd name="T5" fmla="*/ 2147483647 h 68"/>
                    <a:gd name="T6" fmla="*/ 2147483647 w 74"/>
                    <a:gd name="T7" fmla="*/ 2147483647 h 68"/>
                    <a:gd name="T8" fmla="*/ 0 w 74"/>
                    <a:gd name="T9" fmla="*/ 0 h 68"/>
                    <a:gd name="T10" fmla="*/ 0 60000 65536"/>
                    <a:gd name="T11" fmla="*/ 0 60000 65536"/>
                    <a:gd name="T12" fmla="*/ 0 60000 65536"/>
                    <a:gd name="T13" fmla="*/ 0 60000 65536"/>
                    <a:gd name="T14" fmla="*/ 0 60000 65536"/>
                    <a:gd name="T15" fmla="*/ 0 w 74"/>
                    <a:gd name="T16" fmla="*/ 0 h 68"/>
                    <a:gd name="T17" fmla="*/ 74 w 74"/>
                    <a:gd name="T18" fmla="*/ 68 h 68"/>
                  </a:gdLst>
                  <a:ahLst/>
                  <a:cxnLst>
                    <a:cxn ang="T10">
                      <a:pos x="T0" y="T1"/>
                    </a:cxn>
                    <a:cxn ang="T11">
                      <a:pos x="T2" y="T3"/>
                    </a:cxn>
                    <a:cxn ang="T12">
                      <a:pos x="T4" y="T5"/>
                    </a:cxn>
                    <a:cxn ang="T13">
                      <a:pos x="T6" y="T7"/>
                    </a:cxn>
                    <a:cxn ang="T14">
                      <a:pos x="T8" y="T9"/>
                    </a:cxn>
                  </a:cxnLst>
                  <a:rect l="T15" t="T16" r="T17" b="T18"/>
                  <a:pathLst>
                    <a:path w="74" h="68">
                      <a:moveTo>
                        <a:pt x="0" y="0"/>
                      </a:moveTo>
                      <a:lnTo>
                        <a:pt x="56" y="31"/>
                      </a:lnTo>
                      <a:lnTo>
                        <a:pt x="74" y="68"/>
                      </a:lnTo>
                      <a:lnTo>
                        <a:pt x="73" y="41"/>
                      </a:lnTo>
                      <a:lnTo>
                        <a:pt x="0" y="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64" name="Freeform 125">
                  <a:extLst>
                    <a:ext uri="{FF2B5EF4-FFF2-40B4-BE49-F238E27FC236}">
                      <a16:creationId xmlns:a16="http://schemas.microsoft.com/office/drawing/2014/main" id="{D93A0E4F-4E68-241E-24AB-A81D635726B6}"/>
                    </a:ext>
                  </a:extLst>
                </p:cNvPr>
                <p:cNvSpPr>
                  <a:spLocks noChangeAspect="1"/>
                </p:cNvSpPr>
                <p:nvPr/>
              </p:nvSpPr>
              <p:spPr bwMode="gray">
                <a:xfrm>
                  <a:off x="3548063" y="4143376"/>
                  <a:ext cx="55562" cy="84138"/>
                </a:xfrm>
                <a:custGeom>
                  <a:avLst/>
                  <a:gdLst>
                    <a:gd name="T0" fmla="*/ 0 w 80"/>
                    <a:gd name="T1" fmla="*/ 2147483647 h 100"/>
                    <a:gd name="T2" fmla="*/ 2147483647 w 80"/>
                    <a:gd name="T3" fmla="*/ 2147483647 h 100"/>
                    <a:gd name="T4" fmla="*/ 2147483647 w 80"/>
                    <a:gd name="T5" fmla="*/ 0 h 100"/>
                    <a:gd name="T6" fmla="*/ 0 w 80"/>
                    <a:gd name="T7" fmla="*/ 2147483647 h 100"/>
                    <a:gd name="T8" fmla="*/ 0 60000 65536"/>
                    <a:gd name="T9" fmla="*/ 0 60000 65536"/>
                    <a:gd name="T10" fmla="*/ 0 60000 65536"/>
                    <a:gd name="T11" fmla="*/ 0 60000 65536"/>
                    <a:gd name="T12" fmla="*/ 0 w 80"/>
                    <a:gd name="T13" fmla="*/ 0 h 100"/>
                    <a:gd name="T14" fmla="*/ 80 w 80"/>
                    <a:gd name="T15" fmla="*/ 100 h 100"/>
                  </a:gdLst>
                  <a:ahLst/>
                  <a:cxnLst>
                    <a:cxn ang="T8">
                      <a:pos x="T0" y="T1"/>
                    </a:cxn>
                    <a:cxn ang="T9">
                      <a:pos x="T2" y="T3"/>
                    </a:cxn>
                    <a:cxn ang="T10">
                      <a:pos x="T4" y="T5"/>
                    </a:cxn>
                    <a:cxn ang="T11">
                      <a:pos x="T6" y="T7"/>
                    </a:cxn>
                  </a:cxnLst>
                  <a:rect l="T12" t="T13" r="T14" b="T15"/>
                  <a:pathLst>
                    <a:path w="80" h="100">
                      <a:moveTo>
                        <a:pt x="0" y="100"/>
                      </a:moveTo>
                      <a:lnTo>
                        <a:pt x="55" y="53"/>
                      </a:lnTo>
                      <a:lnTo>
                        <a:pt x="80" y="0"/>
                      </a:lnTo>
                      <a:lnTo>
                        <a:pt x="0" y="10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65" name="Freeform 126">
                  <a:extLst>
                    <a:ext uri="{FF2B5EF4-FFF2-40B4-BE49-F238E27FC236}">
                      <a16:creationId xmlns:a16="http://schemas.microsoft.com/office/drawing/2014/main" id="{43B91915-0653-85AA-757F-1837FCFD40E9}"/>
                    </a:ext>
                  </a:extLst>
                </p:cNvPr>
                <p:cNvSpPr>
                  <a:spLocks noChangeAspect="1"/>
                </p:cNvSpPr>
                <p:nvPr/>
              </p:nvSpPr>
              <p:spPr bwMode="gray">
                <a:xfrm>
                  <a:off x="2263775" y="3592514"/>
                  <a:ext cx="95250" cy="177800"/>
                </a:xfrm>
                <a:custGeom>
                  <a:avLst/>
                  <a:gdLst>
                    <a:gd name="T0" fmla="*/ 0 w 142"/>
                    <a:gd name="T1" fmla="*/ 2147483647 h 211"/>
                    <a:gd name="T2" fmla="*/ 2147483647 w 142"/>
                    <a:gd name="T3" fmla="*/ 0 h 211"/>
                    <a:gd name="T4" fmla="*/ 2147483647 w 142"/>
                    <a:gd name="T5" fmla="*/ 2147483647 h 211"/>
                    <a:gd name="T6" fmla="*/ 2147483647 w 142"/>
                    <a:gd name="T7" fmla="*/ 2147483647 h 211"/>
                    <a:gd name="T8" fmla="*/ 2147483647 w 142"/>
                    <a:gd name="T9" fmla="*/ 2147483647 h 211"/>
                    <a:gd name="T10" fmla="*/ 2147483647 w 142"/>
                    <a:gd name="T11" fmla="*/ 2147483647 h 211"/>
                    <a:gd name="T12" fmla="*/ 2147483647 w 142"/>
                    <a:gd name="T13" fmla="*/ 2147483647 h 211"/>
                    <a:gd name="T14" fmla="*/ 2147483647 w 142"/>
                    <a:gd name="T15" fmla="*/ 2147483647 h 211"/>
                    <a:gd name="T16" fmla="*/ 2147483647 w 142"/>
                    <a:gd name="T17" fmla="*/ 2147483647 h 211"/>
                    <a:gd name="T18" fmla="*/ 2147483647 w 142"/>
                    <a:gd name="T19" fmla="*/ 2147483647 h 211"/>
                    <a:gd name="T20" fmla="*/ 2147483647 w 142"/>
                    <a:gd name="T21" fmla="*/ 2147483647 h 211"/>
                    <a:gd name="T22" fmla="*/ 0 w 142"/>
                    <a:gd name="T23" fmla="*/ 2147483647 h 21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2"/>
                    <a:gd name="T37" fmla="*/ 0 h 211"/>
                    <a:gd name="T38" fmla="*/ 142 w 142"/>
                    <a:gd name="T39" fmla="*/ 211 h 21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2" h="211">
                      <a:moveTo>
                        <a:pt x="0" y="83"/>
                      </a:moveTo>
                      <a:lnTo>
                        <a:pt x="27" y="0"/>
                      </a:lnTo>
                      <a:lnTo>
                        <a:pt x="78" y="2"/>
                      </a:lnTo>
                      <a:lnTo>
                        <a:pt x="90" y="57"/>
                      </a:lnTo>
                      <a:lnTo>
                        <a:pt x="52" y="113"/>
                      </a:lnTo>
                      <a:lnTo>
                        <a:pt x="60" y="146"/>
                      </a:lnTo>
                      <a:lnTo>
                        <a:pt x="136" y="167"/>
                      </a:lnTo>
                      <a:lnTo>
                        <a:pt x="142" y="211"/>
                      </a:lnTo>
                      <a:lnTo>
                        <a:pt x="96" y="167"/>
                      </a:lnTo>
                      <a:lnTo>
                        <a:pt x="96" y="188"/>
                      </a:lnTo>
                      <a:lnTo>
                        <a:pt x="27" y="167"/>
                      </a:lnTo>
                      <a:lnTo>
                        <a:pt x="0" y="83"/>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66" name="Freeform 127">
                  <a:extLst>
                    <a:ext uri="{FF2B5EF4-FFF2-40B4-BE49-F238E27FC236}">
                      <a16:creationId xmlns:a16="http://schemas.microsoft.com/office/drawing/2014/main" id="{FC6BF1D6-785D-EA92-78FD-B04917AAA813}"/>
                    </a:ext>
                  </a:extLst>
                </p:cNvPr>
                <p:cNvSpPr>
                  <a:spLocks noChangeAspect="1"/>
                </p:cNvSpPr>
                <p:nvPr/>
              </p:nvSpPr>
              <p:spPr bwMode="gray">
                <a:xfrm>
                  <a:off x="3621088" y="4083051"/>
                  <a:ext cx="28575" cy="33338"/>
                </a:xfrm>
                <a:custGeom>
                  <a:avLst/>
                  <a:gdLst>
                    <a:gd name="T0" fmla="*/ 0 w 40"/>
                    <a:gd name="T1" fmla="*/ 0 h 42"/>
                    <a:gd name="T2" fmla="*/ 2147483647 w 40"/>
                    <a:gd name="T3" fmla="*/ 0 h 42"/>
                    <a:gd name="T4" fmla="*/ 2147483647 w 40"/>
                    <a:gd name="T5" fmla="*/ 2147483647 h 42"/>
                    <a:gd name="T6" fmla="*/ 2147483647 w 40"/>
                    <a:gd name="T7" fmla="*/ 2147483647 h 42"/>
                    <a:gd name="T8" fmla="*/ 0 w 40"/>
                    <a:gd name="T9" fmla="*/ 0 h 42"/>
                    <a:gd name="T10" fmla="*/ 0 60000 65536"/>
                    <a:gd name="T11" fmla="*/ 0 60000 65536"/>
                    <a:gd name="T12" fmla="*/ 0 60000 65536"/>
                    <a:gd name="T13" fmla="*/ 0 60000 65536"/>
                    <a:gd name="T14" fmla="*/ 0 60000 65536"/>
                    <a:gd name="T15" fmla="*/ 0 w 40"/>
                    <a:gd name="T16" fmla="*/ 0 h 42"/>
                    <a:gd name="T17" fmla="*/ 40 w 40"/>
                    <a:gd name="T18" fmla="*/ 42 h 42"/>
                  </a:gdLst>
                  <a:ahLst/>
                  <a:cxnLst>
                    <a:cxn ang="T10">
                      <a:pos x="T0" y="T1"/>
                    </a:cxn>
                    <a:cxn ang="T11">
                      <a:pos x="T2" y="T3"/>
                    </a:cxn>
                    <a:cxn ang="T12">
                      <a:pos x="T4" y="T5"/>
                    </a:cxn>
                    <a:cxn ang="T13">
                      <a:pos x="T6" y="T7"/>
                    </a:cxn>
                    <a:cxn ang="T14">
                      <a:pos x="T8" y="T9"/>
                    </a:cxn>
                  </a:cxnLst>
                  <a:rect l="T15" t="T16" r="T17" b="T18"/>
                  <a:pathLst>
                    <a:path w="40" h="42">
                      <a:moveTo>
                        <a:pt x="0" y="0"/>
                      </a:moveTo>
                      <a:lnTo>
                        <a:pt x="21" y="0"/>
                      </a:lnTo>
                      <a:lnTo>
                        <a:pt x="40" y="8"/>
                      </a:lnTo>
                      <a:lnTo>
                        <a:pt x="30" y="42"/>
                      </a:lnTo>
                      <a:lnTo>
                        <a:pt x="0" y="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67" name="Freeform 128">
                  <a:extLst>
                    <a:ext uri="{FF2B5EF4-FFF2-40B4-BE49-F238E27FC236}">
                      <a16:creationId xmlns:a16="http://schemas.microsoft.com/office/drawing/2014/main" id="{D1603B39-024E-7D67-8A27-E94DC1382223}"/>
                    </a:ext>
                  </a:extLst>
                </p:cNvPr>
                <p:cNvSpPr>
                  <a:spLocks noChangeAspect="1"/>
                </p:cNvSpPr>
                <p:nvPr/>
              </p:nvSpPr>
              <p:spPr bwMode="gray">
                <a:xfrm>
                  <a:off x="3660775" y="4125914"/>
                  <a:ext cx="25400" cy="46037"/>
                </a:xfrm>
                <a:custGeom>
                  <a:avLst/>
                  <a:gdLst>
                    <a:gd name="T0" fmla="*/ 0 w 37"/>
                    <a:gd name="T1" fmla="*/ 0 h 55"/>
                    <a:gd name="T2" fmla="*/ 2147483647 w 37"/>
                    <a:gd name="T3" fmla="*/ 2147483647 h 55"/>
                    <a:gd name="T4" fmla="*/ 2147483647 w 37"/>
                    <a:gd name="T5" fmla="*/ 2147483647 h 55"/>
                    <a:gd name="T6" fmla="*/ 0 w 37"/>
                    <a:gd name="T7" fmla="*/ 0 h 55"/>
                    <a:gd name="T8" fmla="*/ 0 60000 65536"/>
                    <a:gd name="T9" fmla="*/ 0 60000 65536"/>
                    <a:gd name="T10" fmla="*/ 0 60000 65536"/>
                    <a:gd name="T11" fmla="*/ 0 60000 65536"/>
                    <a:gd name="T12" fmla="*/ 0 w 37"/>
                    <a:gd name="T13" fmla="*/ 0 h 55"/>
                    <a:gd name="T14" fmla="*/ 37 w 37"/>
                    <a:gd name="T15" fmla="*/ 55 h 55"/>
                  </a:gdLst>
                  <a:ahLst/>
                  <a:cxnLst>
                    <a:cxn ang="T8">
                      <a:pos x="T0" y="T1"/>
                    </a:cxn>
                    <a:cxn ang="T9">
                      <a:pos x="T2" y="T3"/>
                    </a:cxn>
                    <a:cxn ang="T10">
                      <a:pos x="T4" y="T5"/>
                    </a:cxn>
                    <a:cxn ang="T11">
                      <a:pos x="T6" y="T7"/>
                    </a:cxn>
                  </a:cxnLst>
                  <a:rect l="T12" t="T13" r="T14" b="T15"/>
                  <a:pathLst>
                    <a:path w="37" h="55">
                      <a:moveTo>
                        <a:pt x="0" y="0"/>
                      </a:moveTo>
                      <a:lnTo>
                        <a:pt x="2" y="55"/>
                      </a:lnTo>
                      <a:lnTo>
                        <a:pt x="37" y="32"/>
                      </a:lnTo>
                      <a:lnTo>
                        <a:pt x="0" y="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68" name="Freeform 129">
                  <a:extLst>
                    <a:ext uri="{FF2B5EF4-FFF2-40B4-BE49-F238E27FC236}">
                      <a16:creationId xmlns:a16="http://schemas.microsoft.com/office/drawing/2014/main" id="{6B2C473A-FD63-986C-1901-EA4F8B410DB0}"/>
                    </a:ext>
                  </a:extLst>
                </p:cNvPr>
                <p:cNvSpPr>
                  <a:spLocks noChangeAspect="1"/>
                </p:cNvSpPr>
                <p:nvPr/>
              </p:nvSpPr>
              <p:spPr bwMode="gray">
                <a:xfrm>
                  <a:off x="3660775" y="4187826"/>
                  <a:ext cx="103188" cy="119063"/>
                </a:xfrm>
                <a:custGeom>
                  <a:avLst/>
                  <a:gdLst>
                    <a:gd name="T0" fmla="*/ 0 w 152"/>
                    <a:gd name="T1" fmla="*/ 2147483647 h 144"/>
                    <a:gd name="T2" fmla="*/ 2147483647 w 152"/>
                    <a:gd name="T3" fmla="*/ 2147483647 h 144"/>
                    <a:gd name="T4" fmla="*/ 2147483647 w 152"/>
                    <a:gd name="T5" fmla="*/ 2147483647 h 144"/>
                    <a:gd name="T6" fmla="*/ 2147483647 w 152"/>
                    <a:gd name="T7" fmla="*/ 0 h 144"/>
                    <a:gd name="T8" fmla="*/ 2147483647 w 152"/>
                    <a:gd name="T9" fmla="*/ 2147483647 h 144"/>
                    <a:gd name="T10" fmla="*/ 2147483647 w 152"/>
                    <a:gd name="T11" fmla="*/ 2147483647 h 144"/>
                    <a:gd name="T12" fmla="*/ 2147483647 w 152"/>
                    <a:gd name="T13" fmla="*/ 2147483647 h 144"/>
                    <a:gd name="T14" fmla="*/ 2147483647 w 152"/>
                    <a:gd name="T15" fmla="*/ 2147483647 h 144"/>
                    <a:gd name="T16" fmla="*/ 2147483647 w 152"/>
                    <a:gd name="T17" fmla="*/ 2147483647 h 144"/>
                    <a:gd name="T18" fmla="*/ 2147483647 w 152"/>
                    <a:gd name="T19" fmla="*/ 2147483647 h 144"/>
                    <a:gd name="T20" fmla="*/ 0 w 152"/>
                    <a:gd name="T21" fmla="*/ 2147483647 h 14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2"/>
                    <a:gd name="T34" fmla="*/ 0 h 144"/>
                    <a:gd name="T35" fmla="*/ 152 w 152"/>
                    <a:gd name="T36" fmla="*/ 144 h 14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2" h="144">
                      <a:moveTo>
                        <a:pt x="0" y="99"/>
                      </a:moveTo>
                      <a:lnTo>
                        <a:pt x="33" y="48"/>
                      </a:lnTo>
                      <a:lnTo>
                        <a:pt x="73" y="56"/>
                      </a:lnTo>
                      <a:lnTo>
                        <a:pt x="126" y="0"/>
                      </a:lnTo>
                      <a:lnTo>
                        <a:pt x="152" y="33"/>
                      </a:lnTo>
                      <a:lnTo>
                        <a:pt x="148" y="119"/>
                      </a:lnTo>
                      <a:lnTo>
                        <a:pt x="135" y="83"/>
                      </a:lnTo>
                      <a:lnTo>
                        <a:pt x="120" y="144"/>
                      </a:lnTo>
                      <a:lnTo>
                        <a:pt x="82" y="127"/>
                      </a:lnTo>
                      <a:lnTo>
                        <a:pt x="59" y="65"/>
                      </a:lnTo>
                      <a:lnTo>
                        <a:pt x="0" y="99"/>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69" name="Freeform 130">
                  <a:extLst>
                    <a:ext uri="{FF2B5EF4-FFF2-40B4-BE49-F238E27FC236}">
                      <a16:creationId xmlns:a16="http://schemas.microsoft.com/office/drawing/2014/main" id="{1ED91559-78B4-9EF9-0A5E-C58825DD6CE7}"/>
                    </a:ext>
                  </a:extLst>
                </p:cNvPr>
                <p:cNvSpPr>
                  <a:spLocks noChangeAspect="1"/>
                </p:cNvSpPr>
                <p:nvPr/>
              </p:nvSpPr>
              <p:spPr bwMode="gray">
                <a:xfrm>
                  <a:off x="3675063" y="4160839"/>
                  <a:ext cx="22225" cy="49212"/>
                </a:xfrm>
                <a:custGeom>
                  <a:avLst/>
                  <a:gdLst>
                    <a:gd name="T0" fmla="*/ 0 w 34"/>
                    <a:gd name="T1" fmla="*/ 2147483647 h 58"/>
                    <a:gd name="T2" fmla="*/ 2147483647 w 34"/>
                    <a:gd name="T3" fmla="*/ 2147483647 h 58"/>
                    <a:gd name="T4" fmla="*/ 2147483647 w 34"/>
                    <a:gd name="T5" fmla="*/ 0 h 58"/>
                    <a:gd name="T6" fmla="*/ 2147483647 w 34"/>
                    <a:gd name="T7" fmla="*/ 2147483647 h 58"/>
                    <a:gd name="T8" fmla="*/ 0 w 34"/>
                    <a:gd name="T9" fmla="*/ 2147483647 h 58"/>
                    <a:gd name="T10" fmla="*/ 0 60000 65536"/>
                    <a:gd name="T11" fmla="*/ 0 60000 65536"/>
                    <a:gd name="T12" fmla="*/ 0 60000 65536"/>
                    <a:gd name="T13" fmla="*/ 0 60000 65536"/>
                    <a:gd name="T14" fmla="*/ 0 60000 65536"/>
                    <a:gd name="T15" fmla="*/ 0 w 34"/>
                    <a:gd name="T16" fmla="*/ 0 h 58"/>
                    <a:gd name="T17" fmla="*/ 34 w 34"/>
                    <a:gd name="T18" fmla="*/ 58 h 58"/>
                  </a:gdLst>
                  <a:ahLst/>
                  <a:cxnLst>
                    <a:cxn ang="T10">
                      <a:pos x="T0" y="T1"/>
                    </a:cxn>
                    <a:cxn ang="T11">
                      <a:pos x="T2" y="T3"/>
                    </a:cxn>
                    <a:cxn ang="T12">
                      <a:pos x="T4" y="T5"/>
                    </a:cxn>
                    <a:cxn ang="T13">
                      <a:pos x="T6" y="T7"/>
                    </a:cxn>
                    <a:cxn ang="T14">
                      <a:pos x="T8" y="T9"/>
                    </a:cxn>
                  </a:cxnLst>
                  <a:rect l="T15" t="T16" r="T17" b="T18"/>
                  <a:pathLst>
                    <a:path w="34" h="58">
                      <a:moveTo>
                        <a:pt x="0" y="38"/>
                      </a:moveTo>
                      <a:lnTo>
                        <a:pt x="8" y="25"/>
                      </a:lnTo>
                      <a:lnTo>
                        <a:pt x="34" y="0"/>
                      </a:lnTo>
                      <a:lnTo>
                        <a:pt x="23" y="58"/>
                      </a:lnTo>
                      <a:lnTo>
                        <a:pt x="0" y="38"/>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70" name="Freeform 131">
                  <a:extLst>
                    <a:ext uri="{FF2B5EF4-FFF2-40B4-BE49-F238E27FC236}">
                      <a16:creationId xmlns:a16="http://schemas.microsoft.com/office/drawing/2014/main" id="{9279A90E-878E-0A26-208E-883FCB5D11FD}"/>
                    </a:ext>
                  </a:extLst>
                </p:cNvPr>
                <p:cNvSpPr>
                  <a:spLocks noChangeAspect="1"/>
                </p:cNvSpPr>
                <p:nvPr/>
              </p:nvSpPr>
              <p:spPr bwMode="gray">
                <a:xfrm>
                  <a:off x="1081088" y="2724151"/>
                  <a:ext cx="239712" cy="217488"/>
                </a:xfrm>
                <a:custGeom>
                  <a:avLst/>
                  <a:gdLst>
                    <a:gd name="T0" fmla="*/ 0 w 345"/>
                    <a:gd name="T1" fmla="*/ 2147483647 h 262"/>
                    <a:gd name="T2" fmla="*/ 2147483647 w 345"/>
                    <a:gd name="T3" fmla="*/ 2147483647 h 262"/>
                    <a:gd name="T4" fmla="*/ 2147483647 w 345"/>
                    <a:gd name="T5" fmla="*/ 2147483647 h 262"/>
                    <a:gd name="T6" fmla="*/ 2147483647 w 345"/>
                    <a:gd name="T7" fmla="*/ 2147483647 h 262"/>
                    <a:gd name="T8" fmla="*/ 2147483647 w 345"/>
                    <a:gd name="T9" fmla="*/ 2147483647 h 262"/>
                    <a:gd name="T10" fmla="*/ 2147483647 w 345"/>
                    <a:gd name="T11" fmla="*/ 2147483647 h 262"/>
                    <a:gd name="T12" fmla="*/ 2147483647 w 345"/>
                    <a:gd name="T13" fmla="*/ 2147483647 h 262"/>
                    <a:gd name="T14" fmla="*/ 2147483647 w 345"/>
                    <a:gd name="T15" fmla="*/ 2147483647 h 262"/>
                    <a:gd name="T16" fmla="*/ 2147483647 w 345"/>
                    <a:gd name="T17" fmla="*/ 2147483647 h 262"/>
                    <a:gd name="T18" fmla="*/ 2147483647 w 345"/>
                    <a:gd name="T19" fmla="*/ 0 h 262"/>
                    <a:gd name="T20" fmla="*/ 0 w 345"/>
                    <a:gd name="T21" fmla="*/ 2147483647 h 26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45"/>
                    <a:gd name="T34" fmla="*/ 0 h 262"/>
                    <a:gd name="T35" fmla="*/ 345 w 345"/>
                    <a:gd name="T36" fmla="*/ 262 h 26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45" h="262">
                      <a:moveTo>
                        <a:pt x="0" y="48"/>
                      </a:moveTo>
                      <a:lnTo>
                        <a:pt x="20" y="185"/>
                      </a:lnTo>
                      <a:lnTo>
                        <a:pt x="201" y="253"/>
                      </a:lnTo>
                      <a:lnTo>
                        <a:pt x="289" y="262"/>
                      </a:lnTo>
                      <a:lnTo>
                        <a:pt x="345" y="193"/>
                      </a:lnTo>
                      <a:lnTo>
                        <a:pt x="317" y="115"/>
                      </a:lnTo>
                      <a:lnTo>
                        <a:pt x="339" y="94"/>
                      </a:lnTo>
                      <a:lnTo>
                        <a:pt x="324" y="34"/>
                      </a:lnTo>
                      <a:lnTo>
                        <a:pt x="192" y="15"/>
                      </a:lnTo>
                      <a:lnTo>
                        <a:pt x="107" y="0"/>
                      </a:lnTo>
                      <a:lnTo>
                        <a:pt x="0" y="48"/>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71" name="Freeform 132">
                  <a:extLst>
                    <a:ext uri="{FF2B5EF4-FFF2-40B4-BE49-F238E27FC236}">
                      <a16:creationId xmlns:a16="http://schemas.microsoft.com/office/drawing/2014/main" id="{7BEF4252-2D2C-329A-9FAE-FA1E1B617E46}"/>
                    </a:ext>
                  </a:extLst>
                </p:cNvPr>
                <p:cNvSpPr>
                  <a:spLocks noChangeAspect="1"/>
                </p:cNvSpPr>
                <p:nvPr/>
              </p:nvSpPr>
              <p:spPr bwMode="gray">
                <a:xfrm>
                  <a:off x="522288" y="3201989"/>
                  <a:ext cx="76200" cy="158750"/>
                </a:xfrm>
                <a:custGeom>
                  <a:avLst/>
                  <a:gdLst>
                    <a:gd name="T0" fmla="*/ 0 w 109"/>
                    <a:gd name="T1" fmla="*/ 2147483647 h 192"/>
                    <a:gd name="T2" fmla="*/ 2147483647 w 109"/>
                    <a:gd name="T3" fmla="*/ 0 h 192"/>
                    <a:gd name="T4" fmla="*/ 2147483647 w 109"/>
                    <a:gd name="T5" fmla="*/ 2147483647 h 192"/>
                    <a:gd name="T6" fmla="*/ 2147483647 w 109"/>
                    <a:gd name="T7" fmla="*/ 2147483647 h 192"/>
                    <a:gd name="T8" fmla="*/ 2147483647 w 109"/>
                    <a:gd name="T9" fmla="*/ 2147483647 h 192"/>
                    <a:gd name="T10" fmla="*/ 2147483647 w 109"/>
                    <a:gd name="T11" fmla="*/ 2147483647 h 192"/>
                    <a:gd name="T12" fmla="*/ 2147483647 w 109"/>
                    <a:gd name="T13" fmla="*/ 2147483647 h 192"/>
                    <a:gd name="T14" fmla="*/ 0 w 109"/>
                    <a:gd name="T15" fmla="*/ 2147483647 h 192"/>
                    <a:gd name="T16" fmla="*/ 0 60000 65536"/>
                    <a:gd name="T17" fmla="*/ 0 60000 65536"/>
                    <a:gd name="T18" fmla="*/ 0 60000 65536"/>
                    <a:gd name="T19" fmla="*/ 0 60000 65536"/>
                    <a:gd name="T20" fmla="*/ 0 60000 65536"/>
                    <a:gd name="T21" fmla="*/ 0 60000 65536"/>
                    <a:gd name="T22" fmla="*/ 0 60000 65536"/>
                    <a:gd name="T23" fmla="*/ 0 60000 65536"/>
                    <a:gd name="T24" fmla="*/ 0 w 109"/>
                    <a:gd name="T25" fmla="*/ 0 h 192"/>
                    <a:gd name="T26" fmla="*/ 109 w 109"/>
                    <a:gd name="T27" fmla="*/ 192 h 1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9" h="192">
                      <a:moveTo>
                        <a:pt x="0" y="125"/>
                      </a:moveTo>
                      <a:lnTo>
                        <a:pt x="19" y="0"/>
                      </a:lnTo>
                      <a:lnTo>
                        <a:pt x="109" y="8"/>
                      </a:lnTo>
                      <a:lnTo>
                        <a:pt x="69" y="88"/>
                      </a:lnTo>
                      <a:lnTo>
                        <a:pt x="69" y="187"/>
                      </a:lnTo>
                      <a:lnTo>
                        <a:pt x="16" y="192"/>
                      </a:lnTo>
                      <a:lnTo>
                        <a:pt x="23" y="132"/>
                      </a:lnTo>
                      <a:lnTo>
                        <a:pt x="0" y="125"/>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72" name="Freeform 133">
                  <a:extLst>
                    <a:ext uri="{FF2B5EF4-FFF2-40B4-BE49-F238E27FC236}">
                      <a16:creationId xmlns:a16="http://schemas.microsoft.com/office/drawing/2014/main" id="{DCDB8286-4AD7-AD0A-78C0-FB8642430D58}"/>
                    </a:ext>
                  </a:extLst>
                </p:cNvPr>
                <p:cNvSpPr>
                  <a:spLocks noChangeAspect="1"/>
                </p:cNvSpPr>
                <p:nvPr/>
              </p:nvSpPr>
              <p:spPr bwMode="gray">
                <a:xfrm>
                  <a:off x="1223963" y="2973389"/>
                  <a:ext cx="230187" cy="160337"/>
                </a:xfrm>
                <a:custGeom>
                  <a:avLst/>
                  <a:gdLst>
                    <a:gd name="T0" fmla="*/ 0 w 329"/>
                    <a:gd name="T1" fmla="*/ 2147483647 h 193"/>
                    <a:gd name="T2" fmla="*/ 2147483647 w 329"/>
                    <a:gd name="T3" fmla="*/ 2147483647 h 193"/>
                    <a:gd name="T4" fmla="*/ 2147483647 w 329"/>
                    <a:gd name="T5" fmla="*/ 2147483647 h 193"/>
                    <a:gd name="T6" fmla="*/ 2147483647 w 329"/>
                    <a:gd name="T7" fmla="*/ 2147483647 h 193"/>
                    <a:gd name="T8" fmla="*/ 2147483647 w 329"/>
                    <a:gd name="T9" fmla="*/ 2147483647 h 193"/>
                    <a:gd name="T10" fmla="*/ 2147483647 w 329"/>
                    <a:gd name="T11" fmla="*/ 2147483647 h 193"/>
                    <a:gd name="T12" fmla="*/ 2147483647 w 329"/>
                    <a:gd name="T13" fmla="*/ 0 h 193"/>
                    <a:gd name="T14" fmla="*/ 2147483647 w 329"/>
                    <a:gd name="T15" fmla="*/ 2147483647 h 193"/>
                    <a:gd name="T16" fmla="*/ 0 w 329"/>
                    <a:gd name="T17" fmla="*/ 2147483647 h 1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29"/>
                    <a:gd name="T28" fmla="*/ 0 h 193"/>
                    <a:gd name="T29" fmla="*/ 329 w 329"/>
                    <a:gd name="T30" fmla="*/ 193 h 19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29" h="193">
                      <a:moveTo>
                        <a:pt x="0" y="94"/>
                      </a:moveTo>
                      <a:lnTo>
                        <a:pt x="89" y="174"/>
                      </a:lnTo>
                      <a:lnTo>
                        <a:pt x="293" y="193"/>
                      </a:lnTo>
                      <a:lnTo>
                        <a:pt x="329" y="126"/>
                      </a:lnTo>
                      <a:lnTo>
                        <a:pt x="277" y="122"/>
                      </a:lnTo>
                      <a:lnTo>
                        <a:pt x="272" y="63"/>
                      </a:lnTo>
                      <a:lnTo>
                        <a:pt x="226" y="0"/>
                      </a:lnTo>
                      <a:lnTo>
                        <a:pt x="89" y="13"/>
                      </a:lnTo>
                      <a:lnTo>
                        <a:pt x="0" y="94"/>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73" name="Freeform 134">
                  <a:extLst>
                    <a:ext uri="{FF2B5EF4-FFF2-40B4-BE49-F238E27FC236}">
                      <a16:creationId xmlns:a16="http://schemas.microsoft.com/office/drawing/2014/main" id="{DA5CF63E-9704-DCEF-321D-B55C6593345B}"/>
                    </a:ext>
                  </a:extLst>
                </p:cNvPr>
                <p:cNvSpPr>
                  <a:spLocks noChangeAspect="1"/>
                </p:cNvSpPr>
                <p:nvPr/>
              </p:nvSpPr>
              <p:spPr bwMode="gray">
                <a:xfrm>
                  <a:off x="1576388" y="3516314"/>
                  <a:ext cx="498475" cy="501650"/>
                </a:xfrm>
                <a:custGeom>
                  <a:avLst/>
                  <a:gdLst>
                    <a:gd name="T0" fmla="*/ 0 w 731"/>
                    <a:gd name="T1" fmla="*/ 2147483647 h 607"/>
                    <a:gd name="T2" fmla="*/ 2147483647 w 731"/>
                    <a:gd name="T3" fmla="*/ 2147483647 h 607"/>
                    <a:gd name="T4" fmla="*/ 2147483647 w 731"/>
                    <a:gd name="T5" fmla="*/ 2147483647 h 607"/>
                    <a:gd name="T6" fmla="*/ 2147483647 w 731"/>
                    <a:gd name="T7" fmla="*/ 2147483647 h 607"/>
                    <a:gd name="T8" fmla="*/ 2147483647 w 731"/>
                    <a:gd name="T9" fmla="*/ 2147483647 h 607"/>
                    <a:gd name="T10" fmla="*/ 2147483647 w 731"/>
                    <a:gd name="T11" fmla="*/ 2147483647 h 607"/>
                    <a:gd name="T12" fmla="*/ 2147483647 w 731"/>
                    <a:gd name="T13" fmla="*/ 0 h 607"/>
                    <a:gd name="T14" fmla="*/ 2147483647 w 731"/>
                    <a:gd name="T15" fmla="*/ 2147483647 h 607"/>
                    <a:gd name="T16" fmla="*/ 2147483647 w 731"/>
                    <a:gd name="T17" fmla="*/ 2147483647 h 607"/>
                    <a:gd name="T18" fmla="*/ 2147483647 w 731"/>
                    <a:gd name="T19" fmla="*/ 2147483647 h 607"/>
                    <a:gd name="T20" fmla="*/ 2147483647 w 731"/>
                    <a:gd name="T21" fmla="*/ 2147483647 h 607"/>
                    <a:gd name="T22" fmla="*/ 2147483647 w 731"/>
                    <a:gd name="T23" fmla="*/ 2147483647 h 607"/>
                    <a:gd name="T24" fmla="*/ 2147483647 w 731"/>
                    <a:gd name="T25" fmla="*/ 2147483647 h 607"/>
                    <a:gd name="T26" fmla="*/ 2147483647 w 731"/>
                    <a:gd name="T27" fmla="*/ 2147483647 h 607"/>
                    <a:gd name="T28" fmla="*/ 2147483647 w 731"/>
                    <a:gd name="T29" fmla="*/ 2147483647 h 607"/>
                    <a:gd name="T30" fmla="*/ 2147483647 w 731"/>
                    <a:gd name="T31" fmla="*/ 2147483647 h 607"/>
                    <a:gd name="T32" fmla="*/ 2147483647 w 731"/>
                    <a:gd name="T33" fmla="*/ 2147483647 h 607"/>
                    <a:gd name="T34" fmla="*/ 2147483647 w 731"/>
                    <a:gd name="T35" fmla="*/ 2147483647 h 607"/>
                    <a:gd name="T36" fmla="*/ 2147483647 w 731"/>
                    <a:gd name="T37" fmla="*/ 2147483647 h 607"/>
                    <a:gd name="T38" fmla="*/ 2147483647 w 731"/>
                    <a:gd name="T39" fmla="*/ 2147483647 h 607"/>
                    <a:gd name="T40" fmla="*/ 2147483647 w 731"/>
                    <a:gd name="T41" fmla="*/ 2147483647 h 607"/>
                    <a:gd name="T42" fmla="*/ 2147483647 w 731"/>
                    <a:gd name="T43" fmla="*/ 2147483647 h 607"/>
                    <a:gd name="T44" fmla="*/ 2147483647 w 731"/>
                    <a:gd name="T45" fmla="*/ 2147483647 h 607"/>
                    <a:gd name="T46" fmla="*/ 2147483647 w 731"/>
                    <a:gd name="T47" fmla="*/ 2147483647 h 607"/>
                    <a:gd name="T48" fmla="*/ 2147483647 w 731"/>
                    <a:gd name="T49" fmla="*/ 2147483647 h 607"/>
                    <a:gd name="T50" fmla="*/ 2147483647 w 731"/>
                    <a:gd name="T51" fmla="*/ 2147483647 h 607"/>
                    <a:gd name="T52" fmla="*/ 2147483647 w 731"/>
                    <a:gd name="T53" fmla="*/ 2147483647 h 607"/>
                    <a:gd name="T54" fmla="*/ 2147483647 w 731"/>
                    <a:gd name="T55" fmla="*/ 2147483647 h 607"/>
                    <a:gd name="T56" fmla="*/ 0 w 731"/>
                    <a:gd name="T57" fmla="*/ 2147483647 h 607"/>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731"/>
                    <a:gd name="T88" fmla="*/ 0 h 607"/>
                    <a:gd name="T89" fmla="*/ 731 w 731"/>
                    <a:gd name="T90" fmla="*/ 607 h 607"/>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731" h="607">
                      <a:moveTo>
                        <a:pt x="0" y="158"/>
                      </a:moveTo>
                      <a:lnTo>
                        <a:pt x="10" y="106"/>
                      </a:lnTo>
                      <a:lnTo>
                        <a:pt x="49" y="117"/>
                      </a:lnTo>
                      <a:lnTo>
                        <a:pt x="96" y="85"/>
                      </a:lnTo>
                      <a:lnTo>
                        <a:pt x="115" y="61"/>
                      </a:lnTo>
                      <a:lnTo>
                        <a:pt x="77" y="26"/>
                      </a:lnTo>
                      <a:lnTo>
                        <a:pt x="156" y="0"/>
                      </a:lnTo>
                      <a:lnTo>
                        <a:pt x="312" y="70"/>
                      </a:lnTo>
                      <a:lnTo>
                        <a:pt x="314" y="96"/>
                      </a:lnTo>
                      <a:lnTo>
                        <a:pt x="350" y="113"/>
                      </a:lnTo>
                      <a:lnTo>
                        <a:pt x="383" y="130"/>
                      </a:lnTo>
                      <a:lnTo>
                        <a:pt x="414" y="117"/>
                      </a:lnTo>
                      <a:lnTo>
                        <a:pt x="476" y="137"/>
                      </a:lnTo>
                      <a:lnTo>
                        <a:pt x="561" y="276"/>
                      </a:lnTo>
                      <a:lnTo>
                        <a:pt x="570" y="285"/>
                      </a:lnTo>
                      <a:lnTo>
                        <a:pt x="603" y="340"/>
                      </a:lnTo>
                      <a:lnTo>
                        <a:pt x="713" y="353"/>
                      </a:lnTo>
                      <a:lnTo>
                        <a:pt x="731" y="378"/>
                      </a:lnTo>
                      <a:lnTo>
                        <a:pt x="705" y="450"/>
                      </a:lnTo>
                      <a:lnTo>
                        <a:pt x="603" y="486"/>
                      </a:lnTo>
                      <a:lnTo>
                        <a:pt x="492" y="510"/>
                      </a:lnTo>
                      <a:lnTo>
                        <a:pt x="403" y="607"/>
                      </a:lnTo>
                      <a:lnTo>
                        <a:pt x="403" y="570"/>
                      </a:lnTo>
                      <a:lnTo>
                        <a:pt x="340" y="546"/>
                      </a:lnTo>
                      <a:lnTo>
                        <a:pt x="278" y="579"/>
                      </a:lnTo>
                      <a:lnTo>
                        <a:pt x="214" y="469"/>
                      </a:lnTo>
                      <a:lnTo>
                        <a:pt x="163" y="426"/>
                      </a:lnTo>
                      <a:lnTo>
                        <a:pt x="130" y="311"/>
                      </a:lnTo>
                      <a:lnTo>
                        <a:pt x="0" y="158"/>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74" name="Freeform 135">
                  <a:extLst>
                    <a:ext uri="{FF2B5EF4-FFF2-40B4-BE49-F238E27FC236}">
                      <a16:creationId xmlns:a16="http://schemas.microsoft.com/office/drawing/2014/main" id="{DAE9A922-F3F5-D69F-E9E8-A2B19BE7768C}"/>
                    </a:ext>
                  </a:extLst>
                </p:cNvPr>
                <p:cNvSpPr>
                  <a:spLocks noChangeAspect="1"/>
                </p:cNvSpPr>
                <p:nvPr/>
              </p:nvSpPr>
              <p:spPr bwMode="gray">
                <a:xfrm>
                  <a:off x="1860550" y="1412876"/>
                  <a:ext cx="115888" cy="61913"/>
                </a:xfrm>
                <a:custGeom>
                  <a:avLst/>
                  <a:gdLst>
                    <a:gd name="T0" fmla="*/ 0 w 172"/>
                    <a:gd name="T1" fmla="*/ 2147483647 h 74"/>
                    <a:gd name="T2" fmla="*/ 2147483647 w 172"/>
                    <a:gd name="T3" fmla="*/ 2147483647 h 74"/>
                    <a:gd name="T4" fmla="*/ 2147483647 w 172"/>
                    <a:gd name="T5" fmla="*/ 2147483647 h 74"/>
                    <a:gd name="T6" fmla="*/ 2147483647 w 172"/>
                    <a:gd name="T7" fmla="*/ 0 h 74"/>
                    <a:gd name="T8" fmla="*/ 2147483647 w 172"/>
                    <a:gd name="T9" fmla="*/ 2147483647 h 74"/>
                    <a:gd name="T10" fmla="*/ 2147483647 w 172"/>
                    <a:gd name="T11" fmla="*/ 2147483647 h 74"/>
                    <a:gd name="T12" fmla="*/ 2147483647 w 172"/>
                    <a:gd name="T13" fmla="*/ 2147483647 h 74"/>
                    <a:gd name="T14" fmla="*/ 2147483647 w 172"/>
                    <a:gd name="T15" fmla="*/ 2147483647 h 74"/>
                    <a:gd name="T16" fmla="*/ 2147483647 w 172"/>
                    <a:gd name="T17" fmla="*/ 2147483647 h 74"/>
                    <a:gd name="T18" fmla="*/ 2147483647 w 172"/>
                    <a:gd name="T19" fmla="*/ 2147483647 h 74"/>
                    <a:gd name="T20" fmla="*/ 0 w 172"/>
                    <a:gd name="T21" fmla="*/ 2147483647 h 7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72"/>
                    <a:gd name="T34" fmla="*/ 0 h 74"/>
                    <a:gd name="T35" fmla="*/ 172 w 172"/>
                    <a:gd name="T36" fmla="*/ 74 h 7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72" h="74">
                      <a:moveTo>
                        <a:pt x="0" y="53"/>
                      </a:moveTo>
                      <a:lnTo>
                        <a:pt x="35" y="36"/>
                      </a:lnTo>
                      <a:lnTo>
                        <a:pt x="9" y="22"/>
                      </a:lnTo>
                      <a:lnTo>
                        <a:pt x="132" y="0"/>
                      </a:lnTo>
                      <a:lnTo>
                        <a:pt x="154" y="1"/>
                      </a:lnTo>
                      <a:lnTo>
                        <a:pt x="130" y="20"/>
                      </a:lnTo>
                      <a:lnTo>
                        <a:pt x="172" y="18"/>
                      </a:lnTo>
                      <a:lnTo>
                        <a:pt x="61" y="62"/>
                      </a:lnTo>
                      <a:lnTo>
                        <a:pt x="35" y="74"/>
                      </a:lnTo>
                      <a:lnTo>
                        <a:pt x="42" y="56"/>
                      </a:lnTo>
                      <a:lnTo>
                        <a:pt x="0" y="53"/>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75" name="Freeform 136">
                  <a:extLst>
                    <a:ext uri="{FF2B5EF4-FFF2-40B4-BE49-F238E27FC236}">
                      <a16:creationId xmlns:a16="http://schemas.microsoft.com/office/drawing/2014/main" id="{7E91EA82-4F8B-8977-3A67-9826093B4D72}"/>
                    </a:ext>
                  </a:extLst>
                </p:cNvPr>
                <p:cNvSpPr>
                  <a:spLocks noChangeAspect="1"/>
                </p:cNvSpPr>
                <p:nvPr/>
              </p:nvSpPr>
              <p:spPr bwMode="gray">
                <a:xfrm>
                  <a:off x="1895475" y="2071689"/>
                  <a:ext cx="49213" cy="36512"/>
                </a:xfrm>
                <a:custGeom>
                  <a:avLst/>
                  <a:gdLst>
                    <a:gd name="T0" fmla="*/ 0 w 68"/>
                    <a:gd name="T1" fmla="*/ 2147483647 h 39"/>
                    <a:gd name="T2" fmla="*/ 2147483647 w 68"/>
                    <a:gd name="T3" fmla="*/ 0 h 39"/>
                    <a:gd name="T4" fmla="*/ 2147483647 w 68"/>
                    <a:gd name="T5" fmla="*/ 2147483647 h 39"/>
                    <a:gd name="T6" fmla="*/ 0 w 68"/>
                    <a:gd name="T7" fmla="*/ 2147483647 h 39"/>
                    <a:gd name="T8" fmla="*/ 0 60000 65536"/>
                    <a:gd name="T9" fmla="*/ 0 60000 65536"/>
                    <a:gd name="T10" fmla="*/ 0 60000 65536"/>
                    <a:gd name="T11" fmla="*/ 0 60000 65536"/>
                    <a:gd name="T12" fmla="*/ 0 w 68"/>
                    <a:gd name="T13" fmla="*/ 0 h 39"/>
                    <a:gd name="T14" fmla="*/ 68 w 68"/>
                    <a:gd name="T15" fmla="*/ 39 h 39"/>
                  </a:gdLst>
                  <a:ahLst/>
                  <a:cxnLst>
                    <a:cxn ang="T8">
                      <a:pos x="T0" y="T1"/>
                    </a:cxn>
                    <a:cxn ang="T9">
                      <a:pos x="T2" y="T3"/>
                    </a:cxn>
                    <a:cxn ang="T10">
                      <a:pos x="T4" y="T5"/>
                    </a:cxn>
                    <a:cxn ang="T11">
                      <a:pos x="T6" y="T7"/>
                    </a:cxn>
                  </a:cxnLst>
                  <a:rect l="T12" t="T13" r="T14" b="T15"/>
                  <a:pathLst>
                    <a:path w="68" h="39">
                      <a:moveTo>
                        <a:pt x="0" y="39"/>
                      </a:moveTo>
                      <a:lnTo>
                        <a:pt x="19" y="0"/>
                      </a:lnTo>
                      <a:lnTo>
                        <a:pt x="68" y="22"/>
                      </a:lnTo>
                      <a:lnTo>
                        <a:pt x="0" y="39"/>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76" name="Freeform 137">
                  <a:extLst>
                    <a:ext uri="{FF2B5EF4-FFF2-40B4-BE49-F238E27FC236}">
                      <a16:creationId xmlns:a16="http://schemas.microsoft.com/office/drawing/2014/main" id="{0B9B6752-F7C7-D567-3AA0-2915D97D0F9A}"/>
                    </a:ext>
                  </a:extLst>
                </p:cNvPr>
                <p:cNvSpPr>
                  <a:spLocks noChangeAspect="1"/>
                </p:cNvSpPr>
                <p:nvPr/>
              </p:nvSpPr>
              <p:spPr bwMode="gray">
                <a:xfrm>
                  <a:off x="1976438" y="1876426"/>
                  <a:ext cx="146050" cy="134938"/>
                </a:xfrm>
                <a:custGeom>
                  <a:avLst/>
                  <a:gdLst>
                    <a:gd name="T0" fmla="*/ 0 w 212"/>
                    <a:gd name="T1" fmla="*/ 2147483647 h 160"/>
                    <a:gd name="T2" fmla="*/ 2147483647 w 212"/>
                    <a:gd name="T3" fmla="*/ 2147483647 h 160"/>
                    <a:gd name="T4" fmla="*/ 2147483647 w 212"/>
                    <a:gd name="T5" fmla="*/ 2147483647 h 160"/>
                    <a:gd name="T6" fmla="*/ 2147483647 w 212"/>
                    <a:gd name="T7" fmla="*/ 2147483647 h 160"/>
                    <a:gd name="T8" fmla="*/ 2147483647 w 212"/>
                    <a:gd name="T9" fmla="*/ 2147483647 h 160"/>
                    <a:gd name="T10" fmla="*/ 2147483647 w 212"/>
                    <a:gd name="T11" fmla="*/ 2147483647 h 160"/>
                    <a:gd name="T12" fmla="*/ 2147483647 w 212"/>
                    <a:gd name="T13" fmla="*/ 2147483647 h 160"/>
                    <a:gd name="T14" fmla="*/ 2147483647 w 212"/>
                    <a:gd name="T15" fmla="*/ 2147483647 h 160"/>
                    <a:gd name="T16" fmla="*/ 2147483647 w 212"/>
                    <a:gd name="T17" fmla="*/ 2147483647 h 160"/>
                    <a:gd name="T18" fmla="*/ 2147483647 w 212"/>
                    <a:gd name="T19" fmla="*/ 2147483647 h 160"/>
                    <a:gd name="T20" fmla="*/ 2147483647 w 212"/>
                    <a:gd name="T21" fmla="*/ 0 h 160"/>
                    <a:gd name="T22" fmla="*/ 2147483647 w 212"/>
                    <a:gd name="T23" fmla="*/ 2147483647 h 160"/>
                    <a:gd name="T24" fmla="*/ 2147483647 w 212"/>
                    <a:gd name="T25" fmla="*/ 2147483647 h 160"/>
                    <a:gd name="T26" fmla="*/ 0 w 212"/>
                    <a:gd name="T27" fmla="*/ 2147483647 h 16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12"/>
                    <a:gd name="T43" fmla="*/ 0 h 160"/>
                    <a:gd name="T44" fmla="*/ 212 w 212"/>
                    <a:gd name="T45" fmla="*/ 160 h 16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12" h="160">
                      <a:moveTo>
                        <a:pt x="0" y="79"/>
                      </a:moveTo>
                      <a:lnTo>
                        <a:pt x="17" y="113"/>
                      </a:lnTo>
                      <a:lnTo>
                        <a:pt x="41" y="101"/>
                      </a:lnTo>
                      <a:lnTo>
                        <a:pt x="66" y="124"/>
                      </a:lnTo>
                      <a:lnTo>
                        <a:pt x="86" y="113"/>
                      </a:lnTo>
                      <a:lnTo>
                        <a:pt x="79" y="152"/>
                      </a:lnTo>
                      <a:lnTo>
                        <a:pt x="212" y="160"/>
                      </a:lnTo>
                      <a:lnTo>
                        <a:pt x="160" y="132"/>
                      </a:lnTo>
                      <a:lnTo>
                        <a:pt x="135" y="82"/>
                      </a:lnTo>
                      <a:lnTo>
                        <a:pt x="137" y="30"/>
                      </a:lnTo>
                      <a:lnTo>
                        <a:pt x="170" y="0"/>
                      </a:lnTo>
                      <a:lnTo>
                        <a:pt x="54" y="11"/>
                      </a:lnTo>
                      <a:lnTo>
                        <a:pt x="27" y="79"/>
                      </a:lnTo>
                      <a:lnTo>
                        <a:pt x="0" y="79"/>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77" name="Freeform 138">
                  <a:extLst>
                    <a:ext uri="{FF2B5EF4-FFF2-40B4-BE49-F238E27FC236}">
                      <a16:creationId xmlns:a16="http://schemas.microsoft.com/office/drawing/2014/main" id="{FF1EFC3E-2CFD-E710-9925-632146810203}"/>
                    </a:ext>
                  </a:extLst>
                </p:cNvPr>
                <p:cNvSpPr>
                  <a:spLocks noChangeAspect="1"/>
                </p:cNvSpPr>
                <p:nvPr/>
              </p:nvSpPr>
              <p:spPr bwMode="gray">
                <a:xfrm>
                  <a:off x="2027238" y="1662114"/>
                  <a:ext cx="365125" cy="214312"/>
                </a:xfrm>
                <a:custGeom>
                  <a:avLst/>
                  <a:gdLst>
                    <a:gd name="T0" fmla="*/ 0 w 532"/>
                    <a:gd name="T1" fmla="*/ 2147483647 h 258"/>
                    <a:gd name="T2" fmla="*/ 2147483647 w 532"/>
                    <a:gd name="T3" fmla="*/ 2147483647 h 258"/>
                    <a:gd name="T4" fmla="*/ 2147483647 w 532"/>
                    <a:gd name="T5" fmla="*/ 2147483647 h 258"/>
                    <a:gd name="T6" fmla="*/ 2147483647 w 532"/>
                    <a:gd name="T7" fmla="*/ 2147483647 h 258"/>
                    <a:gd name="T8" fmla="*/ 2147483647 w 532"/>
                    <a:gd name="T9" fmla="*/ 2147483647 h 258"/>
                    <a:gd name="T10" fmla="*/ 2147483647 w 532"/>
                    <a:gd name="T11" fmla="*/ 2147483647 h 258"/>
                    <a:gd name="T12" fmla="*/ 2147483647 w 532"/>
                    <a:gd name="T13" fmla="*/ 2147483647 h 258"/>
                    <a:gd name="T14" fmla="*/ 2147483647 w 532"/>
                    <a:gd name="T15" fmla="*/ 2147483647 h 258"/>
                    <a:gd name="T16" fmla="*/ 2147483647 w 532"/>
                    <a:gd name="T17" fmla="*/ 2147483647 h 258"/>
                    <a:gd name="T18" fmla="*/ 2147483647 w 532"/>
                    <a:gd name="T19" fmla="*/ 2147483647 h 258"/>
                    <a:gd name="T20" fmla="*/ 2147483647 w 532"/>
                    <a:gd name="T21" fmla="*/ 2147483647 h 258"/>
                    <a:gd name="T22" fmla="*/ 2147483647 w 532"/>
                    <a:gd name="T23" fmla="*/ 2147483647 h 258"/>
                    <a:gd name="T24" fmla="*/ 2147483647 w 532"/>
                    <a:gd name="T25" fmla="*/ 2147483647 h 258"/>
                    <a:gd name="T26" fmla="*/ 2147483647 w 532"/>
                    <a:gd name="T27" fmla="*/ 2147483647 h 258"/>
                    <a:gd name="T28" fmla="*/ 2147483647 w 532"/>
                    <a:gd name="T29" fmla="*/ 2147483647 h 258"/>
                    <a:gd name="T30" fmla="*/ 2147483647 w 532"/>
                    <a:gd name="T31" fmla="*/ 2147483647 h 258"/>
                    <a:gd name="T32" fmla="*/ 2147483647 w 532"/>
                    <a:gd name="T33" fmla="*/ 2147483647 h 258"/>
                    <a:gd name="T34" fmla="*/ 2147483647 w 532"/>
                    <a:gd name="T35" fmla="*/ 2147483647 h 258"/>
                    <a:gd name="T36" fmla="*/ 2147483647 w 532"/>
                    <a:gd name="T37" fmla="*/ 0 h 258"/>
                    <a:gd name="T38" fmla="*/ 2147483647 w 532"/>
                    <a:gd name="T39" fmla="*/ 2147483647 h 258"/>
                    <a:gd name="T40" fmla="*/ 2147483647 w 532"/>
                    <a:gd name="T41" fmla="*/ 2147483647 h 258"/>
                    <a:gd name="T42" fmla="*/ 2147483647 w 532"/>
                    <a:gd name="T43" fmla="*/ 2147483647 h 258"/>
                    <a:gd name="T44" fmla="*/ 2147483647 w 532"/>
                    <a:gd name="T45" fmla="*/ 2147483647 h 258"/>
                    <a:gd name="T46" fmla="*/ 2147483647 w 532"/>
                    <a:gd name="T47" fmla="*/ 2147483647 h 258"/>
                    <a:gd name="T48" fmla="*/ 2147483647 w 532"/>
                    <a:gd name="T49" fmla="*/ 2147483647 h 258"/>
                    <a:gd name="T50" fmla="*/ 2147483647 w 532"/>
                    <a:gd name="T51" fmla="*/ 2147483647 h 258"/>
                    <a:gd name="T52" fmla="*/ 2147483647 w 532"/>
                    <a:gd name="T53" fmla="*/ 2147483647 h 258"/>
                    <a:gd name="T54" fmla="*/ 2147483647 w 532"/>
                    <a:gd name="T55" fmla="*/ 2147483647 h 258"/>
                    <a:gd name="T56" fmla="*/ 2147483647 w 532"/>
                    <a:gd name="T57" fmla="*/ 2147483647 h 258"/>
                    <a:gd name="T58" fmla="*/ 0 w 532"/>
                    <a:gd name="T59" fmla="*/ 2147483647 h 2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532"/>
                    <a:gd name="T91" fmla="*/ 0 h 258"/>
                    <a:gd name="T92" fmla="*/ 532 w 532"/>
                    <a:gd name="T93" fmla="*/ 258 h 2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532" h="258">
                      <a:moveTo>
                        <a:pt x="0" y="222"/>
                      </a:moveTo>
                      <a:lnTo>
                        <a:pt x="50" y="229"/>
                      </a:lnTo>
                      <a:lnTo>
                        <a:pt x="17" y="251"/>
                      </a:lnTo>
                      <a:lnTo>
                        <a:pt x="105" y="258"/>
                      </a:lnTo>
                      <a:lnTo>
                        <a:pt x="107" y="229"/>
                      </a:lnTo>
                      <a:lnTo>
                        <a:pt x="132" y="234"/>
                      </a:lnTo>
                      <a:lnTo>
                        <a:pt x="106" y="217"/>
                      </a:lnTo>
                      <a:lnTo>
                        <a:pt x="143" y="223"/>
                      </a:lnTo>
                      <a:lnTo>
                        <a:pt x="133" y="190"/>
                      </a:lnTo>
                      <a:lnTo>
                        <a:pt x="153" y="209"/>
                      </a:lnTo>
                      <a:lnTo>
                        <a:pt x="177" y="191"/>
                      </a:lnTo>
                      <a:lnTo>
                        <a:pt x="161" y="170"/>
                      </a:lnTo>
                      <a:lnTo>
                        <a:pt x="215" y="173"/>
                      </a:lnTo>
                      <a:lnTo>
                        <a:pt x="200" y="161"/>
                      </a:lnTo>
                      <a:lnTo>
                        <a:pt x="225" y="163"/>
                      </a:lnTo>
                      <a:lnTo>
                        <a:pt x="240" y="137"/>
                      </a:lnTo>
                      <a:lnTo>
                        <a:pt x="505" y="54"/>
                      </a:lnTo>
                      <a:lnTo>
                        <a:pt x="532" y="22"/>
                      </a:lnTo>
                      <a:lnTo>
                        <a:pt x="481" y="0"/>
                      </a:lnTo>
                      <a:lnTo>
                        <a:pt x="369" y="52"/>
                      </a:lnTo>
                      <a:lnTo>
                        <a:pt x="254" y="52"/>
                      </a:lnTo>
                      <a:lnTo>
                        <a:pt x="131" y="121"/>
                      </a:lnTo>
                      <a:lnTo>
                        <a:pt x="63" y="130"/>
                      </a:lnTo>
                      <a:lnTo>
                        <a:pt x="67" y="161"/>
                      </a:lnTo>
                      <a:lnTo>
                        <a:pt x="104" y="163"/>
                      </a:lnTo>
                      <a:lnTo>
                        <a:pt x="62" y="164"/>
                      </a:lnTo>
                      <a:lnTo>
                        <a:pt x="81" y="178"/>
                      </a:lnTo>
                      <a:lnTo>
                        <a:pt x="50" y="191"/>
                      </a:lnTo>
                      <a:lnTo>
                        <a:pt x="85" y="206"/>
                      </a:lnTo>
                      <a:lnTo>
                        <a:pt x="0" y="222"/>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84" name="Freeform 139">
                  <a:extLst>
                    <a:ext uri="{FF2B5EF4-FFF2-40B4-BE49-F238E27FC236}">
                      <a16:creationId xmlns:a16="http://schemas.microsoft.com/office/drawing/2014/main" id="{55F56968-E894-4F77-D27C-09A107873189}"/>
                    </a:ext>
                  </a:extLst>
                </p:cNvPr>
                <p:cNvSpPr>
                  <a:spLocks noChangeAspect="1"/>
                </p:cNvSpPr>
                <p:nvPr/>
              </p:nvSpPr>
              <p:spPr bwMode="gray">
                <a:xfrm>
                  <a:off x="2239963" y="1381126"/>
                  <a:ext cx="69850" cy="42863"/>
                </a:xfrm>
                <a:custGeom>
                  <a:avLst/>
                  <a:gdLst>
                    <a:gd name="T0" fmla="*/ 0 w 102"/>
                    <a:gd name="T1" fmla="*/ 2147483647 h 53"/>
                    <a:gd name="T2" fmla="*/ 2147483647 w 102"/>
                    <a:gd name="T3" fmla="*/ 2147483647 h 53"/>
                    <a:gd name="T4" fmla="*/ 2147483647 w 102"/>
                    <a:gd name="T5" fmla="*/ 2147483647 h 53"/>
                    <a:gd name="T6" fmla="*/ 2147483647 w 102"/>
                    <a:gd name="T7" fmla="*/ 0 h 53"/>
                    <a:gd name="T8" fmla="*/ 0 w 102"/>
                    <a:gd name="T9" fmla="*/ 2147483647 h 53"/>
                    <a:gd name="T10" fmla="*/ 0 60000 65536"/>
                    <a:gd name="T11" fmla="*/ 0 60000 65536"/>
                    <a:gd name="T12" fmla="*/ 0 60000 65536"/>
                    <a:gd name="T13" fmla="*/ 0 60000 65536"/>
                    <a:gd name="T14" fmla="*/ 0 60000 65536"/>
                    <a:gd name="T15" fmla="*/ 0 w 102"/>
                    <a:gd name="T16" fmla="*/ 0 h 53"/>
                    <a:gd name="T17" fmla="*/ 102 w 102"/>
                    <a:gd name="T18" fmla="*/ 53 h 53"/>
                  </a:gdLst>
                  <a:ahLst/>
                  <a:cxnLst>
                    <a:cxn ang="T10">
                      <a:pos x="T0" y="T1"/>
                    </a:cxn>
                    <a:cxn ang="T11">
                      <a:pos x="T2" y="T3"/>
                    </a:cxn>
                    <a:cxn ang="T12">
                      <a:pos x="T4" y="T5"/>
                    </a:cxn>
                    <a:cxn ang="T13">
                      <a:pos x="T6" y="T7"/>
                    </a:cxn>
                    <a:cxn ang="T14">
                      <a:pos x="T8" y="T9"/>
                    </a:cxn>
                  </a:cxnLst>
                  <a:rect l="T15" t="T16" r="T17" b="T18"/>
                  <a:pathLst>
                    <a:path w="102" h="53">
                      <a:moveTo>
                        <a:pt x="0" y="37"/>
                      </a:moveTo>
                      <a:lnTo>
                        <a:pt x="30" y="53"/>
                      </a:lnTo>
                      <a:lnTo>
                        <a:pt x="102" y="35"/>
                      </a:lnTo>
                      <a:lnTo>
                        <a:pt x="60" y="0"/>
                      </a:lnTo>
                      <a:lnTo>
                        <a:pt x="0" y="37"/>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85" name="Freeform 140">
                  <a:extLst>
                    <a:ext uri="{FF2B5EF4-FFF2-40B4-BE49-F238E27FC236}">
                      <a16:creationId xmlns:a16="http://schemas.microsoft.com/office/drawing/2014/main" id="{98C7C36B-B180-0578-8186-19C1631D382F}"/>
                    </a:ext>
                  </a:extLst>
                </p:cNvPr>
                <p:cNvSpPr>
                  <a:spLocks noChangeAspect="1"/>
                </p:cNvSpPr>
                <p:nvPr/>
              </p:nvSpPr>
              <p:spPr bwMode="gray">
                <a:xfrm>
                  <a:off x="2922588" y="1465264"/>
                  <a:ext cx="63500" cy="30162"/>
                </a:xfrm>
                <a:custGeom>
                  <a:avLst/>
                  <a:gdLst>
                    <a:gd name="T0" fmla="*/ 0 w 93"/>
                    <a:gd name="T1" fmla="*/ 0 h 35"/>
                    <a:gd name="T2" fmla="*/ 2147483647 w 93"/>
                    <a:gd name="T3" fmla="*/ 2147483647 h 35"/>
                    <a:gd name="T4" fmla="*/ 2147483647 w 93"/>
                    <a:gd name="T5" fmla="*/ 2147483647 h 35"/>
                    <a:gd name="T6" fmla="*/ 2147483647 w 93"/>
                    <a:gd name="T7" fmla="*/ 2147483647 h 35"/>
                    <a:gd name="T8" fmla="*/ 2147483647 w 93"/>
                    <a:gd name="T9" fmla="*/ 2147483647 h 35"/>
                    <a:gd name="T10" fmla="*/ 0 w 93"/>
                    <a:gd name="T11" fmla="*/ 0 h 35"/>
                    <a:gd name="T12" fmla="*/ 0 60000 65536"/>
                    <a:gd name="T13" fmla="*/ 0 60000 65536"/>
                    <a:gd name="T14" fmla="*/ 0 60000 65536"/>
                    <a:gd name="T15" fmla="*/ 0 60000 65536"/>
                    <a:gd name="T16" fmla="*/ 0 60000 65536"/>
                    <a:gd name="T17" fmla="*/ 0 60000 65536"/>
                    <a:gd name="T18" fmla="*/ 0 w 93"/>
                    <a:gd name="T19" fmla="*/ 0 h 35"/>
                    <a:gd name="T20" fmla="*/ 93 w 93"/>
                    <a:gd name="T21" fmla="*/ 35 h 35"/>
                  </a:gdLst>
                  <a:ahLst/>
                  <a:cxnLst>
                    <a:cxn ang="T12">
                      <a:pos x="T0" y="T1"/>
                    </a:cxn>
                    <a:cxn ang="T13">
                      <a:pos x="T2" y="T3"/>
                    </a:cxn>
                    <a:cxn ang="T14">
                      <a:pos x="T4" y="T5"/>
                    </a:cxn>
                    <a:cxn ang="T15">
                      <a:pos x="T6" y="T7"/>
                    </a:cxn>
                    <a:cxn ang="T16">
                      <a:pos x="T8" y="T9"/>
                    </a:cxn>
                    <a:cxn ang="T17">
                      <a:pos x="T10" y="T11"/>
                    </a:cxn>
                  </a:cxnLst>
                  <a:rect l="T18" t="T19" r="T20" b="T21"/>
                  <a:pathLst>
                    <a:path w="93" h="35">
                      <a:moveTo>
                        <a:pt x="0" y="0"/>
                      </a:moveTo>
                      <a:lnTo>
                        <a:pt x="42" y="27"/>
                      </a:lnTo>
                      <a:lnTo>
                        <a:pt x="28" y="35"/>
                      </a:lnTo>
                      <a:lnTo>
                        <a:pt x="65" y="33"/>
                      </a:lnTo>
                      <a:lnTo>
                        <a:pt x="93" y="16"/>
                      </a:lnTo>
                      <a:lnTo>
                        <a:pt x="0" y="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86" name="Freeform 141">
                  <a:extLst>
                    <a:ext uri="{FF2B5EF4-FFF2-40B4-BE49-F238E27FC236}">
                      <a16:creationId xmlns:a16="http://schemas.microsoft.com/office/drawing/2014/main" id="{44DD8720-7210-91BB-7C45-4342E94F2FBD}"/>
                    </a:ext>
                  </a:extLst>
                </p:cNvPr>
                <p:cNvSpPr>
                  <a:spLocks noChangeAspect="1"/>
                </p:cNvSpPr>
                <p:nvPr/>
              </p:nvSpPr>
              <p:spPr bwMode="gray">
                <a:xfrm>
                  <a:off x="2932113" y="1390651"/>
                  <a:ext cx="150812" cy="76200"/>
                </a:xfrm>
                <a:custGeom>
                  <a:avLst/>
                  <a:gdLst>
                    <a:gd name="T0" fmla="*/ 0 w 220"/>
                    <a:gd name="T1" fmla="*/ 2147483647 h 95"/>
                    <a:gd name="T2" fmla="*/ 2147483647 w 220"/>
                    <a:gd name="T3" fmla="*/ 2147483647 h 95"/>
                    <a:gd name="T4" fmla="*/ 2147483647 w 220"/>
                    <a:gd name="T5" fmla="*/ 0 h 95"/>
                    <a:gd name="T6" fmla="*/ 2147483647 w 220"/>
                    <a:gd name="T7" fmla="*/ 2147483647 h 95"/>
                    <a:gd name="T8" fmla="*/ 2147483647 w 220"/>
                    <a:gd name="T9" fmla="*/ 2147483647 h 95"/>
                    <a:gd name="T10" fmla="*/ 2147483647 w 220"/>
                    <a:gd name="T11" fmla="*/ 2147483647 h 95"/>
                    <a:gd name="T12" fmla="*/ 2147483647 w 220"/>
                    <a:gd name="T13" fmla="*/ 2147483647 h 95"/>
                    <a:gd name="T14" fmla="*/ 0 w 220"/>
                    <a:gd name="T15" fmla="*/ 2147483647 h 95"/>
                    <a:gd name="T16" fmla="*/ 0 60000 65536"/>
                    <a:gd name="T17" fmla="*/ 0 60000 65536"/>
                    <a:gd name="T18" fmla="*/ 0 60000 65536"/>
                    <a:gd name="T19" fmla="*/ 0 60000 65536"/>
                    <a:gd name="T20" fmla="*/ 0 60000 65536"/>
                    <a:gd name="T21" fmla="*/ 0 60000 65536"/>
                    <a:gd name="T22" fmla="*/ 0 60000 65536"/>
                    <a:gd name="T23" fmla="*/ 0 60000 65536"/>
                    <a:gd name="T24" fmla="*/ 0 w 220"/>
                    <a:gd name="T25" fmla="*/ 0 h 95"/>
                    <a:gd name="T26" fmla="*/ 220 w 220"/>
                    <a:gd name="T27" fmla="*/ 95 h 9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0" h="95">
                      <a:moveTo>
                        <a:pt x="0" y="78"/>
                      </a:moveTo>
                      <a:lnTo>
                        <a:pt x="59" y="25"/>
                      </a:lnTo>
                      <a:lnTo>
                        <a:pt x="142" y="0"/>
                      </a:lnTo>
                      <a:lnTo>
                        <a:pt x="220" y="45"/>
                      </a:lnTo>
                      <a:lnTo>
                        <a:pt x="194" y="55"/>
                      </a:lnTo>
                      <a:lnTo>
                        <a:pt x="202" y="75"/>
                      </a:lnTo>
                      <a:lnTo>
                        <a:pt x="88" y="95"/>
                      </a:lnTo>
                      <a:lnTo>
                        <a:pt x="0" y="78"/>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87" name="Freeform 142">
                  <a:extLst>
                    <a:ext uri="{FF2B5EF4-FFF2-40B4-BE49-F238E27FC236}">
                      <a16:creationId xmlns:a16="http://schemas.microsoft.com/office/drawing/2014/main" id="{4D33D5C1-5A09-4CAD-7F93-597E109B1FFA}"/>
                    </a:ext>
                  </a:extLst>
                </p:cNvPr>
                <p:cNvSpPr>
                  <a:spLocks noChangeAspect="1"/>
                </p:cNvSpPr>
                <p:nvPr/>
              </p:nvSpPr>
              <p:spPr bwMode="gray">
                <a:xfrm>
                  <a:off x="2963863" y="1458914"/>
                  <a:ext cx="171450" cy="93662"/>
                </a:xfrm>
                <a:custGeom>
                  <a:avLst/>
                  <a:gdLst>
                    <a:gd name="T0" fmla="*/ 0 w 248"/>
                    <a:gd name="T1" fmla="*/ 2147483647 h 111"/>
                    <a:gd name="T2" fmla="*/ 2147483647 w 248"/>
                    <a:gd name="T3" fmla="*/ 2147483647 h 111"/>
                    <a:gd name="T4" fmla="*/ 2147483647 w 248"/>
                    <a:gd name="T5" fmla="*/ 2147483647 h 111"/>
                    <a:gd name="T6" fmla="*/ 2147483647 w 248"/>
                    <a:gd name="T7" fmla="*/ 2147483647 h 111"/>
                    <a:gd name="T8" fmla="*/ 2147483647 w 248"/>
                    <a:gd name="T9" fmla="*/ 2147483647 h 111"/>
                    <a:gd name="T10" fmla="*/ 2147483647 w 248"/>
                    <a:gd name="T11" fmla="*/ 2147483647 h 111"/>
                    <a:gd name="T12" fmla="*/ 2147483647 w 248"/>
                    <a:gd name="T13" fmla="*/ 2147483647 h 111"/>
                    <a:gd name="T14" fmla="*/ 2147483647 w 248"/>
                    <a:gd name="T15" fmla="*/ 2147483647 h 111"/>
                    <a:gd name="T16" fmla="*/ 2147483647 w 248"/>
                    <a:gd name="T17" fmla="*/ 2147483647 h 111"/>
                    <a:gd name="T18" fmla="*/ 2147483647 w 248"/>
                    <a:gd name="T19" fmla="*/ 2147483647 h 111"/>
                    <a:gd name="T20" fmla="*/ 2147483647 w 248"/>
                    <a:gd name="T21" fmla="*/ 2147483647 h 111"/>
                    <a:gd name="T22" fmla="*/ 2147483647 w 248"/>
                    <a:gd name="T23" fmla="*/ 2147483647 h 111"/>
                    <a:gd name="T24" fmla="*/ 2147483647 w 248"/>
                    <a:gd name="T25" fmla="*/ 0 h 111"/>
                    <a:gd name="T26" fmla="*/ 2147483647 w 248"/>
                    <a:gd name="T27" fmla="*/ 2147483647 h 111"/>
                    <a:gd name="T28" fmla="*/ 0 w 248"/>
                    <a:gd name="T29" fmla="*/ 2147483647 h 11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48"/>
                    <a:gd name="T46" fmla="*/ 0 h 111"/>
                    <a:gd name="T47" fmla="*/ 248 w 248"/>
                    <a:gd name="T48" fmla="*/ 111 h 111"/>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48" h="111">
                      <a:moveTo>
                        <a:pt x="0" y="49"/>
                      </a:moveTo>
                      <a:lnTo>
                        <a:pt x="45" y="54"/>
                      </a:lnTo>
                      <a:lnTo>
                        <a:pt x="77" y="93"/>
                      </a:lnTo>
                      <a:lnTo>
                        <a:pt x="101" y="80"/>
                      </a:lnTo>
                      <a:lnTo>
                        <a:pt x="204" y="111"/>
                      </a:lnTo>
                      <a:lnTo>
                        <a:pt x="238" y="99"/>
                      </a:lnTo>
                      <a:lnTo>
                        <a:pt x="213" y="69"/>
                      </a:lnTo>
                      <a:lnTo>
                        <a:pt x="232" y="77"/>
                      </a:lnTo>
                      <a:lnTo>
                        <a:pt x="248" y="33"/>
                      </a:lnTo>
                      <a:lnTo>
                        <a:pt x="194" y="10"/>
                      </a:lnTo>
                      <a:lnTo>
                        <a:pt x="142" y="41"/>
                      </a:lnTo>
                      <a:lnTo>
                        <a:pt x="184" y="24"/>
                      </a:lnTo>
                      <a:lnTo>
                        <a:pt x="159" y="0"/>
                      </a:lnTo>
                      <a:lnTo>
                        <a:pt x="72" y="8"/>
                      </a:lnTo>
                      <a:lnTo>
                        <a:pt x="0" y="49"/>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90" name="Freeform 143">
                  <a:extLst>
                    <a:ext uri="{FF2B5EF4-FFF2-40B4-BE49-F238E27FC236}">
                      <a16:creationId xmlns:a16="http://schemas.microsoft.com/office/drawing/2014/main" id="{F4375FA9-08C2-2B98-D1FC-03379A189E3C}"/>
                    </a:ext>
                  </a:extLst>
                </p:cNvPr>
                <p:cNvSpPr>
                  <a:spLocks noChangeAspect="1"/>
                </p:cNvSpPr>
                <p:nvPr/>
              </p:nvSpPr>
              <p:spPr bwMode="gray">
                <a:xfrm>
                  <a:off x="3122613" y="1508126"/>
                  <a:ext cx="142875" cy="93663"/>
                </a:xfrm>
                <a:custGeom>
                  <a:avLst/>
                  <a:gdLst>
                    <a:gd name="T0" fmla="*/ 0 w 208"/>
                    <a:gd name="T1" fmla="*/ 2147483647 h 113"/>
                    <a:gd name="T2" fmla="*/ 2147483647 w 208"/>
                    <a:gd name="T3" fmla="*/ 2147483647 h 113"/>
                    <a:gd name="T4" fmla="*/ 2147483647 w 208"/>
                    <a:gd name="T5" fmla="*/ 2147483647 h 113"/>
                    <a:gd name="T6" fmla="*/ 2147483647 w 208"/>
                    <a:gd name="T7" fmla="*/ 2147483647 h 113"/>
                    <a:gd name="T8" fmla="*/ 2147483647 w 208"/>
                    <a:gd name="T9" fmla="*/ 2147483647 h 113"/>
                    <a:gd name="T10" fmla="*/ 2147483647 w 208"/>
                    <a:gd name="T11" fmla="*/ 2147483647 h 113"/>
                    <a:gd name="T12" fmla="*/ 2147483647 w 208"/>
                    <a:gd name="T13" fmla="*/ 2147483647 h 113"/>
                    <a:gd name="T14" fmla="*/ 2147483647 w 208"/>
                    <a:gd name="T15" fmla="*/ 0 h 113"/>
                    <a:gd name="T16" fmla="*/ 2147483647 w 208"/>
                    <a:gd name="T17" fmla="*/ 2147483647 h 113"/>
                    <a:gd name="T18" fmla="*/ 0 w 208"/>
                    <a:gd name="T19" fmla="*/ 2147483647 h 1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8"/>
                    <a:gd name="T31" fmla="*/ 0 h 113"/>
                    <a:gd name="T32" fmla="*/ 208 w 208"/>
                    <a:gd name="T33" fmla="*/ 113 h 11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8" h="113">
                      <a:moveTo>
                        <a:pt x="0" y="96"/>
                      </a:moveTo>
                      <a:lnTo>
                        <a:pt x="16" y="113"/>
                      </a:lnTo>
                      <a:lnTo>
                        <a:pt x="191" y="90"/>
                      </a:lnTo>
                      <a:lnTo>
                        <a:pt x="208" y="53"/>
                      </a:lnTo>
                      <a:lnTo>
                        <a:pt x="159" y="22"/>
                      </a:lnTo>
                      <a:lnTo>
                        <a:pt x="117" y="35"/>
                      </a:lnTo>
                      <a:lnTo>
                        <a:pt x="125" y="10"/>
                      </a:lnTo>
                      <a:lnTo>
                        <a:pt x="100" y="0"/>
                      </a:lnTo>
                      <a:lnTo>
                        <a:pt x="21" y="85"/>
                      </a:lnTo>
                      <a:lnTo>
                        <a:pt x="0" y="96"/>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91" name="Freeform 144">
                  <a:extLst>
                    <a:ext uri="{FF2B5EF4-FFF2-40B4-BE49-F238E27FC236}">
                      <a16:creationId xmlns:a16="http://schemas.microsoft.com/office/drawing/2014/main" id="{AEDF06B3-2C0D-6C6D-3B1A-395DA2246418}"/>
                    </a:ext>
                  </a:extLst>
                </p:cNvPr>
                <p:cNvSpPr>
                  <a:spLocks noChangeAspect="1"/>
                </p:cNvSpPr>
                <p:nvPr/>
              </p:nvSpPr>
              <p:spPr bwMode="gray">
                <a:xfrm>
                  <a:off x="4013200" y="1708151"/>
                  <a:ext cx="158750" cy="88900"/>
                </a:xfrm>
                <a:custGeom>
                  <a:avLst/>
                  <a:gdLst>
                    <a:gd name="T0" fmla="*/ 0 w 233"/>
                    <a:gd name="T1" fmla="*/ 2147483647 h 108"/>
                    <a:gd name="T2" fmla="*/ 2147483647 w 233"/>
                    <a:gd name="T3" fmla="*/ 2147483647 h 108"/>
                    <a:gd name="T4" fmla="*/ 2147483647 w 233"/>
                    <a:gd name="T5" fmla="*/ 0 h 108"/>
                    <a:gd name="T6" fmla="*/ 2147483647 w 233"/>
                    <a:gd name="T7" fmla="*/ 2147483647 h 108"/>
                    <a:gd name="T8" fmla="*/ 2147483647 w 233"/>
                    <a:gd name="T9" fmla="*/ 2147483647 h 108"/>
                    <a:gd name="T10" fmla="*/ 2147483647 w 233"/>
                    <a:gd name="T11" fmla="*/ 2147483647 h 108"/>
                    <a:gd name="T12" fmla="*/ 2147483647 w 233"/>
                    <a:gd name="T13" fmla="*/ 2147483647 h 108"/>
                    <a:gd name="T14" fmla="*/ 2147483647 w 233"/>
                    <a:gd name="T15" fmla="*/ 2147483647 h 108"/>
                    <a:gd name="T16" fmla="*/ 2147483647 w 233"/>
                    <a:gd name="T17" fmla="*/ 2147483647 h 108"/>
                    <a:gd name="T18" fmla="*/ 2147483647 w 233"/>
                    <a:gd name="T19" fmla="*/ 2147483647 h 108"/>
                    <a:gd name="T20" fmla="*/ 2147483647 w 233"/>
                    <a:gd name="T21" fmla="*/ 2147483647 h 108"/>
                    <a:gd name="T22" fmla="*/ 0 w 233"/>
                    <a:gd name="T23" fmla="*/ 2147483647 h 10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33"/>
                    <a:gd name="T37" fmla="*/ 0 h 108"/>
                    <a:gd name="T38" fmla="*/ 233 w 233"/>
                    <a:gd name="T39" fmla="*/ 108 h 10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33" h="108">
                      <a:moveTo>
                        <a:pt x="0" y="59"/>
                      </a:moveTo>
                      <a:lnTo>
                        <a:pt x="48" y="5"/>
                      </a:lnTo>
                      <a:lnTo>
                        <a:pt x="81" y="0"/>
                      </a:lnTo>
                      <a:lnTo>
                        <a:pt x="134" y="42"/>
                      </a:lnTo>
                      <a:lnTo>
                        <a:pt x="142" y="11"/>
                      </a:lnTo>
                      <a:lnTo>
                        <a:pt x="201" y="36"/>
                      </a:lnTo>
                      <a:lnTo>
                        <a:pt x="195" y="75"/>
                      </a:lnTo>
                      <a:lnTo>
                        <a:pt x="233" y="89"/>
                      </a:lnTo>
                      <a:lnTo>
                        <a:pt x="110" y="96"/>
                      </a:lnTo>
                      <a:lnTo>
                        <a:pt x="103" y="78"/>
                      </a:lnTo>
                      <a:lnTo>
                        <a:pt x="83" y="108"/>
                      </a:lnTo>
                      <a:lnTo>
                        <a:pt x="0" y="59"/>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93" name="Freeform 145">
                  <a:extLst>
                    <a:ext uri="{FF2B5EF4-FFF2-40B4-BE49-F238E27FC236}">
                      <a16:creationId xmlns:a16="http://schemas.microsoft.com/office/drawing/2014/main" id="{D3FC1D18-0251-3682-D103-1B1D3740ADE0}"/>
                    </a:ext>
                  </a:extLst>
                </p:cNvPr>
                <p:cNvSpPr>
                  <a:spLocks noChangeAspect="1"/>
                </p:cNvSpPr>
                <p:nvPr/>
              </p:nvSpPr>
              <p:spPr bwMode="gray">
                <a:xfrm>
                  <a:off x="4124325" y="1709739"/>
                  <a:ext cx="100013" cy="60325"/>
                </a:xfrm>
                <a:custGeom>
                  <a:avLst/>
                  <a:gdLst>
                    <a:gd name="T0" fmla="*/ 0 w 143"/>
                    <a:gd name="T1" fmla="*/ 0 h 72"/>
                    <a:gd name="T2" fmla="*/ 2147483647 w 143"/>
                    <a:gd name="T3" fmla="*/ 2147483647 h 72"/>
                    <a:gd name="T4" fmla="*/ 2147483647 w 143"/>
                    <a:gd name="T5" fmla="*/ 2147483647 h 72"/>
                    <a:gd name="T6" fmla="*/ 2147483647 w 143"/>
                    <a:gd name="T7" fmla="*/ 2147483647 h 72"/>
                    <a:gd name="T8" fmla="*/ 2147483647 w 143"/>
                    <a:gd name="T9" fmla="*/ 2147483647 h 72"/>
                    <a:gd name="T10" fmla="*/ 2147483647 w 143"/>
                    <a:gd name="T11" fmla="*/ 2147483647 h 72"/>
                    <a:gd name="T12" fmla="*/ 0 w 143"/>
                    <a:gd name="T13" fmla="*/ 0 h 72"/>
                    <a:gd name="T14" fmla="*/ 0 60000 65536"/>
                    <a:gd name="T15" fmla="*/ 0 60000 65536"/>
                    <a:gd name="T16" fmla="*/ 0 60000 65536"/>
                    <a:gd name="T17" fmla="*/ 0 60000 65536"/>
                    <a:gd name="T18" fmla="*/ 0 60000 65536"/>
                    <a:gd name="T19" fmla="*/ 0 60000 65536"/>
                    <a:gd name="T20" fmla="*/ 0 60000 65536"/>
                    <a:gd name="T21" fmla="*/ 0 w 143"/>
                    <a:gd name="T22" fmla="*/ 0 h 72"/>
                    <a:gd name="T23" fmla="*/ 143 w 143"/>
                    <a:gd name="T24" fmla="*/ 72 h 7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3" h="72">
                      <a:moveTo>
                        <a:pt x="0" y="0"/>
                      </a:moveTo>
                      <a:lnTo>
                        <a:pt x="47" y="27"/>
                      </a:lnTo>
                      <a:lnTo>
                        <a:pt x="34" y="51"/>
                      </a:lnTo>
                      <a:lnTo>
                        <a:pt x="58" y="72"/>
                      </a:lnTo>
                      <a:lnTo>
                        <a:pt x="101" y="72"/>
                      </a:lnTo>
                      <a:lnTo>
                        <a:pt x="143" y="45"/>
                      </a:lnTo>
                      <a:lnTo>
                        <a:pt x="0" y="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94" name="Freeform 146">
                  <a:extLst>
                    <a:ext uri="{FF2B5EF4-FFF2-40B4-BE49-F238E27FC236}">
                      <a16:creationId xmlns:a16="http://schemas.microsoft.com/office/drawing/2014/main" id="{E92F4BF9-09DE-37E4-C388-A336C1056F4F}"/>
                    </a:ext>
                  </a:extLst>
                </p:cNvPr>
                <p:cNvSpPr>
                  <a:spLocks noChangeAspect="1"/>
                </p:cNvSpPr>
                <p:nvPr/>
              </p:nvSpPr>
              <p:spPr bwMode="gray">
                <a:xfrm>
                  <a:off x="4132263" y="2744789"/>
                  <a:ext cx="76200" cy="311150"/>
                </a:xfrm>
                <a:custGeom>
                  <a:avLst/>
                  <a:gdLst>
                    <a:gd name="T0" fmla="*/ 0 w 108"/>
                    <a:gd name="T1" fmla="*/ 2147483647 h 377"/>
                    <a:gd name="T2" fmla="*/ 2147483647 w 108"/>
                    <a:gd name="T3" fmla="*/ 2147483647 h 377"/>
                    <a:gd name="T4" fmla="*/ 2147483647 w 108"/>
                    <a:gd name="T5" fmla="*/ 2147483647 h 377"/>
                    <a:gd name="T6" fmla="*/ 2147483647 w 108"/>
                    <a:gd name="T7" fmla="*/ 2147483647 h 377"/>
                    <a:gd name="T8" fmla="*/ 2147483647 w 108"/>
                    <a:gd name="T9" fmla="*/ 2147483647 h 377"/>
                    <a:gd name="T10" fmla="*/ 2147483647 w 108"/>
                    <a:gd name="T11" fmla="*/ 2147483647 h 377"/>
                    <a:gd name="T12" fmla="*/ 2147483647 w 108"/>
                    <a:gd name="T13" fmla="*/ 2147483647 h 377"/>
                    <a:gd name="T14" fmla="*/ 2147483647 w 108"/>
                    <a:gd name="T15" fmla="*/ 2147483647 h 377"/>
                    <a:gd name="T16" fmla="*/ 2147483647 w 108"/>
                    <a:gd name="T17" fmla="*/ 2147483647 h 377"/>
                    <a:gd name="T18" fmla="*/ 2147483647 w 108"/>
                    <a:gd name="T19" fmla="*/ 0 h 377"/>
                    <a:gd name="T20" fmla="*/ 0 w 108"/>
                    <a:gd name="T21" fmla="*/ 2147483647 h 37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8"/>
                    <a:gd name="T34" fmla="*/ 0 h 377"/>
                    <a:gd name="T35" fmla="*/ 108 w 108"/>
                    <a:gd name="T36" fmla="*/ 377 h 37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8" h="377">
                      <a:moveTo>
                        <a:pt x="0" y="96"/>
                      </a:moveTo>
                      <a:lnTo>
                        <a:pt x="19" y="142"/>
                      </a:lnTo>
                      <a:lnTo>
                        <a:pt x="19" y="377"/>
                      </a:lnTo>
                      <a:lnTo>
                        <a:pt x="37" y="349"/>
                      </a:lnTo>
                      <a:lnTo>
                        <a:pt x="65" y="367"/>
                      </a:lnTo>
                      <a:lnTo>
                        <a:pt x="33" y="302"/>
                      </a:lnTo>
                      <a:lnTo>
                        <a:pt x="50" y="237"/>
                      </a:lnTo>
                      <a:lnTo>
                        <a:pt x="108" y="257"/>
                      </a:lnTo>
                      <a:lnTo>
                        <a:pt x="53" y="132"/>
                      </a:lnTo>
                      <a:lnTo>
                        <a:pt x="37" y="0"/>
                      </a:lnTo>
                      <a:lnTo>
                        <a:pt x="0" y="96"/>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95" name="Freeform 147">
                  <a:extLst>
                    <a:ext uri="{FF2B5EF4-FFF2-40B4-BE49-F238E27FC236}">
                      <a16:creationId xmlns:a16="http://schemas.microsoft.com/office/drawing/2014/main" id="{FD133281-F1D6-3D9A-D2E0-AB9E1C463A97}"/>
                    </a:ext>
                  </a:extLst>
                </p:cNvPr>
                <p:cNvSpPr>
                  <a:spLocks noChangeAspect="1"/>
                </p:cNvSpPr>
                <p:nvPr/>
              </p:nvSpPr>
              <p:spPr bwMode="gray">
                <a:xfrm>
                  <a:off x="4240213" y="1744664"/>
                  <a:ext cx="114300" cy="44450"/>
                </a:xfrm>
                <a:custGeom>
                  <a:avLst/>
                  <a:gdLst>
                    <a:gd name="T0" fmla="*/ 0 w 162"/>
                    <a:gd name="T1" fmla="*/ 0 h 55"/>
                    <a:gd name="T2" fmla="*/ 2147483647 w 162"/>
                    <a:gd name="T3" fmla="*/ 2147483647 h 55"/>
                    <a:gd name="T4" fmla="*/ 2147483647 w 162"/>
                    <a:gd name="T5" fmla="*/ 2147483647 h 55"/>
                    <a:gd name="T6" fmla="*/ 2147483647 w 162"/>
                    <a:gd name="T7" fmla="*/ 2147483647 h 55"/>
                    <a:gd name="T8" fmla="*/ 0 w 162"/>
                    <a:gd name="T9" fmla="*/ 0 h 55"/>
                    <a:gd name="T10" fmla="*/ 0 60000 65536"/>
                    <a:gd name="T11" fmla="*/ 0 60000 65536"/>
                    <a:gd name="T12" fmla="*/ 0 60000 65536"/>
                    <a:gd name="T13" fmla="*/ 0 60000 65536"/>
                    <a:gd name="T14" fmla="*/ 0 60000 65536"/>
                    <a:gd name="T15" fmla="*/ 0 w 162"/>
                    <a:gd name="T16" fmla="*/ 0 h 55"/>
                    <a:gd name="T17" fmla="*/ 162 w 162"/>
                    <a:gd name="T18" fmla="*/ 55 h 55"/>
                  </a:gdLst>
                  <a:ahLst/>
                  <a:cxnLst>
                    <a:cxn ang="T10">
                      <a:pos x="T0" y="T1"/>
                    </a:cxn>
                    <a:cxn ang="T11">
                      <a:pos x="T2" y="T3"/>
                    </a:cxn>
                    <a:cxn ang="T12">
                      <a:pos x="T4" y="T5"/>
                    </a:cxn>
                    <a:cxn ang="T13">
                      <a:pos x="T6" y="T7"/>
                    </a:cxn>
                    <a:cxn ang="T14">
                      <a:pos x="T8" y="T9"/>
                    </a:cxn>
                  </a:cxnLst>
                  <a:rect l="T15" t="T16" r="T17" b="T18"/>
                  <a:pathLst>
                    <a:path w="162" h="55">
                      <a:moveTo>
                        <a:pt x="0" y="0"/>
                      </a:moveTo>
                      <a:lnTo>
                        <a:pt x="28" y="38"/>
                      </a:lnTo>
                      <a:lnTo>
                        <a:pt x="103" y="55"/>
                      </a:lnTo>
                      <a:lnTo>
                        <a:pt x="162" y="44"/>
                      </a:lnTo>
                      <a:lnTo>
                        <a:pt x="0" y="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96" name="Freeform 148">
                  <a:extLst>
                    <a:ext uri="{FF2B5EF4-FFF2-40B4-BE49-F238E27FC236}">
                      <a16:creationId xmlns:a16="http://schemas.microsoft.com/office/drawing/2014/main" id="{B2FC985A-0898-9F7D-7735-A573B8380E50}"/>
                    </a:ext>
                  </a:extLst>
                </p:cNvPr>
                <p:cNvSpPr>
                  <a:spLocks noChangeAspect="1"/>
                </p:cNvSpPr>
                <p:nvPr/>
              </p:nvSpPr>
              <p:spPr bwMode="gray">
                <a:xfrm>
                  <a:off x="525463" y="3138489"/>
                  <a:ext cx="296862" cy="254000"/>
                </a:xfrm>
                <a:custGeom>
                  <a:avLst/>
                  <a:gdLst>
                    <a:gd name="T0" fmla="*/ 0 w 426"/>
                    <a:gd name="T1" fmla="*/ 2147483647 h 307"/>
                    <a:gd name="T2" fmla="*/ 2147483647 w 426"/>
                    <a:gd name="T3" fmla="*/ 2147483647 h 307"/>
                    <a:gd name="T4" fmla="*/ 2147483647 w 426"/>
                    <a:gd name="T5" fmla="*/ 2147483647 h 307"/>
                    <a:gd name="T6" fmla="*/ 2147483647 w 426"/>
                    <a:gd name="T7" fmla="*/ 2147483647 h 307"/>
                    <a:gd name="T8" fmla="*/ 2147483647 w 426"/>
                    <a:gd name="T9" fmla="*/ 2147483647 h 307"/>
                    <a:gd name="T10" fmla="*/ 2147483647 w 426"/>
                    <a:gd name="T11" fmla="*/ 2147483647 h 307"/>
                    <a:gd name="T12" fmla="*/ 2147483647 w 426"/>
                    <a:gd name="T13" fmla="*/ 2147483647 h 307"/>
                    <a:gd name="T14" fmla="*/ 2147483647 w 426"/>
                    <a:gd name="T15" fmla="*/ 2147483647 h 307"/>
                    <a:gd name="T16" fmla="*/ 2147483647 w 426"/>
                    <a:gd name="T17" fmla="*/ 2147483647 h 307"/>
                    <a:gd name="T18" fmla="*/ 2147483647 w 426"/>
                    <a:gd name="T19" fmla="*/ 2147483647 h 307"/>
                    <a:gd name="T20" fmla="*/ 2147483647 w 426"/>
                    <a:gd name="T21" fmla="*/ 2147483647 h 307"/>
                    <a:gd name="T22" fmla="*/ 2147483647 w 426"/>
                    <a:gd name="T23" fmla="*/ 2147483647 h 307"/>
                    <a:gd name="T24" fmla="*/ 2147483647 w 426"/>
                    <a:gd name="T25" fmla="*/ 2147483647 h 307"/>
                    <a:gd name="T26" fmla="*/ 2147483647 w 426"/>
                    <a:gd name="T27" fmla="*/ 2147483647 h 307"/>
                    <a:gd name="T28" fmla="*/ 2147483647 w 426"/>
                    <a:gd name="T29" fmla="*/ 2147483647 h 307"/>
                    <a:gd name="T30" fmla="*/ 2147483647 w 426"/>
                    <a:gd name="T31" fmla="*/ 0 h 307"/>
                    <a:gd name="T32" fmla="*/ 0 w 426"/>
                    <a:gd name="T33" fmla="*/ 2147483647 h 30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6"/>
                    <a:gd name="T52" fmla="*/ 0 h 307"/>
                    <a:gd name="T53" fmla="*/ 426 w 426"/>
                    <a:gd name="T54" fmla="*/ 307 h 30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6" h="307">
                      <a:moveTo>
                        <a:pt x="0" y="26"/>
                      </a:moveTo>
                      <a:lnTo>
                        <a:pt x="14" y="76"/>
                      </a:lnTo>
                      <a:lnTo>
                        <a:pt x="104" y="84"/>
                      </a:lnTo>
                      <a:lnTo>
                        <a:pt x="64" y="164"/>
                      </a:lnTo>
                      <a:lnTo>
                        <a:pt x="64" y="263"/>
                      </a:lnTo>
                      <a:lnTo>
                        <a:pt x="128" y="307"/>
                      </a:lnTo>
                      <a:lnTo>
                        <a:pt x="253" y="279"/>
                      </a:lnTo>
                      <a:lnTo>
                        <a:pt x="322" y="204"/>
                      </a:lnTo>
                      <a:lnTo>
                        <a:pt x="308" y="174"/>
                      </a:lnTo>
                      <a:lnTo>
                        <a:pt x="346" y="120"/>
                      </a:lnTo>
                      <a:lnTo>
                        <a:pt x="425" y="77"/>
                      </a:lnTo>
                      <a:lnTo>
                        <a:pt x="426" y="53"/>
                      </a:lnTo>
                      <a:lnTo>
                        <a:pt x="375" y="46"/>
                      </a:lnTo>
                      <a:lnTo>
                        <a:pt x="364" y="43"/>
                      </a:lnTo>
                      <a:lnTo>
                        <a:pt x="255" y="11"/>
                      </a:lnTo>
                      <a:lnTo>
                        <a:pt x="36" y="0"/>
                      </a:lnTo>
                      <a:lnTo>
                        <a:pt x="0" y="26"/>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97" name="Freeform 150">
                  <a:extLst>
                    <a:ext uri="{FF2B5EF4-FFF2-40B4-BE49-F238E27FC236}">
                      <a16:creationId xmlns:a16="http://schemas.microsoft.com/office/drawing/2014/main" id="{A1693FBB-B10A-FE12-7BBF-72B303958863}"/>
                    </a:ext>
                  </a:extLst>
                </p:cNvPr>
                <p:cNvSpPr>
                  <a:spLocks noChangeAspect="1"/>
                </p:cNvSpPr>
                <p:nvPr/>
              </p:nvSpPr>
              <p:spPr bwMode="gray">
                <a:xfrm>
                  <a:off x="1001713" y="1465264"/>
                  <a:ext cx="254000" cy="219075"/>
                </a:xfrm>
                <a:custGeom>
                  <a:avLst/>
                  <a:gdLst>
                    <a:gd name="T0" fmla="*/ 0 w 367"/>
                    <a:gd name="T1" fmla="*/ 2147483647 h 262"/>
                    <a:gd name="T2" fmla="*/ 2147483647 w 367"/>
                    <a:gd name="T3" fmla="*/ 2147483647 h 262"/>
                    <a:gd name="T4" fmla="*/ 2147483647 w 367"/>
                    <a:gd name="T5" fmla="*/ 2147483647 h 262"/>
                    <a:gd name="T6" fmla="*/ 2147483647 w 367"/>
                    <a:gd name="T7" fmla="*/ 2147483647 h 262"/>
                    <a:gd name="T8" fmla="*/ 2147483647 w 367"/>
                    <a:gd name="T9" fmla="*/ 2147483647 h 262"/>
                    <a:gd name="T10" fmla="*/ 2147483647 w 367"/>
                    <a:gd name="T11" fmla="*/ 2147483647 h 262"/>
                    <a:gd name="T12" fmla="*/ 2147483647 w 367"/>
                    <a:gd name="T13" fmla="*/ 2147483647 h 262"/>
                    <a:gd name="T14" fmla="*/ 2147483647 w 367"/>
                    <a:gd name="T15" fmla="*/ 2147483647 h 262"/>
                    <a:gd name="T16" fmla="*/ 2147483647 w 367"/>
                    <a:gd name="T17" fmla="*/ 2147483647 h 262"/>
                    <a:gd name="T18" fmla="*/ 2147483647 w 367"/>
                    <a:gd name="T19" fmla="*/ 2147483647 h 262"/>
                    <a:gd name="T20" fmla="*/ 2147483647 w 367"/>
                    <a:gd name="T21" fmla="*/ 2147483647 h 262"/>
                    <a:gd name="T22" fmla="*/ 2147483647 w 367"/>
                    <a:gd name="T23" fmla="*/ 2147483647 h 262"/>
                    <a:gd name="T24" fmla="*/ 2147483647 w 367"/>
                    <a:gd name="T25" fmla="*/ 2147483647 h 262"/>
                    <a:gd name="T26" fmla="*/ 2147483647 w 367"/>
                    <a:gd name="T27" fmla="*/ 2147483647 h 262"/>
                    <a:gd name="T28" fmla="*/ 2147483647 w 367"/>
                    <a:gd name="T29" fmla="*/ 2147483647 h 262"/>
                    <a:gd name="T30" fmla="*/ 2147483647 w 367"/>
                    <a:gd name="T31" fmla="*/ 2147483647 h 262"/>
                    <a:gd name="T32" fmla="*/ 2147483647 w 367"/>
                    <a:gd name="T33" fmla="*/ 2147483647 h 262"/>
                    <a:gd name="T34" fmla="*/ 2147483647 w 367"/>
                    <a:gd name="T35" fmla="*/ 2147483647 h 262"/>
                    <a:gd name="T36" fmla="*/ 2147483647 w 367"/>
                    <a:gd name="T37" fmla="*/ 2147483647 h 262"/>
                    <a:gd name="T38" fmla="*/ 2147483647 w 367"/>
                    <a:gd name="T39" fmla="*/ 2147483647 h 262"/>
                    <a:gd name="T40" fmla="*/ 2147483647 w 367"/>
                    <a:gd name="T41" fmla="*/ 2147483647 h 262"/>
                    <a:gd name="T42" fmla="*/ 2147483647 w 367"/>
                    <a:gd name="T43" fmla="*/ 2147483647 h 262"/>
                    <a:gd name="T44" fmla="*/ 2147483647 w 367"/>
                    <a:gd name="T45" fmla="*/ 2147483647 h 262"/>
                    <a:gd name="T46" fmla="*/ 2147483647 w 367"/>
                    <a:gd name="T47" fmla="*/ 2147483647 h 262"/>
                    <a:gd name="T48" fmla="*/ 2147483647 w 367"/>
                    <a:gd name="T49" fmla="*/ 2147483647 h 262"/>
                    <a:gd name="T50" fmla="*/ 2147483647 w 367"/>
                    <a:gd name="T51" fmla="*/ 2147483647 h 262"/>
                    <a:gd name="T52" fmla="*/ 2147483647 w 367"/>
                    <a:gd name="T53" fmla="*/ 2147483647 h 262"/>
                    <a:gd name="T54" fmla="*/ 2147483647 w 367"/>
                    <a:gd name="T55" fmla="*/ 2147483647 h 262"/>
                    <a:gd name="T56" fmla="*/ 2147483647 w 367"/>
                    <a:gd name="T57" fmla="*/ 2147483647 h 262"/>
                    <a:gd name="T58" fmla="*/ 2147483647 w 367"/>
                    <a:gd name="T59" fmla="*/ 0 h 262"/>
                    <a:gd name="T60" fmla="*/ 2147483647 w 367"/>
                    <a:gd name="T61" fmla="*/ 2147483647 h 262"/>
                    <a:gd name="T62" fmla="*/ 2147483647 w 367"/>
                    <a:gd name="T63" fmla="*/ 2147483647 h 262"/>
                    <a:gd name="T64" fmla="*/ 2147483647 w 367"/>
                    <a:gd name="T65" fmla="*/ 2147483647 h 262"/>
                    <a:gd name="T66" fmla="*/ 2147483647 w 367"/>
                    <a:gd name="T67" fmla="*/ 2147483647 h 262"/>
                    <a:gd name="T68" fmla="*/ 2147483647 w 367"/>
                    <a:gd name="T69" fmla="*/ 2147483647 h 262"/>
                    <a:gd name="T70" fmla="*/ 2147483647 w 367"/>
                    <a:gd name="T71" fmla="*/ 2147483647 h 262"/>
                    <a:gd name="T72" fmla="*/ 2147483647 w 367"/>
                    <a:gd name="T73" fmla="*/ 2147483647 h 262"/>
                    <a:gd name="T74" fmla="*/ 0 w 367"/>
                    <a:gd name="T75" fmla="*/ 2147483647 h 26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67"/>
                    <a:gd name="T115" fmla="*/ 0 h 262"/>
                    <a:gd name="T116" fmla="*/ 367 w 367"/>
                    <a:gd name="T117" fmla="*/ 262 h 26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67" h="262">
                      <a:moveTo>
                        <a:pt x="0" y="33"/>
                      </a:moveTo>
                      <a:lnTo>
                        <a:pt x="3" y="64"/>
                      </a:lnTo>
                      <a:lnTo>
                        <a:pt x="41" y="64"/>
                      </a:lnTo>
                      <a:lnTo>
                        <a:pt x="28" y="80"/>
                      </a:lnTo>
                      <a:lnTo>
                        <a:pt x="56" y="91"/>
                      </a:lnTo>
                      <a:lnTo>
                        <a:pt x="20" y="88"/>
                      </a:lnTo>
                      <a:lnTo>
                        <a:pt x="86" y="117"/>
                      </a:lnTo>
                      <a:lnTo>
                        <a:pt x="58" y="126"/>
                      </a:lnTo>
                      <a:lnTo>
                        <a:pt x="77" y="146"/>
                      </a:lnTo>
                      <a:lnTo>
                        <a:pt x="135" y="135"/>
                      </a:lnTo>
                      <a:lnTo>
                        <a:pt x="133" y="108"/>
                      </a:lnTo>
                      <a:lnTo>
                        <a:pt x="163" y="97"/>
                      </a:lnTo>
                      <a:lnTo>
                        <a:pt x="168" y="128"/>
                      </a:lnTo>
                      <a:lnTo>
                        <a:pt x="203" y="108"/>
                      </a:lnTo>
                      <a:lnTo>
                        <a:pt x="196" y="128"/>
                      </a:lnTo>
                      <a:lnTo>
                        <a:pt x="229" y="129"/>
                      </a:lnTo>
                      <a:lnTo>
                        <a:pt x="102" y="159"/>
                      </a:lnTo>
                      <a:lnTo>
                        <a:pt x="108" y="181"/>
                      </a:lnTo>
                      <a:lnTo>
                        <a:pt x="212" y="164"/>
                      </a:lnTo>
                      <a:lnTo>
                        <a:pt x="141" y="186"/>
                      </a:lnTo>
                      <a:lnTo>
                        <a:pt x="182" y="198"/>
                      </a:lnTo>
                      <a:lnTo>
                        <a:pt x="110" y="208"/>
                      </a:lnTo>
                      <a:lnTo>
                        <a:pt x="218" y="262"/>
                      </a:lnTo>
                      <a:lnTo>
                        <a:pt x="286" y="128"/>
                      </a:lnTo>
                      <a:lnTo>
                        <a:pt x="367" y="96"/>
                      </a:lnTo>
                      <a:lnTo>
                        <a:pt x="278" y="72"/>
                      </a:lnTo>
                      <a:lnTo>
                        <a:pt x="264" y="38"/>
                      </a:lnTo>
                      <a:lnTo>
                        <a:pt x="239" y="59"/>
                      </a:lnTo>
                      <a:lnTo>
                        <a:pt x="251" y="27"/>
                      </a:lnTo>
                      <a:lnTo>
                        <a:pt x="188" y="0"/>
                      </a:lnTo>
                      <a:lnTo>
                        <a:pt x="169" y="27"/>
                      </a:lnTo>
                      <a:lnTo>
                        <a:pt x="197" y="91"/>
                      </a:lnTo>
                      <a:lnTo>
                        <a:pt x="129" y="26"/>
                      </a:lnTo>
                      <a:lnTo>
                        <a:pt x="108" y="38"/>
                      </a:lnTo>
                      <a:lnTo>
                        <a:pt x="121" y="71"/>
                      </a:lnTo>
                      <a:lnTo>
                        <a:pt x="55" y="42"/>
                      </a:lnTo>
                      <a:lnTo>
                        <a:pt x="102" y="24"/>
                      </a:lnTo>
                      <a:lnTo>
                        <a:pt x="0" y="33"/>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98" name="Freeform 151">
                  <a:extLst>
                    <a:ext uri="{FF2B5EF4-FFF2-40B4-BE49-F238E27FC236}">
                      <a16:creationId xmlns:a16="http://schemas.microsoft.com/office/drawing/2014/main" id="{0C41F3FA-41CD-7E2E-5F77-11A42F3A82D2}"/>
                    </a:ext>
                  </a:extLst>
                </p:cNvPr>
                <p:cNvSpPr>
                  <a:spLocks noChangeAspect="1"/>
                </p:cNvSpPr>
                <p:nvPr/>
              </p:nvSpPr>
              <p:spPr bwMode="gray">
                <a:xfrm>
                  <a:off x="1163638" y="1436689"/>
                  <a:ext cx="230187" cy="92075"/>
                </a:xfrm>
                <a:custGeom>
                  <a:avLst/>
                  <a:gdLst>
                    <a:gd name="T0" fmla="*/ 0 w 333"/>
                    <a:gd name="T1" fmla="*/ 2147483647 h 110"/>
                    <a:gd name="T2" fmla="*/ 2147483647 w 333"/>
                    <a:gd name="T3" fmla="*/ 2147483647 h 110"/>
                    <a:gd name="T4" fmla="*/ 2147483647 w 333"/>
                    <a:gd name="T5" fmla="*/ 2147483647 h 110"/>
                    <a:gd name="T6" fmla="*/ 2147483647 w 333"/>
                    <a:gd name="T7" fmla="*/ 2147483647 h 110"/>
                    <a:gd name="T8" fmla="*/ 2147483647 w 333"/>
                    <a:gd name="T9" fmla="*/ 2147483647 h 110"/>
                    <a:gd name="T10" fmla="*/ 2147483647 w 333"/>
                    <a:gd name="T11" fmla="*/ 2147483647 h 110"/>
                    <a:gd name="T12" fmla="*/ 2147483647 w 333"/>
                    <a:gd name="T13" fmla="*/ 2147483647 h 110"/>
                    <a:gd name="T14" fmla="*/ 2147483647 w 333"/>
                    <a:gd name="T15" fmla="*/ 2147483647 h 110"/>
                    <a:gd name="T16" fmla="*/ 2147483647 w 333"/>
                    <a:gd name="T17" fmla="*/ 2147483647 h 110"/>
                    <a:gd name="T18" fmla="*/ 2147483647 w 333"/>
                    <a:gd name="T19" fmla="*/ 2147483647 h 110"/>
                    <a:gd name="T20" fmla="*/ 2147483647 w 333"/>
                    <a:gd name="T21" fmla="*/ 2147483647 h 110"/>
                    <a:gd name="T22" fmla="*/ 2147483647 w 333"/>
                    <a:gd name="T23" fmla="*/ 2147483647 h 110"/>
                    <a:gd name="T24" fmla="*/ 2147483647 w 333"/>
                    <a:gd name="T25" fmla="*/ 2147483647 h 110"/>
                    <a:gd name="T26" fmla="*/ 2147483647 w 333"/>
                    <a:gd name="T27" fmla="*/ 0 h 110"/>
                    <a:gd name="T28" fmla="*/ 2147483647 w 333"/>
                    <a:gd name="T29" fmla="*/ 2147483647 h 110"/>
                    <a:gd name="T30" fmla="*/ 2147483647 w 333"/>
                    <a:gd name="T31" fmla="*/ 0 h 110"/>
                    <a:gd name="T32" fmla="*/ 2147483647 w 333"/>
                    <a:gd name="T33" fmla="*/ 2147483647 h 110"/>
                    <a:gd name="T34" fmla="*/ 2147483647 w 333"/>
                    <a:gd name="T35" fmla="*/ 2147483647 h 110"/>
                    <a:gd name="T36" fmla="*/ 2147483647 w 333"/>
                    <a:gd name="T37" fmla="*/ 2147483647 h 110"/>
                    <a:gd name="T38" fmla="*/ 0 w 333"/>
                    <a:gd name="T39" fmla="*/ 2147483647 h 11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33"/>
                    <a:gd name="T61" fmla="*/ 0 h 110"/>
                    <a:gd name="T62" fmla="*/ 333 w 333"/>
                    <a:gd name="T63" fmla="*/ 110 h 11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33" h="110">
                      <a:moveTo>
                        <a:pt x="0" y="29"/>
                      </a:moveTo>
                      <a:lnTo>
                        <a:pt x="49" y="38"/>
                      </a:lnTo>
                      <a:lnTo>
                        <a:pt x="17" y="51"/>
                      </a:lnTo>
                      <a:lnTo>
                        <a:pt x="30" y="61"/>
                      </a:lnTo>
                      <a:lnTo>
                        <a:pt x="153" y="60"/>
                      </a:lnTo>
                      <a:lnTo>
                        <a:pt x="76" y="76"/>
                      </a:lnTo>
                      <a:lnTo>
                        <a:pt x="198" y="110"/>
                      </a:lnTo>
                      <a:lnTo>
                        <a:pt x="280" y="89"/>
                      </a:lnTo>
                      <a:lnTo>
                        <a:pt x="333" y="51"/>
                      </a:lnTo>
                      <a:lnTo>
                        <a:pt x="318" y="33"/>
                      </a:lnTo>
                      <a:lnTo>
                        <a:pt x="240" y="34"/>
                      </a:lnTo>
                      <a:lnTo>
                        <a:pt x="253" y="13"/>
                      </a:lnTo>
                      <a:lnTo>
                        <a:pt x="189" y="34"/>
                      </a:lnTo>
                      <a:lnTo>
                        <a:pt x="180" y="0"/>
                      </a:lnTo>
                      <a:lnTo>
                        <a:pt x="164" y="44"/>
                      </a:lnTo>
                      <a:lnTo>
                        <a:pt x="76" y="0"/>
                      </a:lnTo>
                      <a:lnTo>
                        <a:pt x="78" y="27"/>
                      </a:lnTo>
                      <a:lnTo>
                        <a:pt x="52" y="13"/>
                      </a:lnTo>
                      <a:lnTo>
                        <a:pt x="63" y="39"/>
                      </a:lnTo>
                      <a:lnTo>
                        <a:pt x="0" y="29"/>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299" name="Freeform 152">
                  <a:extLst>
                    <a:ext uri="{FF2B5EF4-FFF2-40B4-BE49-F238E27FC236}">
                      <a16:creationId xmlns:a16="http://schemas.microsoft.com/office/drawing/2014/main" id="{3E74F067-47FF-1BEF-4BE1-15C6D7711BF4}"/>
                    </a:ext>
                  </a:extLst>
                </p:cNvPr>
                <p:cNvSpPr>
                  <a:spLocks noChangeAspect="1"/>
                </p:cNvSpPr>
                <p:nvPr/>
              </p:nvSpPr>
              <p:spPr bwMode="gray">
                <a:xfrm>
                  <a:off x="1243013" y="1584326"/>
                  <a:ext cx="98425" cy="58738"/>
                </a:xfrm>
                <a:custGeom>
                  <a:avLst/>
                  <a:gdLst>
                    <a:gd name="T0" fmla="*/ 0 w 143"/>
                    <a:gd name="T1" fmla="*/ 2147483647 h 71"/>
                    <a:gd name="T2" fmla="*/ 2147483647 w 143"/>
                    <a:gd name="T3" fmla="*/ 2147483647 h 71"/>
                    <a:gd name="T4" fmla="*/ 2147483647 w 143"/>
                    <a:gd name="T5" fmla="*/ 0 h 71"/>
                    <a:gd name="T6" fmla="*/ 2147483647 w 143"/>
                    <a:gd name="T7" fmla="*/ 2147483647 h 71"/>
                    <a:gd name="T8" fmla="*/ 2147483647 w 143"/>
                    <a:gd name="T9" fmla="*/ 2147483647 h 71"/>
                    <a:gd name="T10" fmla="*/ 2147483647 w 143"/>
                    <a:gd name="T11" fmla="*/ 2147483647 h 71"/>
                    <a:gd name="T12" fmla="*/ 2147483647 w 143"/>
                    <a:gd name="T13" fmla="*/ 2147483647 h 71"/>
                    <a:gd name="T14" fmla="*/ 0 w 143"/>
                    <a:gd name="T15" fmla="*/ 2147483647 h 71"/>
                    <a:gd name="T16" fmla="*/ 0 60000 65536"/>
                    <a:gd name="T17" fmla="*/ 0 60000 65536"/>
                    <a:gd name="T18" fmla="*/ 0 60000 65536"/>
                    <a:gd name="T19" fmla="*/ 0 60000 65536"/>
                    <a:gd name="T20" fmla="*/ 0 60000 65536"/>
                    <a:gd name="T21" fmla="*/ 0 60000 65536"/>
                    <a:gd name="T22" fmla="*/ 0 60000 65536"/>
                    <a:gd name="T23" fmla="*/ 0 60000 65536"/>
                    <a:gd name="T24" fmla="*/ 0 w 143"/>
                    <a:gd name="T25" fmla="*/ 0 h 71"/>
                    <a:gd name="T26" fmla="*/ 143 w 143"/>
                    <a:gd name="T27" fmla="*/ 71 h 7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3" h="71">
                      <a:moveTo>
                        <a:pt x="0" y="57"/>
                      </a:moveTo>
                      <a:lnTo>
                        <a:pt x="12" y="20"/>
                      </a:lnTo>
                      <a:lnTo>
                        <a:pt x="71" y="0"/>
                      </a:lnTo>
                      <a:lnTo>
                        <a:pt x="81" y="20"/>
                      </a:lnTo>
                      <a:lnTo>
                        <a:pt x="143" y="37"/>
                      </a:lnTo>
                      <a:lnTo>
                        <a:pt x="56" y="71"/>
                      </a:lnTo>
                      <a:lnTo>
                        <a:pt x="71" y="53"/>
                      </a:lnTo>
                      <a:lnTo>
                        <a:pt x="0" y="57"/>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300" name="Freeform 153">
                  <a:extLst>
                    <a:ext uri="{FF2B5EF4-FFF2-40B4-BE49-F238E27FC236}">
                      <a16:creationId xmlns:a16="http://schemas.microsoft.com/office/drawing/2014/main" id="{D5B20CD1-B06E-E373-4A34-DE07BF18FE03}"/>
                    </a:ext>
                  </a:extLst>
                </p:cNvPr>
                <p:cNvSpPr>
                  <a:spLocks noChangeAspect="1"/>
                </p:cNvSpPr>
                <p:nvPr/>
              </p:nvSpPr>
              <p:spPr bwMode="gray">
                <a:xfrm>
                  <a:off x="1011238" y="2093914"/>
                  <a:ext cx="309562" cy="606425"/>
                </a:xfrm>
                <a:custGeom>
                  <a:avLst/>
                  <a:gdLst>
                    <a:gd name="T0" fmla="*/ 0 w 445"/>
                    <a:gd name="T1" fmla="*/ 2147483647 h 733"/>
                    <a:gd name="T2" fmla="*/ 2147483647 w 445"/>
                    <a:gd name="T3" fmla="*/ 2147483647 h 733"/>
                    <a:gd name="T4" fmla="*/ 2147483647 w 445"/>
                    <a:gd name="T5" fmla="*/ 2147483647 h 733"/>
                    <a:gd name="T6" fmla="*/ 2147483647 w 445"/>
                    <a:gd name="T7" fmla="*/ 2147483647 h 733"/>
                    <a:gd name="T8" fmla="*/ 2147483647 w 445"/>
                    <a:gd name="T9" fmla="*/ 2147483647 h 733"/>
                    <a:gd name="T10" fmla="*/ 2147483647 w 445"/>
                    <a:gd name="T11" fmla="*/ 2147483647 h 733"/>
                    <a:gd name="T12" fmla="*/ 2147483647 w 445"/>
                    <a:gd name="T13" fmla="*/ 2147483647 h 733"/>
                    <a:gd name="T14" fmla="*/ 2147483647 w 445"/>
                    <a:gd name="T15" fmla="*/ 2147483647 h 733"/>
                    <a:gd name="T16" fmla="*/ 2147483647 w 445"/>
                    <a:gd name="T17" fmla="*/ 2147483647 h 733"/>
                    <a:gd name="T18" fmla="*/ 2147483647 w 445"/>
                    <a:gd name="T19" fmla="*/ 2147483647 h 733"/>
                    <a:gd name="T20" fmla="*/ 2147483647 w 445"/>
                    <a:gd name="T21" fmla="*/ 2147483647 h 733"/>
                    <a:gd name="T22" fmla="*/ 2147483647 w 445"/>
                    <a:gd name="T23" fmla="*/ 2147483647 h 733"/>
                    <a:gd name="T24" fmla="*/ 2147483647 w 445"/>
                    <a:gd name="T25" fmla="*/ 2147483647 h 733"/>
                    <a:gd name="T26" fmla="*/ 2147483647 w 445"/>
                    <a:gd name="T27" fmla="*/ 2147483647 h 733"/>
                    <a:gd name="T28" fmla="*/ 2147483647 w 445"/>
                    <a:gd name="T29" fmla="*/ 2147483647 h 733"/>
                    <a:gd name="T30" fmla="*/ 2147483647 w 445"/>
                    <a:gd name="T31" fmla="*/ 2147483647 h 733"/>
                    <a:gd name="T32" fmla="*/ 2147483647 w 445"/>
                    <a:gd name="T33" fmla="*/ 2147483647 h 733"/>
                    <a:gd name="T34" fmla="*/ 2147483647 w 445"/>
                    <a:gd name="T35" fmla="*/ 2147483647 h 733"/>
                    <a:gd name="T36" fmla="*/ 2147483647 w 445"/>
                    <a:gd name="T37" fmla="*/ 2147483647 h 733"/>
                    <a:gd name="T38" fmla="*/ 2147483647 w 445"/>
                    <a:gd name="T39" fmla="*/ 2147483647 h 733"/>
                    <a:gd name="T40" fmla="*/ 2147483647 w 445"/>
                    <a:gd name="T41" fmla="*/ 0 h 733"/>
                    <a:gd name="T42" fmla="*/ 2147483647 w 445"/>
                    <a:gd name="T43" fmla="*/ 0 h 733"/>
                    <a:gd name="T44" fmla="*/ 2147483647 w 445"/>
                    <a:gd name="T45" fmla="*/ 2147483647 h 733"/>
                    <a:gd name="T46" fmla="*/ 2147483647 w 445"/>
                    <a:gd name="T47" fmla="*/ 2147483647 h 733"/>
                    <a:gd name="T48" fmla="*/ 2147483647 w 445"/>
                    <a:gd name="T49" fmla="*/ 2147483647 h 733"/>
                    <a:gd name="T50" fmla="*/ 2147483647 w 445"/>
                    <a:gd name="T51" fmla="*/ 2147483647 h 733"/>
                    <a:gd name="T52" fmla="*/ 2147483647 w 445"/>
                    <a:gd name="T53" fmla="*/ 2147483647 h 733"/>
                    <a:gd name="T54" fmla="*/ 2147483647 w 445"/>
                    <a:gd name="T55" fmla="*/ 2147483647 h 733"/>
                    <a:gd name="T56" fmla="*/ 2147483647 w 445"/>
                    <a:gd name="T57" fmla="*/ 2147483647 h 733"/>
                    <a:gd name="T58" fmla="*/ 2147483647 w 445"/>
                    <a:gd name="T59" fmla="*/ 2147483647 h 733"/>
                    <a:gd name="T60" fmla="*/ 2147483647 w 445"/>
                    <a:gd name="T61" fmla="*/ 2147483647 h 733"/>
                    <a:gd name="T62" fmla="*/ 2147483647 w 445"/>
                    <a:gd name="T63" fmla="*/ 2147483647 h 733"/>
                    <a:gd name="T64" fmla="*/ 2147483647 w 445"/>
                    <a:gd name="T65" fmla="*/ 2147483647 h 733"/>
                    <a:gd name="T66" fmla="*/ 2147483647 w 445"/>
                    <a:gd name="T67" fmla="*/ 2147483647 h 733"/>
                    <a:gd name="T68" fmla="*/ 2147483647 w 445"/>
                    <a:gd name="T69" fmla="*/ 2147483647 h 733"/>
                    <a:gd name="T70" fmla="*/ 0 w 445"/>
                    <a:gd name="T71" fmla="*/ 2147483647 h 733"/>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45"/>
                    <a:gd name="T109" fmla="*/ 0 h 733"/>
                    <a:gd name="T110" fmla="*/ 445 w 445"/>
                    <a:gd name="T111" fmla="*/ 733 h 733"/>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45" h="733">
                      <a:moveTo>
                        <a:pt x="0" y="551"/>
                      </a:moveTo>
                      <a:lnTo>
                        <a:pt x="18" y="635"/>
                      </a:lnTo>
                      <a:lnTo>
                        <a:pt x="57" y="675"/>
                      </a:lnTo>
                      <a:lnTo>
                        <a:pt x="52" y="733"/>
                      </a:lnTo>
                      <a:lnTo>
                        <a:pt x="161" y="694"/>
                      </a:lnTo>
                      <a:lnTo>
                        <a:pt x="189" y="578"/>
                      </a:lnTo>
                      <a:lnTo>
                        <a:pt x="169" y="574"/>
                      </a:lnTo>
                      <a:lnTo>
                        <a:pt x="249" y="538"/>
                      </a:lnTo>
                      <a:lnTo>
                        <a:pt x="172" y="530"/>
                      </a:lnTo>
                      <a:lnTo>
                        <a:pt x="231" y="538"/>
                      </a:lnTo>
                      <a:lnTo>
                        <a:pt x="263" y="508"/>
                      </a:lnTo>
                      <a:lnTo>
                        <a:pt x="215" y="471"/>
                      </a:lnTo>
                      <a:lnTo>
                        <a:pt x="171" y="497"/>
                      </a:lnTo>
                      <a:lnTo>
                        <a:pt x="207" y="474"/>
                      </a:lnTo>
                      <a:lnTo>
                        <a:pt x="208" y="368"/>
                      </a:lnTo>
                      <a:lnTo>
                        <a:pt x="358" y="268"/>
                      </a:lnTo>
                      <a:lnTo>
                        <a:pt x="347" y="246"/>
                      </a:lnTo>
                      <a:lnTo>
                        <a:pt x="373" y="196"/>
                      </a:lnTo>
                      <a:lnTo>
                        <a:pt x="445" y="180"/>
                      </a:lnTo>
                      <a:lnTo>
                        <a:pt x="427" y="61"/>
                      </a:lnTo>
                      <a:lnTo>
                        <a:pt x="325" y="0"/>
                      </a:lnTo>
                      <a:lnTo>
                        <a:pt x="309" y="0"/>
                      </a:lnTo>
                      <a:lnTo>
                        <a:pt x="308" y="39"/>
                      </a:lnTo>
                      <a:lnTo>
                        <a:pt x="244" y="32"/>
                      </a:lnTo>
                      <a:lnTo>
                        <a:pt x="231" y="61"/>
                      </a:lnTo>
                      <a:lnTo>
                        <a:pt x="188" y="70"/>
                      </a:lnTo>
                      <a:lnTo>
                        <a:pt x="176" y="118"/>
                      </a:lnTo>
                      <a:lnTo>
                        <a:pt x="115" y="175"/>
                      </a:lnTo>
                      <a:lnTo>
                        <a:pt x="87" y="253"/>
                      </a:lnTo>
                      <a:lnTo>
                        <a:pt x="100" y="285"/>
                      </a:lnTo>
                      <a:lnTo>
                        <a:pt x="35" y="310"/>
                      </a:lnTo>
                      <a:lnTo>
                        <a:pt x="33" y="412"/>
                      </a:lnTo>
                      <a:lnTo>
                        <a:pt x="51" y="433"/>
                      </a:lnTo>
                      <a:lnTo>
                        <a:pt x="33" y="454"/>
                      </a:lnTo>
                      <a:lnTo>
                        <a:pt x="40" y="499"/>
                      </a:lnTo>
                      <a:lnTo>
                        <a:pt x="0" y="551"/>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301" name="Freeform 154">
                  <a:extLst>
                    <a:ext uri="{FF2B5EF4-FFF2-40B4-BE49-F238E27FC236}">
                      <a16:creationId xmlns:a16="http://schemas.microsoft.com/office/drawing/2014/main" id="{67806635-770A-0335-3077-2DF04D606FEE}"/>
                    </a:ext>
                  </a:extLst>
                </p:cNvPr>
                <p:cNvSpPr>
                  <a:spLocks noChangeAspect="1"/>
                </p:cNvSpPr>
                <p:nvPr/>
              </p:nvSpPr>
              <p:spPr bwMode="gray">
                <a:xfrm>
                  <a:off x="884238" y="2994026"/>
                  <a:ext cx="107950" cy="63500"/>
                </a:xfrm>
                <a:custGeom>
                  <a:avLst/>
                  <a:gdLst>
                    <a:gd name="T0" fmla="*/ 0 w 153"/>
                    <a:gd name="T1" fmla="*/ 2147483647 h 76"/>
                    <a:gd name="T2" fmla="*/ 2147483647 w 153"/>
                    <a:gd name="T3" fmla="*/ 2147483647 h 76"/>
                    <a:gd name="T4" fmla="*/ 2147483647 w 153"/>
                    <a:gd name="T5" fmla="*/ 2147483647 h 76"/>
                    <a:gd name="T6" fmla="*/ 2147483647 w 153"/>
                    <a:gd name="T7" fmla="*/ 2147483647 h 76"/>
                    <a:gd name="T8" fmla="*/ 2147483647 w 153"/>
                    <a:gd name="T9" fmla="*/ 2147483647 h 76"/>
                    <a:gd name="T10" fmla="*/ 2147483647 w 153"/>
                    <a:gd name="T11" fmla="*/ 2147483647 h 76"/>
                    <a:gd name="T12" fmla="*/ 2147483647 w 153"/>
                    <a:gd name="T13" fmla="*/ 2147483647 h 76"/>
                    <a:gd name="T14" fmla="*/ 2147483647 w 153"/>
                    <a:gd name="T15" fmla="*/ 2147483647 h 76"/>
                    <a:gd name="T16" fmla="*/ 2147483647 w 153"/>
                    <a:gd name="T17" fmla="*/ 0 h 76"/>
                    <a:gd name="T18" fmla="*/ 0 w 153"/>
                    <a:gd name="T19" fmla="*/ 2147483647 h 7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
                    <a:gd name="T31" fmla="*/ 0 h 76"/>
                    <a:gd name="T32" fmla="*/ 153 w 153"/>
                    <a:gd name="T33" fmla="*/ 76 h 7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 h="76">
                      <a:moveTo>
                        <a:pt x="0" y="52"/>
                      </a:moveTo>
                      <a:lnTo>
                        <a:pt x="34" y="76"/>
                      </a:lnTo>
                      <a:lnTo>
                        <a:pt x="82" y="55"/>
                      </a:lnTo>
                      <a:lnTo>
                        <a:pt x="104" y="75"/>
                      </a:lnTo>
                      <a:lnTo>
                        <a:pt x="153" y="35"/>
                      </a:lnTo>
                      <a:lnTo>
                        <a:pt x="124" y="31"/>
                      </a:lnTo>
                      <a:lnTo>
                        <a:pt x="122" y="13"/>
                      </a:lnTo>
                      <a:lnTo>
                        <a:pt x="119" y="8"/>
                      </a:lnTo>
                      <a:lnTo>
                        <a:pt x="51" y="0"/>
                      </a:lnTo>
                      <a:lnTo>
                        <a:pt x="0" y="52"/>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302" name="Freeform 155">
                  <a:extLst>
                    <a:ext uri="{FF2B5EF4-FFF2-40B4-BE49-F238E27FC236}">
                      <a16:creationId xmlns:a16="http://schemas.microsoft.com/office/drawing/2014/main" id="{8B5118F3-4670-F3CE-E729-8E72D1929D59}"/>
                    </a:ext>
                  </a:extLst>
                </p:cNvPr>
                <p:cNvSpPr>
                  <a:spLocks noChangeAspect="1"/>
                </p:cNvSpPr>
                <p:nvPr/>
              </p:nvSpPr>
              <p:spPr bwMode="gray">
                <a:xfrm>
                  <a:off x="1590675" y="3355976"/>
                  <a:ext cx="169863" cy="155575"/>
                </a:xfrm>
                <a:custGeom>
                  <a:avLst/>
                  <a:gdLst>
                    <a:gd name="T0" fmla="*/ 0 w 247"/>
                    <a:gd name="T1" fmla="*/ 2147483647 h 189"/>
                    <a:gd name="T2" fmla="*/ 2147483647 w 247"/>
                    <a:gd name="T3" fmla="*/ 2147483647 h 189"/>
                    <a:gd name="T4" fmla="*/ 2147483647 w 247"/>
                    <a:gd name="T5" fmla="*/ 2147483647 h 189"/>
                    <a:gd name="T6" fmla="*/ 2147483647 w 247"/>
                    <a:gd name="T7" fmla="*/ 2147483647 h 189"/>
                    <a:gd name="T8" fmla="*/ 2147483647 w 247"/>
                    <a:gd name="T9" fmla="*/ 2147483647 h 189"/>
                    <a:gd name="T10" fmla="*/ 2147483647 w 247"/>
                    <a:gd name="T11" fmla="*/ 2147483647 h 189"/>
                    <a:gd name="T12" fmla="*/ 2147483647 w 247"/>
                    <a:gd name="T13" fmla="*/ 0 h 189"/>
                    <a:gd name="T14" fmla="*/ 2147483647 w 247"/>
                    <a:gd name="T15" fmla="*/ 2147483647 h 189"/>
                    <a:gd name="T16" fmla="*/ 2147483647 w 247"/>
                    <a:gd name="T17" fmla="*/ 2147483647 h 189"/>
                    <a:gd name="T18" fmla="*/ 2147483647 w 247"/>
                    <a:gd name="T19" fmla="*/ 2147483647 h 189"/>
                    <a:gd name="T20" fmla="*/ 2147483647 w 247"/>
                    <a:gd name="T21" fmla="*/ 2147483647 h 189"/>
                    <a:gd name="T22" fmla="*/ 0 w 247"/>
                    <a:gd name="T23" fmla="*/ 2147483647 h 18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47"/>
                    <a:gd name="T37" fmla="*/ 0 h 189"/>
                    <a:gd name="T38" fmla="*/ 247 w 247"/>
                    <a:gd name="T39" fmla="*/ 189 h 18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47" h="189">
                      <a:moveTo>
                        <a:pt x="0" y="175"/>
                      </a:moveTo>
                      <a:lnTo>
                        <a:pt x="5" y="155"/>
                      </a:lnTo>
                      <a:lnTo>
                        <a:pt x="41" y="115"/>
                      </a:lnTo>
                      <a:lnTo>
                        <a:pt x="20" y="97"/>
                      </a:lnTo>
                      <a:lnTo>
                        <a:pt x="19" y="48"/>
                      </a:lnTo>
                      <a:lnTo>
                        <a:pt x="41" y="10"/>
                      </a:lnTo>
                      <a:lnTo>
                        <a:pt x="247" y="0"/>
                      </a:lnTo>
                      <a:lnTo>
                        <a:pt x="209" y="28"/>
                      </a:lnTo>
                      <a:lnTo>
                        <a:pt x="196" y="104"/>
                      </a:lnTo>
                      <a:lnTo>
                        <a:pt x="112" y="149"/>
                      </a:lnTo>
                      <a:lnTo>
                        <a:pt x="37" y="189"/>
                      </a:lnTo>
                      <a:lnTo>
                        <a:pt x="0" y="175"/>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303" name="Freeform 156">
                  <a:extLst>
                    <a:ext uri="{FF2B5EF4-FFF2-40B4-BE49-F238E27FC236}">
                      <a16:creationId xmlns:a16="http://schemas.microsoft.com/office/drawing/2014/main" id="{433D7FF6-8223-8CDE-BAC5-C1CD3C69714D}"/>
                    </a:ext>
                  </a:extLst>
                </p:cNvPr>
                <p:cNvSpPr>
                  <a:spLocks noChangeAspect="1"/>
                </p:cNvSpPr>
                <p:nvPr/>
              </p:nvSpPr>
              <p:spPr bwMode="gray">
                <a:xfrm>
                  <a:off x="3076575" y="3868739"/>
                  <a:ext cx="190500" cy="438150"/>
                </a:xfrm>
                <a:custGeom>
                  <a:avLst/>
                  <a:gdLst>
                    <a:gd name="T0" fmla="*/ 0 w 275"/>
                    <a:gd name="T1" fmla="*/ 2147483647 h 529"/>
                    <a:gd name="T2" fmla="*/ 2147483647 w 275"/>
                    <a:gd name="T3" fmla="*/ 2147483647 h 529"/>
                    <a:gd name="T4" fmla="*/ 2147483647 w 275"/>
                    <a:gd name="T5" fmla="*/ 0 h 529"/>
                    <a:gd name="T6" fmla="*/ 2147483647 w 275"/>
                    <a:gd name="T7" fmla="*/ 2147483647 h 529"/>
                    <a:gd name="T8" fmla="*/ 2147483647 w 275"/>
                    <a:gd name="T9" fmla="*/ 2147483647 h 529"/>
                    <a:gd name="T10" fmla="*/ 2147483647 w 275"/>
                    <a:gd name="T11" fmla="*/ 2147483647 h 529"/>
                    <a:gd name="T12" fmla="*/ 2147483647 w 275"/>
                    <a:gd name="T13" fmla="*/ 2147483647 h 529"/>
                    <a:gd name="T14" fmla="*/ 2147483647 w 275"/>
                    <a:gd name="T15" fmla="*/ 2147483647 h 529"/>
                    <a:gd name="T16" fmla="*/ 2147483647 w 275"/>
                    <a:gd name="T17" fmla="*/ 2147483647 h 529"/>
                    <a:gd name="T18" fmla="*/ 2147483647 w 275"/>
                    <a:gd name="T19" fmla="*/ 2147483647 h 529"/>
                    <a:gd name="T20" fmla="*/ 2147483647 w 275"/>
                    <a:gd name="T21" fmla="*/ 2147483647 h 529"/>
                    <a:gd name="T22" fmla="*/ 2147483647 w 275"/>
                    <a:gd name="T23" fmla="*/ 2147483647 h 529"/>
                    <a:gd name="T24" fmla="*/ 2147483647 w 275"/>
                    <a:gd name="T25" fmla="*/ 2147483647 h 529"/>
                    <a:gd name="T26" fmla="*/ 2147483647 w 275"/>
                    <a:gd name="T27" fmla="*/ 2147483647 h 529"/>
                    <a:gd name="T28" fmla="*/ 2147483647 w 275"/>
                    <a:gd name="T29" fmla="*/ 2147483647 h 529"/>
                    <a:gd name="T30" fmla="*/ 2147483647 w 275"/>
                    <a:gd name="T31" fmla="*/ 2147483647 h 529"/>
                    <a:gd name="T32" fmla="*/ 2147483647 w 275"/>
                    <a:gd name="T33" fmla="*/ 2147483647 h 529"/>
                    <a:gd name="T34" fmla="*/ 2147483647 w 275"/>
                    <a:gd name="T35" fmla="*/ 2147483647 h 529"/>
                    <a:gd name="T36" fmla="*/ 2147483647 w 275"/>
                    <a:gd name="T37" fmla="*/ 2147483647 h 529"/>
                    <a:gd name="T38" fmla="*/ 2147483647 w 275"/>
                    <a:gd name="T39" fmla="*/ 2147483647 h 529"/>
                    <a:gd name="T40" fmla="*/ 2147483647 w 275"/>
                    <a:gd name="T41" fmla="*/ 2147483647 h 529"/>
                    <a:gd name="T42" fmla="*/ 2147483647 w 275"/>
                    <a:gd name="T43" fmla="*/ 2147483647 h 529"/>
                    <a:gd name="T44" fmla="*/ 2147483647 w 275"/>
                    <a:gd name="T45" fmla="*/ 2147483647 h 529"/>
                    <a:gd name="T46" fmla="*/ 2147483647 w 275"/>
                    <a:gd name="T47" fmla="*/ 2147483647 h 529"/>
                    <a:gd name="T48" fmla="*/ 0 w 275"/>
                    <a:gd name="T49" fmla="*/ 2147483647 h 52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75"/>
                    <a:gd name="T76" fmla="*/ 0 h 529"/>
                    <a:gd name="T77" fmla="*/ 275 w 275"/>
                    <a:gd name="T78" fmla="*/ 529 h 529"/>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75" h="529">
                      <a:moveTo>
                        <a:pt x="0" y="84"/>
                      </a:moveTo>
                      <a:lnTo>
                        <a:pt x="19" y="43"/>
                      </a:lnTo>
                      <a:lnTo>
                        <a:pt x="93" y="0"/>
                      </a:lnTo>
                      <a:lnTo>
                        <a:pt x="126" y="41"/>
                      </a:lnTo>
                      <a:lnTo>
                        <a:pt x="116" y="112"/>
                      </a:lnTo>
                      <a:lnTo>
                        <a:pt x="204" y="80"/>
                      </a:lnTo>
                      <a:lnTo>
                        <a:pt x="242" y="112"/>
                      </a:lnTo>
                      <a:lnTo>
                        <a:pt x="275" y="182"/>
                      </a:lnTo>
                      <a:lnTo>
                        <a:pt x="263" y="226"/>
                      </a:lnTo>
                      <a:lnTo>
                        <a:pt x="196" y="223"/>
                      </a:lnTo>
                      <a:lnTo>
                        <a:pt x="172" y="244"/>
                      </a:lnTo>
                      <a:lnTo>
                        <a:pt x="185" y="318"/>
                      </a:lnTo>
                      <a:lnTo>
                        <a:pt x="95" y="254"/>
                      </a:lnTo>
                      <a:lnTo>
                        <a:pt x="57" y="368"/>
                      </a:lnTo>
                      <a:lnTo>
                        <a:pt x="100" y="472"/>
                      </a:lnTo>
                      <a:lnTo>
                        <a:pt x="161" y="510"/>
                      </a:lnTo>
                      <a:lnTo>
                        <a:pt x="129" y="529"/>
                      </a:lnTo>
                      <a:lnTo>
                        <a:pt x="121" y="499"/>
                      </a:lnTo>
                      <a:lnTo>
                        <a:pt x="95" y="499"/>
                      </a:lnTo>
                      <a:lnTo>
                        <a:pt x="26" y="440"/>
                      </a:lnTo>
                      <a:lnTo>
                        <a:pt x="38" y="373"/>
                      </a:lnTo>
                      <a:lnTo>
                        <a:pt x="73" y="310"/>
                      </a:lnTo>
                      <a:lnTo>
                        <a:pt x="24" y="208"/>
                      </a:lnTo>
                      <a:lnTo>
                        <a:pt x="40" y="162"/>
                      </a:lnTo>
                      <a:lnTo>
                        <a:pt x="0" y="84"/>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304" name="Freeform 158">
                  <a:extLst>
                    <a:ext uri="{FF2B5EF4-FFF2-40B4-BE49-F238E27FC236}">
                      <a16:creationId xmlns:a16="http://schemas.microsoft.com/office/drawing/2014/main" id="{D4A877AA-923D-46C4-B12F-A9D3C0BFF2B2}"/>
                    </a:ext>
                  </a:extLst>
                </p:cNvPr>
                <p:cNvSpPr>
                  <a:spLocks noChangeAspect="1"/>
                </p:cNvSpPr>
                <p:nvPr/>
              </p:nvSpPr>
              <p:spPr bwMode="gray">
                <a:xfrm>
                  <a:off x="1963738" y="3706814"/>
                  <a:ext cx="125412" cy="101600"/>
                </a:xfrm>
                <a:custGeom>
                  <a:avLst/>
                  <a:gdLst>
                    <a:gd name="T0" fmla="*/ 0 w 181"/>
                    <a:gd name="T1" fmla="*/ 2147483647 h 124"/>
                    <a:gd name="T2" fmla="*/ 2147483647 w 181"/>
                    <a:gd name="T3" fmla="*/ 2147483647 h 124"/>
                    <a:gd name="T4" fmla="*/ 2147483647 w 181"/>
                    <a:gd name="T5" fmla="*/ 2147483647 h 124"/>
                    <a:gd name="T6" fmla="*/ 2147483647 w 181"/>
                    <a:gd name="T7" fmla="*/ 2147483647 h 124"/>
                    <a:gd name="T8" fmla="*/ 2147483647 w 181"/>
                    <a:gd name="T9" fmla="*/ 0 h 124"/>
                    <a:gd name="T10" fmla="*/ 2147483647 w 181"/>
                    <a:gd name="T11" fmla="*/ 2147483647 h 124"/>
                    <a:gd name="T12" fmla="*/ 2147483647 w 181"/>
                    <a:gd name="T13" fmla="*/ 2147483647 h 124"/>
                    <a:gd name="T14" fmla="*/ 2147483647 w 181"/>
                    <a:gd name="T15" fmla="*/ 2147483647 h 124"/>
                    <a:gd name="T16" fmla="*/ 2147483647 w 181"/>
                    <a:gd name="T17" fmla="*/ 2147483647 h 124"/>
                    <a:gd name="T18" fmla="*/ 2147483647 w 181"/>
                    <a:gd name="T19" fmla="*/ 2147483647 h 124"/>
                    <a:gd name="T20" fmla="*/ 0 w 181"/>
                    <a:gd name="T21" fmla="*/ 2147483647 h 12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1"/>
                    <a:gd name="T34" fmla="*/ 0 h 124"/>
                    <a:gd name="T35" fmla="*/ 181 w 181"/>
                    <a:gd name="T36" fmla="*/ 124 h 12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1" h="124">
                      <a:moveTo>
                        <a:pt x="0" y="56"/>
                      </a:moveTo>
                      <a:lnTo>
                        <a:pt x="10" y="54"/>
                      </a:lnTo>
                      <a:lnTo>
                        <a:pt x="25" y="73"/>
                      </a:lnTo>
                      <a:lnTo>
                        <a:pt x="102" y="72"/>
                      </a:lnTo>
                      <a:lnTo>
                        <a:pt x="172" y="0"/>
                      </a:lnTo>
                      <a:lnTo>
                        <a:pt x="181" y="44"/>
                      </a:lnTo>
                      <a:lnTo>
                        <a:pt x="161" y="45"/>
                      </a:lnTo>
                      <a:lnTo>
                        <a:pt x="172" y="72"/>
                      </a:lnTo>
                      <a:lnTo>
                        <a:pt x="143" y="124"/>
                      </a:lnTo>
                      <a:lnTo>
                        <a:pt x="33" y="111"/>
                      </a:lnTo>
                      <a:lnTo>
                        <a:pt x="0" y="56"/>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305" name="Freeform 159">
                  <a:extLst>
                    <a:ext uri="{FF2B5EF4-FFF2-40B4-BE49-F238E27FC236}">
                      <a16:creationId xmlns:a16="http://schemas.microsoft.com/office/drawing/2014/main" id="{72362049-79A6-E3DC-D691-BCB0C6B2357A}"/>
                    </a:ext>
                  </a:extLst>
                </p:cNvPr>
                <p:cNvSpPr>
                  <a:spLocks noChangeAspect="1"/>
                </p:cNvSpPr>
                <p:nvPr/>
              </p:nvSpPr>
              <p:spPr bwMode="gray">
                <a:xfrm>
                  <a:off x="919163" y="3360739"/>
                  <a:ext cx="96837" cy="215900"/>
                </a:xfrm>
                <a:custGeom>
                  <a:avLst/>
                  <a:gdLst>
                    <a:gd name="T0" fmla="*/ 0 w 137"/>
                    <a:gd name="T1" fmla="*/ 2147483647 h 261"/>
                    <a:gd name="T2" fmla="*/ 2147483647 w 137"/>
                    <a:gd name="T3" fmla="*/ 2147483647 h 261"/>
                    <a:gd name="T4" fmla="*/ 2147483647 w 137"/>
                    <a:gd name="T5" fmla="*/ 2147483647 h 261"/>
                    <a:gd name="T6" fmla="*/ 2147483647 w 137"/>
                    <a:gd name="T7" fmla="*/ 0 h 261"/>
                    <a:gd name="T8" fmla="*/ 2147483647 w 137"/>
                    <a:gd name="T9" fmla="*/ 2147483647 h 261"/>
                    <a:gd name="T10" fmla="*/ 2147483647 w 137"/>
                    <a:gd name="T11" fmla="*/ 2147483647 h 261"/>
                    <a:gd name="T12" fmla="*/ 2147483647 w 137"/>
                    <a:gd name="T13" fmla="*/ 2147483647 h 261"/>
                    <a:gd name="T14" fmla="*/ 2147483647 w 137"/>
                    <a:gd name="T15" fmla="*/ 2147483647 h 261"/>
                    <a:gd name="T16" fmla="*/ 2147483647 w 137"/>
                    <a:gd name="T17" fmla="*/ 2147483647 h 261"/>
                    <a:gd name="T18" fmla="*/ 2147483647 w 137"/>
                    <a:gd name="T19" fmla="*/ 2147483647 h 261"/>
                    <a:gd name="T20" fmla="*/ 0 w 137"/>
                    <a:gd name="T21" fmla="*/ 2147483647 h 26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37"/>
                    <a:gd name="T34" fmla="*/ 0 h 261"/>
                    <a:gd name="T35" fmla="*/ 137 w 137"/>
                    <a:gd name="T36" fmla="*/ 261 h 26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37" h="261">
                      <a:moveTo>
                        <a:pt x="0" y="122"/>
                      </a:moveTo>
                      <a:lnTo>
                        <a:pt x="30" y="98"/>
                      </a:lnTo>
                      <a:lnTo>
                        <a:pt x="45" y="3"/>
                      </a:lnTo>
                      <a:lnTo>
                        <a:pt x="128" y="0"/>
                      </a:lnTo>
                      <a:lnTo>
                        <a:pt x="107" y="32"/>
                      </a:lnTo>
                      <a:lnTo>
                        <a:pt x="132" y="72"/>
                      </a:lnTo>
                      <a:lnTo>
                        <a:pt x="83" y="122"/>
                      </a:lnTo>
                      <a:lnTo>
                        <a:pt x="137" y="153"/>
                      </a:lnTo>
                      <a:lnTo>
                        <a:pt x="68" y="261"/>
                      </a:lnTo>
                      <a:lnTo>
                        <a:pt x="58" y="192"/>
                      </a:lnTo>
                      <a:lnTo>
                        <a:pt x="0" y="122"/>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306" name="Freeform 160">
                  <a:extLst>
                    <a:ext uri="{FF2B5EF4-FFF2-40B4-BE49-F238E27FC236}">
                      <a16:creationId xmlns:a16="http://schemas.microsoft.com/office/drawing/2014/main" id="{535C35AA-C4B4-4D17-5BEB-AD6BF6A69B8D}"/>
                    </a:ext>
                  </a:extLst>
                </p:cNvPr>
                <p:cNvSpPr>
                  <a:spLocks noChangeAspect="1"/>
                </p:cNvSpPr>
                <p:nvPr/>
              </p:nvSpPr>
              <p:spPr bwMode="gray">
                <a:xfrm>
                  <a:off x="1370013" y="3197226"/>
                  <a:ext cx="65087" cy="61913"/>
                </a:xfrm>
                <a:custGeom>
                  <a:avLst/>
                  <a:gdLst>
                    <a:gd name="T0" fmla="*/ 0 w 97"/>
                    <a:gd name="T1" fmla="*/ 2147483647 h 73"/>
                    <a:gd name="T2" fmla="*/ 2147483647 w 97"/>
                    <a:gd name="T3" fmla="*/ 2147483647 h 73"/>
                    <a:gd name="T4" fmla="*/ 2147483647 w 97"/>
                    <a:gd name="T5" fmla="*/ 0 h 73"/>
                    <a:gd name="T6" fmla="*/ 2147483647 w 97"/>
                    <a:gd name="T7" fmla="*/ 2147483647 h 73"/>
                    <a:gd name="T8" fmla="*/ 2147483647 w 97"/>
                    <a:gd name="T9" fmla="*/ 2147483647 h 73"/>
                    <a:gd name="T10" fmla="*/ 2147483647 w 97"/>
                    <a:gd name="T11" fmla="*/ 2147483647 h 73"/>
                    <a:gd name="T12" fmla="*/ 2147483647 w 97"/>
                    <a:gd name="T13" fmla="*/ 2147483647 h 73"/>
                    <a:gd name="T14" fmla="*/ 0 w 97"/>
                    <a:gd name="T15" fmla="*/ 2147483647 h 73"/>
                    <a:gd name="T16" fmla="*/ 0 60000 65536"/>
                    <a:gd name="T17" fmla="*/ 0 60000 65536"/>
                    <a:gd name="T18" fmla="*/ 0 60000 65536"/>
                    <a:gd name="T19" fmla="*/ 0 60000 65536"/>
                    <a:gd name="T20" fmla="*/ 0 60000 65536"/>
                    <a:gd name="T21" fmla="*/ 0 60000 65536"/>
                    <a:gd name="T22" fmla="*/ 0 60000 65536"/>
                    <a:gd name="T23" fmla="*/ 0 60000 65536"/>
                    <a:gd name="T24" fmla="*/ 0 w 97"/>
                    <a:gd name="T25" fmla="*/ 0 h 73"/>
                    <a:gd name="T26" fmla="*/ 97 w 97"/>
                    <a:gd name="T27" fmla="*/ 73 h 7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7" h="73">
                      <a:moveTo>
                        <a:pt x="0" y="49"/>
                      </a:moveTo>
                      <a:lnTo>
                        <a:pt x="11" y="4"/>
                      </a:lnTo>
                      <a:lnTo>
                        <a:pt x="66" y="0"/>
                      </a:lnTo>
                      <a:lnTo>
                        <a:pt x="97" y="37"/>
                      </a:lnTo>
                      <a:lnTo>
                        <a:pt x="53" y="38"/>
                      </a:lnTo>
                      <a:lnTo>
                        <a:pt x="4" y="73"/>
                      </a:lnTo>
                      <a:lnTo>
                        <a:pt x="26" y="51"/>
                      </a:lnTo>
                      <a:lnTo>
                        <a:pt x="0" y="49"/>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307" name="Freeform 161">
                  <a:extLst>
                    <a:ext uri="{FF2B5EF4-FFF2-40B4-BE49-F238E27FC236}">
                      <a16:creationId xmlns:a16="http://schemas.microsoft.com/office/drawing/2014/main" id="{5E599714-7621-552C-5EA4-BBF2E7A3B0DA}"/>
                    </a:ext>
                  </a:extLst>
                </p:cNvPr>
                <p:cNvSpPr>
                  <a:spLocks noChangeAspect="1"/>
                </p:cNvSpPr>
                <p:nvPr/>
              </p:nvSpPr>
              <p:spPr bwMode="gray">
                <a:xfrm>
                  <a:off x="1376363" y="3192464"/>
                  <a:ext cx="439737" cy="201612"/>
                </a:xfrm>
                <a:custGeom>
                  <a:avLst/>
                  <a:gdLst>
                    <a:gd name="T0" fmla="*/ 0 w 638"/>
                    <a:gd name="T1" fmla="*/ 2147483647 h 247"/>
                    <a:gd name="T2" fmla="*/ 2147483647 w 638"/>
                    <a:gd name="T3" fmla="*/ 2147483647 h 247"/>
                    <a:gd name="T4" fmla="*/ 2147483647 w 638"/>
                    <a:gd name="T5" fmla="*/ 2147483647 h 247"/>
                    <a:gd name="T6" fmla="*/ 2147483647 w 638"/>
                    <a:gd name="T7" fmla="*/ 2147483647 h 247"/>
                    <a:gd name="T8" fmla="*/ 2147483647 w 638"/>
                    <a:gd name="T9" fmla="*/ 2147483647 h 247"/>
                    <a:gd name="T10" fmla="*/ 2147483647 w 638"/>
                    <a:gd name="T11" fmla="*/ 2147483647 h 247"/>
                    <a:gd name="T12" fmla="*/ 2147483647 w 638"/>
                    <a:gd name="T13" fmla="*/ 2147483647 h 247"/>
                    <a:gd name="T14" fmla="*/ 2147483647 w 638"/>
                    <a:gd name="T15" fmla="*/ 2147483647 h 247"/>
                    <a:gd name="T16" fmla="*/ 2147483647 w 638"/>
                    <a:gd name="T17" fmla="*/ 2147483647 h 247"/>
                    <a:gd name="T18" fmla="*/ 2147483647 w 638"/>
                    <a:gd name="T19" fmla="*/ 2147483647 h 247"/>
                    <a:gd name="T20" fmla="*/ 2147483647 w 638"/>
                    <a:gd name="T21" fmla="*/ 2147483647 h 247"/>
                    <a:gd name="T22" fmla="*/ 2147483647 w 638"/>
                    <a:gd name="T23" fmla="*/ 2147483647 h 247"/>
                    <a:gd name="T24" fmla="*/ 2147483647 w 638"/>
                    <a:gd name="T25" fmla="*/ 2147483647 h 247"/>
                    <a:gd name="T26" fmla="*/ 2147483647 w 638"/>
                    <a:gd name="T27" fmla="*/ 2147483647 h 247"/>
                    <a:gd name="T28" fmla="*/ 2147483647 w 638"/>
                    <a:gd name="T29" fmla="*/ 2147483647 h 247"/>
                    <a:gd name="T30" fmla="*/ 2147483647 w 638"/>
                    <a:gd name="T31" fmla="*/ 2147483647 h 247"/>
                    <a:gd name="T32" fmla="*/ 2147483647 w 638"/>
                    <a:gd name="T33" fmla="*/ 2147483647 h 247"/>
                    <a:gd name="T34" fmla="*/ 2147483647 w 638"/>
                    <a:gd name="T35" fmla="*/ 2147483647 h 247"/>
                    <a:gd name="T36" fmla="*/ 2147483647 w 638"/>
                    <a:gd name="T37" fmla="*/ 2147483647 h 247"/>
                    <a:gd name="T38" fmla="*/ 2147483647 w 638"/>
                    <a:gd name="T39" fmla="*/ 2147483647 h 247"/>
                    <a:gd name="T40" fmla="*/ 2147483647 w 638"/>
                    <a:gd name="T41" fmla="*/ 2147483647 h 247"/>
                    <a:gd name="T42" fmla="*/ 2147483647 w 638"/>
                    <a:gd name="T43" fmla="*/ 0 h 247"/>
                    <a:gd name="T44" fmla="*/ 2147483647 w 638"/>
                    <a:gd name="T45" fmla="*/ 2147483647 h 247"/>
                    <a:gd name="T46" fmla="*/ 2147483647 w 638"/>
                    <a:gd name="T47" fmla="*/ 2147483647 h 247"/>
                    <a:gd name="T48" fmla="*/ 2147483647 w 638"/>
                    <a:gd name="T49" fmla="*/ 2147483647 h 247"/>
                    <a:gd name="T50" fmla="*/ 2147483647 w 638"/>
                    <a:gd name="T51" fmla="*/ 2147483647 h 247"/>
                    <a:gd name="T52" fmla="*/ 0 w 638"/>
                    <a:gd name="T53" fmla="*/ 2147483647 h 24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638"/>
                    <a:gd name="T82" fmla="*/ 0 h 247"/>
                    <a:gd name="T83" fmla="*/ 638 w 638"/>
                    <a:gd name="T84" fmla="*/ 247 h 24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638" h="247">
                      <a:moveTo>
                        <a:pt x="0" y="83"/>
                      </a:moveTo>
                      <a:lnTo>
                        <a:pt x="27" y="148"/>
                      </a:lnTo>
                      <a:lnTo>
                        <a:pt x="1" y="154"/>
                      </a:lnTo>
                      <a:lnTo>
                        <a:pt x="27" y="165"/>
                      </a:lnTo>
                      <a:lnTo>
                        <a:pt x="37" y="204"/>
                      </a:lnTo>
                      <a:lnTo>
                        <a:pt x="73" y="200"/>
                      </a:lnTo>
                      <a:lnTo>
                        <a:pt x="37" y="217"/>
                      </a:lnTo>
                      <a:lnTo>
                        <a:pt x="78" y="210"/>
                      </a:lnTo>
                      <a:lnTo>
                        <a:pt x="122" y="236"/>
                      </a:lnTo>
                      <a:lnTo>
                        <a:pt x="163" y="209"/>
                      </a:lnTo>
                      <a:lnTo>
                        <a:pt x="226" y="244"/>
                      </a:lnTo>
                      <a:lnTo>
                        <a:pt x="336" y="209"/>
                      </a:lnTo>
                      <a:lnTo>
                        <a:pt x="333" y="247"/>
                      </a:lnTo>
                      <a:lnTo>
                        <a:pt x="355" y="209"/>
                      </a:lnTo>
                      <a:lnTo>
                        <a:pt x="561" y="199"/>
                      </a:lnTo>
                      <a:lnTo>
                        <a:pt x="638" y="195"/>
                      </a:lnTo>
                      <a:lnTo>
                        <a:pt x="616" y="108"/>
                      </a:lnTo>
                      <a:lnTo>
                        <a:pt x="634" y="90"/>
                      </a:lnTo>
                      <a:lnTo>
                        <a:pt x="567" y="17"/>
                      </a:lnTo>
                      <a:lnTo>
                        <a:pt x="525" y="17"/>
                      </a:lnTo>
                      <a:lnTo>
                        <a:pt x="408" y="47"/>
                      </a:lnTo>
                      <a:lnTo>
                        <a:pt x="307" y="0"/>
                      </a:lnTo>
                      <a:lnTo>
                        <a:pt x="245" y="1"/>
                      </a:lnTo>
                      <a:lnTo>
                        <a:pt x="164" y="45"/>
                      </a:lnTo>
                      <a:lnTo>
                        <a:pt x="100" y="33"/>
                      </a:lnTo>
                      <a:lnTo>
                        <a:pt x="120" y="56"/>
                      </a:lnTo>
                      <a:lnTo>
                        <a:pt x="0" y="83"/>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308" name="Freeform 162">
                  <a:extLst>
                    <a:ext uri="{FF2B5EF4-FFF2-40B4-BE49-F238E27FC236}">
                      <a16:creationId xmlns:a16="http://schemas.microsoft.com/office/drawing/2014/main" id="{1AAD0BE9-6CF7-00F6-E440-DE744BC4D861}"/>
                    </a:ext>
                  </a:extLst>
                </p:cNvPr>
                <p:cNvSpPr>
                  <a:spLocks noChangeAspect="1"/>
                </p:cNvSpPr>
                <p:nvPr/>
              </p:nvSpPr>
              <p:spPr bwMode="gray">
                <a:xfrm>
                  <a:off x="504825" y="2713039"/>
                  <a:ext cx="93663" cy="136525"/>
                </a:xfrm>
                <a:custGeom>
                  <a:avLst/>
                  <a:gdLst>
                    <a:gd name="T0" fmla="*/ 0 w 141"/>
                    <a:gd name="T1" fmla="*/ 2147483647 h 165"/>
                    <a:gd name="T2" fmla="*/ 2147483647 w 141"/>
                    <a:gd name="T3" fmla="*/ 2147483647 h 165"/>
                    <a:gd name="T4" fmla="*/ 2147483647 w 141"/>
                    <a:gd name="T5" fmla="*/ 2147483647 h 165"/>
                    <a:gd name="T6" fmla="*/ 2147483647 w 141"/>
                    <a:gd name="T7" fmla="*/ 2147483647 h 165"/>
                    <a:gd name="T8" fmla="*/ 2147483647 w 141"/>
                    <a:gd name="T9" fmla="*/ 2147483647 h 165"/>
                    <a:gd name="T10" fmla="*/ 2147483647 w 141"/>
                    <a:gd name="T11" fmla="*/ 2147483647 h 165"/>
                    <a:gd name="T12" fmla="*/ 2147483647 w 141"/>
                    <a:gd name="T13" fmla="*/ 2147483647 h 165"/>
                    <a:gd name="T14" fmla="*/ 2147483647 w 141"/>
                    <a:gd name="T15" fmla="*/ 2147483647 h 165"/>
                    <a:gd name="T16" fmla="*/ 2147483647 w 141"/>
                    <a:gd name="T17" fmla="*/ 2147483647 h 165"/>
                    <a:gd name="T18" fmla="*/ 2147483647 w 141"/>
                    <a:gd name="T19" fmla="*/ 0 h 165"/>
                    <a:gd name="T20" fmla="*/ 2147483647 w 141"/>
                    <a:gd name="T21" fmla="*/ 2147483647 h 165"/>
                    <a:gd name="T22" fmla="*/ 2147483647 w 141"/>
                    <a:gd name="T23" fmla="*/ 2147483647 h 165"/>
                    <a:gd name="T24" fmla="*/ 2147483647 w 141"/>
                    <a:gd name="T25" fmla="*/ 2147483647 h 165"/>
                    <a:gd name="T26" fmla="*/ 2147483647 w 141"/>
                    <a:gd name="T27" fmla="*/ 2147483647 h 165"/>
                    <a:gd name="T28" fmla="*/ 2147483647 w 141"/>
                    <a:gd name="T29" fmla="*/ 2147483647 h 165"/>
                    <a:gd name="T30" fmla="*/ 2147483647 w 141"/>
                    <a:gd name="T31" fmla="*/ 2147483647 h 165"/>
                    <a:gd name="T32" fmla="*/ 2147483647 w 141"/>
                    <a:gd name="T33" fmla="*/ 2147483647 h 165"/>
                    <a:gd name="T34" fmla="*/ 0 w 141"/>
                    <a:gd name="T35" fmla="*/ 2147483647 h 16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1"/>
                    <a:gd name="T55" fmla="*/ 0 h 165"/>
                    <a:gd name="T56" fmla="*/ 141 w 141"/>
                    <a:gd name="T57" fmla="*/ 165 h 16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1" h="165">
                      <a:moveTo>
                        <a:pt x="0" y="137"/>
                      </a:moveTo>
                      <a:lnTo>
                        <a:pt x="18" y="152"/>
                      </a:lnTo>
                      <a:lnTo>
                        <a:pt x="4" y="165"/>
                      </a:lnTo>
                      <a:lnTo>
                        <a:pt x="131" y="140"/>
                      </a:lnTo>
                      <a:lnTo>
                        <a:pt x="141" y="53"/>
                      </a:lnTo>
                      <a:lnTo>
                        <a:pt x="123" y="33"/>
                      </a:lnTo>
                      <a:lnTo>
                        <a:pt x="87" y="43"/>
                      </a:lnTo>
                      <a:lnTo>
                        <a:pt x="73" y="31"/>
                      </a:lnTo>
                      <a:lnTo>
                        <a:pt x="89" y="10"/>
                      </a:lnTo>
                      <a:lnTo>
                        <a:pt x="73" y="0"/>
                      </a:lnTo>
                      <a:lnTo>
                        <a:pt x="57" y="42"/>
                      </a:lnTo>
                      <a:lnTo>
                        <a:pt x="4" y="53"/>
                      </a:lnTo>
                      <a:lnTo>
                        <a:pt x="21" y="64"/>
                      </a:lnTo>
                      <a:lnTo>
                        <a:pt x="11" y="86"/>
                      </a:lnTo>
                      <a:lnTo>
                        <a:pt x="45" y="92"/>
                      </a:lnTo>
                      <a:lnTo>
                        <a:pt x="13" y="124"/>
                      </a:lnTo>
                      <a:lnTo>
                        <a:pt x="51" y="117"/>
                      </a:lnTo>
                      <a:lnTo>
                        <a:pt x="0" y="137"/>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309" name="Freeform 163">
                  <a:extLst>
                    <a:ext uri="{FF2B5EF4-FFF2-40B4-BE49-F238E27FC236}">
                      <a16:creationId xmlns:a16="http://schemas.microsoft.com/office/drawing/2014/main" id="{A3202967-44DC-9F35-8F20-AC021189F97A}"/>
                    </a:ext>
                  </a:extLst>
                </p:cNvPr>
                <p:cNvSpPr>
                  <a:spLocks noChangeAspect="1"/>
                </p:cNvSpPr>
                <p:nvPr/>
              </p:nvSpPr>
              <p:spPr bwMode="gray">
                <a:xfrm>
                  <a:off x="550863" y="2700339"/>
                  <a:ext cx="65087" cy="57150"/>
                </a:xfrm>
                <a:custGeom>
                  <a:avLst/>
                  <a:gdLst>
                    <a:gd name="T0" fmla="*/ 0 w 90"/>
                    <a:gd name="T1" fmla="*/ 2147483647 h 64"/>
                    <a:gd name="T2" fmla="*/ 2147483647 w 90"/>
                    <a:gd name="T3" fmla="*/ 2147483647 h 64"/>
                    <a:gd name="T4" fmla="*/ 2147483647 w 90"/>
                    <a:gd name="T5" fmla="*/ 2147483647 h 64"/>
                    <a:gd name="T6" fmla="*/ 2147483647 w 90"/>
                    <a:gd name="T7" fmla="*/ 2147483647 h 64"/>
                    <a:gd name="T8" fmla="*/ 2147483647 w 90"/>
                    <a:gd name="T9" fmla="*/ 2147483647 h 64"/>
                    <a:gd name="T10" fmla="*/ 2147483647 w 90"/>
                    <a:gd name="T11" fmla="*/ 2147483647 h 64"/>
                    <a:gd name="T12" fmla="*/ 2147483647 w 90"/>
                    <a:gd name="T13" fmla="*/ 0 h 64"/>
                    <a:gd name="T14" fmla="*/ 2147483647 w 90"/>
                    <a:gd name="T15" fmla="*/ 2147483647 h 64"/>
                    <a:gd name="T16" fmla="*/ 0 w 90"/>
                    <a:gd name="T17" fmla="*/ 2147483647 h 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0"/>
                    <a:gd name="T28" fmla="*/ 0 h 64"/>
                    <a:gd name="T29" fmla="*/ 90 w 90"/>
                    <a:gd name="T30" fmla="*/ 64 h 6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0" h="64">
                      <a:moveTo>
                        <a:pt x="0" y="42"/>
                      </a:moveTo>
                      <a:lnTo>
                        <a:pt x="14" y="54"/>
                      </a:lnTo>
                      <a:lnTo>
                        <a:pt x="50" y="44"/>
                      </a:lnTo>
                      <a:lnTo>
                        <a:pt x="68" y="64"/>
                      </a:lnTo>
                      <a:lnTo>
                        <a:pt x="90" y="42"/>
                      </a:lnTo>
                      <a:lnTo>
                        <a:pt x="69" y="10"/>
                      </a:lnTo>
                      <a:lnTo>
                        <a:pt x="26" y="0"/>
                      </a:lnTo>
                      <a:lnTo>
                        <a:pt x="16" y="21"/>
                      </a:lnTo>
                      <a:lnTo>
                        <a:pt x="0" y="42"/>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310" name="Freeform 164">
                  <a:extLst>
                    <a:ext uri="{FF2B5EF4-FFF2-40B4-BE49-F238E27FC236}">
                      <a16:creationId xmlns:a16="http://schemas.microsoft.com/office/drawing/2014/main" id="{C9B926D7-55A8-3FCD-E1CE-29AAE93CA85A}"/>
                    </a:ext>
                  </a:extLst>
                </p:cNvPr>
                <p:cNvSpPr>
                  <a:spLocks noChangeAspect="1"/>
                </p:cNvSpPr>
                <p:nvPr/>
              </p:nvSpPr>
              <p:spPr bwMode="gray">
                <a:xfrm>
                  <a:off x="585788" y="2608264"/>
                  <a:ext cx="14287" cy="15875"/>
                </a:xfrm>
                <a:custGeom>
                  <a:avLst/>
                  <a:gdLst>
                    <a:gd name="T0" fmla="*/ 0 w 22"/>
                    <a:gd name="T1" fmla="*/ 2147483647 h 20"/>
                    <a:gd name="T2" fmla="*/ 2147483647 w 22"/>
                    <a:gd name="T3" fmla="*/ 0 h 20"/>
                    <a:gd name="T4" fmla="*/ 2147483647 w 22"/>
                    <a:gd name="T5" fmla="*/ 2147483647 h 20"/>
                    <a:gd name="T6" fmla="*/ 0 w 22"/>
                    <a:gd name="T7" fmla="*/ 2147483647 h 20"/>
                    <a:gd name="T8" fmla="*/ 0 60000 65536"/>
                    <a:gd name="T9" fmla="*/ 0 60000 65536"/>
                    <a:gd name="T10" fmla="*/ 0 60000 65536"/>
                    <a:gd name="T11" fmla="*/ 0 60000 65536"/>
                    <a:gd name="T12" fmla="*/ 0 w 22"/>
                    <a:gd name="T13" fmla="*/ 0 h 20"/>
                    <a:gd name="T14" fmla="*/ 22 w 22"/>
                    <a:gd name="T15" fmla="*/ 20 h 20"/>
                  </a:gdLst>
                  <a:ahLst/>
                  <a:cxnLst>
                    <a:cxn ang="T8">
                      <a:pos x="T0" y="T1"/>
                    </a:cxn>
                    <a:cxn ang="T9">
                      <a:pos x="T2" y="T3"/>
                    </a:cxn>
                    <a:cxn ang="T10">
                      <a:pos x="T4" y="T5"/>
                    </a:cxn>
                    <a:cxn ang="T11">
                      <a:pos x="T6" y="T7"/>
                    </a:cxn>
                  </a:cxnLst>
                  <a:rect l="T12" t="T13" r="T14" b="T15"/>
                  <a:pathLst>
                    <a:path w="22" h="20">
                      <a:moveTo>
                        <a:pt x="0" y="15"/>
                      </a:moveTo>
                      <a:lnTo>
                        <a:pt x="11" y="0"/>
                      </a:lnTo>
                      <a:lnTo>
                        <a:pt x="22" y="20"/>
                      </a:lnTo>
                      <a:lnTo>
                        <a:pt x="0" y="15"/>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311" name="Freeform 165">
                  <a:extLst>
                    <a:ext uri="{FF2B5EF4-FFF2-40B4-BE49-F238E27FC236}">
                      <a16:creationId xmlns:a16="http://schemas.microsoft.com/office/drawing/2014/main" id="{8B023012-56B7-DDA2-B762-1B1CA7E2CC6E}"/>
                    </a:ext>
                  </a:extLst>
                </p:cNvPr>
                <p:cNvSpPr>
                  <a:spLocks noChangeAspect="1"/>
                </p:cNvSpPr>
                <p:nvPr/>
              </p:nvSpPr>
              <p:spPr bwMode="gray">
                <a:xfrm>
                  <a:off x="600075" y="2568576"/>
                  <a:ext cx="185738" cy="341313"/>
                </a:xfrm>
                <a:custGeom>
                  <a:avLst/>
                  <a:gdLst>
                    <a:gd name="T0" fmla="*/ 0 w 268"/>
                    <a:gd name="T1" fmla="*/ 2147483647 h 409"/>
                    <a:gd name="T2" fmla="*/ 2147483647 w 268"/>
                    <a:gd name="T3" fmla="*/ 2147483647 h 409"/>
                    <a:gd name="T4" fmla="*/ 2147483647 w 268"/>
                    <a:gd name="T5" fmla="*/ 0 h 409"/>
                    <a:gd name="T6" fmla="*/ 2147483647 w 268"/>
                    <a:gd name="T7" fmla="*/ 0 h 409"/>
                    <a:gd name="T8" fmla="*/ 2147483647 w 268"/>
                    <a:gd name="T9" fmla="*/ 2147483647 h 409"/>
                    <a:gd name="T10" fmla="*/ 2147483647 w 268"/>
                    <a:gd name="T11" fmla="*/ 2147483647 h 409"/>
                    <a:gd name="T12" fmla="*/ 2147483647 w 268"/>
                    <a:gd name="T13" fmla="*/ 2147483647 h 409"/>
                    <a:gd name="T14" fmla="*/ 2147483647 w 268"/>
                    <a:gd name="T15" fmla="*/ 2147483647 h 409"/>
                    <a:gd name="T16" fmla="*/ 2147483647 w 268"/>
                    <a:gd name="T17" fmla="*/ 2147483647 h 409"/>
                    <a:gd name="T18" fmla="*/ 2147483647 w 268"/>
                    <a:gd name="T19" fmla="*/ 2147483647 h 409"/>
                    <a:gd name="T20" fmla="*/ 2147483647 w 268"/>
                    <a:gd name="T21" fmla="*/ 2147483647 h 409"/>
                    <a:gd name="T22" fmla="*/ 2147483647 w 268"/>
                    <a:gd name="T23" fmla="*/ 2147483647 h 409"/>
                    <a:gd name="T24" fmla="*/ 2147483647 w 268"/>
                    <a:gd name="T25" fmla="*/ 2147483647 h 409"/>
                    <a:gd name="T26" fmla="*/ 2147483647 w 268"/>
                    <a:gd name="T27" fmla="*/ 2147483647 h 409"/>
                    <a:gd name="T28" fmla="*/ 2147483647 w 268"/>
                    <a:gd name="T29" fmla="*/ 2147483647 h 409"/>
                    <a:gd name="T30" fmla="*/ 2147483647 w 268"/>
                    <a:gd name="T31" fmla="*/ 2147483647 h 409"/>
                    <a:gd name="T32" fmla="*/ 2147483647 w 268"/>
                    <a:gd name="T33" fmla="*/ 2147483647 h 409"/>
                    <a:gd name="T34" fmla="*/ 2147483647 w 268"/>
                    <a:gd name="T35" fmla="*/ 2147483647 h 409"/>
                    <a:gd name="T36" fmla="*/ 2147483647 w 268"/>
                    <a:gd name="T37" fmla="*/ 2147483647 h 409"/>
                    <a:gd name="T38" fmla="*/ 2147483647 w 268"/>
                    <a:gd name="T39" fmla="*/ 2147483647 h 409"/>
                    <a:gd name="T40" fmla="*/ 2147483647 w 268"/>
                    <a:gd name="T41" fmla="*/ 2147483647 h 409"/>
                    <a:gd name="T42" fmla="*/ 2147483647 w 268"/>
                    <a:gd name="T43" fmla="*/ 2147483647 h 409"/>
                    <a:gd name="T44" fmla="*/ 2147483647 w 268"/>
                    <a:gd name="T45" fmla="*/ 2147483647 h 409"/>
                    <a:gd name="T46" fmla="*/ 2147483647 w 268"/>
                    <a:gd name="T47" fmla="*/ 2147483647 h 409"/>
                    <a:gd name="T48" fmla="*/ 2147483647 w 268"/>
                    <a:gd name="T49" fmla="*/ 2147483647 h 409"/>
                    <a:gd name="T50" fmla="*/ 2147483647 w 268"/>
                    <a:gd name="T51" fmla="*/ 2147483647 h 409"/>
                    <a:gd name="T52" fmla="*/ 2147483647 w 268"/>
                    <a:gd name="T53" fmla="*/ 2147483647 h 409"/>
                    <a:gd name="T54" fmla="*/ 2147483647 w 268"/>
                    <a:gd name="T55" fmla="*/ 2147483647 h 409"/>
                    <a:gd name="T56" fmla="*/ 2147483647 w 268"/>
                    <a:gd name="T57" fmla="*/ 2147483647 h 409"/>
                    <a:gd name="T58" fmla="*/ 0 w 268"/>
                    <a:gd name="T59" fmla="*/ 2147483647 h 40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268"/>
                    <a:gd name="T91" fmla="*/ 0 h 409"/>
                    <a:gd name="T92" fmla="*/ 268 w 268"/>
                    <a:gd name="T93" fmla="*/ 409 h 409"/>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268" h="409">
                      <a:moveTo>
                        <a:pt x="0" y="96"/>
                      </a:moveTo>
                      <a:lnTo>
                        <a:pt x="10" y="41"/>
                      </a:lnTo>
                      <a:lnTo>
                        <a:pt x="39" y="0"/>
                      </a:lnTo>
                      <a:lnTo>
                        <a:pt x="102" y="0"/>
                      </a:lnTo>
                      <a:lnTo>
                        <a:pt x="65" y="49"/>
                      </a:lnTo>
                      <a:lnTo>
                        <a:pt x="147" y="59"/>
                      </a:lnTo>
                      <a:lnTo>
                        <a:pt x="96" y="126"/>
                      </a:lnTo>
                      <a:lnTo>
                        <a:pt x="157" y="150"/>
                      </a:lnTo>
                      <a:lnTo>
                        <a:pt x="215" y="234"/>
                      </a:lnTo>
                      <a:lnTo>
                        <a:pt x="198" y="239"/>
                      </a:lnTo>
                      <a:lnTo>
                        <a:pt x="224" y="260"/>
                      </a:lnTo>
                      <a:lnTo>
                        <a:pt x="209" y="280"/>
                      </a:lnTo>
                      <a:lnTo>
                        <a:pt x="268" y="285"/>
                      </a:lnTo>
                      <a:lnTo>
                        <a:pt x="233" y="340"/>
                      </a:lnTo>
                      <a:lnTo>
                        <a:pt x="257" y="356"/>
                      </a:lnTo>
                      <a:lnTo>
                        <a:pt x="15" y="409"/>
                      </a:lnTo>
                      <a:lnTo>
                        <a:pt x="122" y="333"/>
                      </a:lnTo>
                      <a:lnTo>
                        <a:pt x="91" y="345"/>
                      </a:lnTo>
                      <a:lnTo>
                        <a:pt x="30" y="322"/>
                      </a:lnTo>
                      <a:lnTo>
                        <a:pt x="75" y="294"/>
                      </a:lnTo>
                      <a:lnTo>
                        <a:pt x="47" y="280"/>
                      </a:lnTo>
                      <a:lnTo>
                        <a:pt x="108" y="251"/>
                      </a:lnTo>
                      <a:lnTo>
                        <a:pt x="115" y="213"/>
                      </a:lnTo>
                      <a:lnTo>
                        <a:pt x="83" y="202"/>
                      </a:lnTo>
                      <a:lnTo>
                        <a:pt x="102" y="180"/>
                      </a:lnTo>
                      <a:lnTo>
                        <a:pt x="38" y="191"/>
                      </a:lnTo>
                      <a:lnTo>
                        <a:pt x="39" y="132"/>
                      </a:lnTo>
                      <a:lnTo>
                        <a:pt x="10" y="159"/>
                      </a:lnTo>
                      <a:lnTo>
                        <a:pt x="27" y="99"/>
                      </a:lnTo>
                      <a:lnTo>
                        <a:pt x="0" y="96"/>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312" name="Freeform 177">
                  <a:extLst>
                    <a:ext uri="{FF2B5EF4-FFF2-40B4-BE49-F238E27FC236}">
                      <a16:creationId xmlns:a16="http://schemas.microsoft.com/office/drawing/2014/main" id="{EF25CF20-8040-5E65-FDFB-501BD4E3048C}"/>
                    </a:ext>
                  </a:extLst>
                </p:cNvPr>
                <p:cNvSpPr>
                  <a:spLocks noChangeAspect="1"/>
                </p:cNvSpPr>
                <p:nvPr/>
              </p:nvSpPr>
              <p:spPr bwMode="gray">
                <a:xfrm>
                  <a:off x="3187700" y="3794126"/>
                  <a:ext cx="168275" cy="431800"/>
                </a:xfrm>
                <a:custGeom>
                  <a:avLst/>
                  <a:gdLst>
                    <a:gd name="T0" fmla="*/ 0 w 242"/>
                    <a:gd name="T1" fmla="*/ 2147483647 h 517"/>
                    <a:gd name="T2" fmla="*/ 2147483647 w 242"/>
                    <a:gd name="T3" fmla="*/ 2147483647 h 517"/>
                    <a:gd name="T4" fmla="*/ 2147483647 w 242"/>
                    <a:gd name="T5" fmla="*/ 2147483647 h 517"/>
                    <a:gd name="T6" fmla="*/ 2147483647 w 242"/>
                    <a:gd name="T7" fmla="*/ 2147483647 h 517"/>
                    <a:gd name="T8" fmla="*/ 2147483647 w 242"/>
                    <a:gd name="T9" fmla="*/ 2147483647 h 517"/>
                    <a:gd name="T10" fmla="*/ 2147483647 w 242"/>
                    <a:gd name="T11" fmla="*/ 2147483647 h 517"/>
                    <a:gd name="T12" fmla="*/ 2147483647 w 242"/>
                    <a:gd name="T13" fmla="*/ 2147483647 h 517"/>
                    <a:gd name="T14" fmla="*/ 2147483647 w 242"/>
                    <a:gd name="T15" fmla="*/ 2147483647 h 517"/>
                    <a:gd name="T16" fmla="*/ 2147483647 w 242"/>
                    <a:gd name="T17" fmla="*/ 2147483647 h 517"/>
                    <a:gd name="T18" fmla="*/ 2147483647 w 242"/>
                    <a:gd name="T19" fmla="*/ 2147483647 h 517"/>
                    <a:gd name="T20" fmla="*/ 2147483647 w 242"/>
                    <a:gd name="T21" fmla="*/ 2147483647 h 517"/>
                    <a:gd name="T22" fmla="*/ 2147483647 w 242"/>
                    <a:gd name="T23" fmla="*/ 2147483647 h 517"/>
                    <a:gd name="T24" fmla="*/ 2147483647 w 242"/>
                    <a:gd name="T25" fmla="*/ 2147483647 h 517"/>
                    <a:gd name="T26" fmla="*/ 2147483647 w 242"/>
                    <a:gd name="T27" fmla="*/ 2147483647 h 517"/>
                    <a:gd name="T28" fmla="*/ 2147483647 w 242"/>
                    <a:gd name="T29" fmla="*/ 2147483647 h 517"/>
                    <a:gd name="T30" fmla="*/ 2147483647 w 242"/>
                    <a:gd name="T31" fmla="*/ 2147483647 h 517"/>
                    <a:gd name="T32" fmla="*/ 2147483647 w 242"/>
                    <a:gd name="T33" fmla="*/ 2147483647 h 517"/>
                    <a:gd name="T34" fmla="*/ 2147483647 w 242"/>
                    <a:gd name="T35" fmla="*/ 0 h 517"/>
                    <a:gd name="T36" fmla="*/ 0 w 242"/>
                    <a:gd name="T37" fmla="*/ 2147483647 h 5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42"/>
                    <a:gd name="T58" fmla="*/ 0 h 517"/>
                    <a:gd name="T59" fmla="*/ 242 w 242"/>
                    <a:gd name="T60" fmla="*/ 517 h 5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42" h="517">
                      <a:moveTo>
                        <a:pt x="0" y="26"/>
                      </a:moveTo>
                      <a:lnTo>
                        <a:pt x="36" y="81"/>
                      </a:lnTo>
                      <a:lnTo>
                        <a:pt x="83" y="102"/>
                      </a:lnTo>
                      <a:lnTo>
                        <a:pt x="60" y="142"/>
                      </a:lnTo>
                      <a:lnTo>
                        <a:pt x="144" y="211"/>
                      </a:lnTo>
                      <a:lnTo>
                        <a:pt x="182" y="304"/>
                      </a:lnTo>
                      <a:lnTo>
                        <a:pt x="186" y="383"/>
                      </a:lnTo>
                      <a:lnTo>
                        <a:pt x="82" y="453"/>
                      </a:lnTo>
                      <a:lnTo>
                        <a:pt x="99" y="517"/>
                      </a:lnTo>
                      <a:lnTo>
                        <a:pt x="132" y="471"/>
                      </a:lnTo>
                      <a:lnTo>
                        <a:pt x="150" y="483"/>
                      </a:lnTo>
                      <a:lnTo>
                        <a:pt x="159" y="455"/>
                      </a:lnTo>
                      <a:lnTo>
                        <a:pt x="242" y="408"/>
                      </a:lnTo>
                      <a:lnTo>
                        <a:pt x="230" y="278"/>
                      </a:lnTo>
                      <a:lnTo>
                        <a:pt x="119" y="158"/>
                      </a:lnTo>
                      <a:lnTo>
                        <a:pt x="131" y="119"/>
                      </a:lnTo>
                      <a:lnTo>
                        <a:pt x="198" y="60"/>
                      </a:lnTo>
                      <a:lnTo>
                        <a:pt x="103" y="0"/>
                      </a:lnTo>
                      <a:lnTo>
                        <a:pt x="0" y="26"/>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313" name="Freeform 178">
                  <a:extLst>
                    <a:ext uri="{FF2B5EF4-FFF2-40B4-BE49-F238E27FC236}">
                      <a16:creationId xmlns:a16="http://schemas.microsoft.com/office/drawing/2014/main" id="{2AA6E95C-5951-3ED2-57ED-C6463C1207E4}"/>
                    </a:ext>
                  </a:extLst>
                </p:cNvPr>
                <p:cNvSpPr>
                  <a:spLocks noChangeAspect="1"/>
                </p:cNvSpPr>
                <p:nvPr/>
              </p:nvSpPr>
              <p:spPr bwMode="gray">
                <a:xfrm>
                  <a:off x="1784350" y="3919539"/>
                  <a:ext cx="228600" cy="185737"/>
                </a:xfrm>
                <a:custGeom>
                  <a:avLst/>
                  <a:gdLst>
                    <a:gd name="T0" fmla="*/ 0 w 334"/>
                    <a:gd name="T1" fmla="*/ 2147483647 h 224"/>
                    <a:gd name="T2" fmla="*/ 2147483647 w 334"/>
                    <a:gd name="T3" fmla="*/ 2147483647 h 224"/>
                    <a:gd name="T4" fmla="*/ 2147483647 w 334"/>
                    <a:gd name="T5" fmla="*/ 2147483647 h 224"/>
                    <a:gd name="T6" fmla="*/ 2147483647 w 334"/>
                    <a:gd name="T7" fmla="*/ 2147483647 h 224"/>
                    <a:gd name="T8" fmla="*/ 2147483647 w 334"/>
                    <a:gd name="T9" fmla="*/ 2147483647 h 224"/>
                    <a:gd name="T10" fmla="*/ 2147483647 w 334"/>
                    <a:gd name="T11" fmla="*/ 0 h 224"/>
                    <a:gd name="T12" fmla="*/ 2147483647 w 334"/>
                    <a:gd name="T13" fmla="*/ 2147483647 h 224"/>
                    <a:gd name="T14" fmla="*/ 2147483647 w 334"/>
                    <a:gd name="T15" fmla="*/ 2147483647 h 224"/>
                    <a:gd name="T16" fmla="*/ 2147483647 w 334"/>
                    <a:gd name="T17" fmla="*/ 2147483647 h 224"/>
                    <a:gd name="T18" fmla="*/ 0 w 334"/>
                    <a:gd name="T19" fmla="*/ 2147483647 h 2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34"/>
                    <a:gd name="T31" fmla="*/ 0 h 224"/>
                    <a:gd name="T32" fmla="*/ 334 w 334"/>
                    <a:gd name="T33" fmla="*/ 224 h 2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34" h="224">
                      <a:moveTo>
                        <a:pt x="0" y="224"/>
                      </a:moveTo>
                      <a:lnTo>
                        <a:pt x="88" y="175"/>
                      </a:lnTo>
                      <a:lnTo>
                        <a:pt x="72" y="150"/>
                      </a:lnTo>
                      <a:lnTo>
                        <a:pt x="98" y="121"/>
                      </a:lnTo>
                      <a:lnTo>
                        <a:pt x="187" y="24"/>
                      </a:lnTo>
                      <a:lnTo>
                        <a:pt x="298" y="0"/>
                      </a:lnTo>
                      <a:lnTo>
                        <a:pt x="334" y="87"/>
                      </a:lnTo>
                      <a:lnTo>
                        <a:pt x="306" y="121"/>
                      </a:lnTo>
                      <a:lnTo>
                        <a:pt x="179" y="181"/>
                      </a:lnTo>
                      <a:lnTo>
                        <a:pt x="0" y="224"/>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314" name="Freeform 179">
                  <a:extLst>
                    <a:ext uri="{FF2B5EF4-FFF2-40B4-BE49-F238E27FC236}">
                      <a16:creationId xmlns:a16="http://schemas.microsoft.com/office/drawing/2014/main" id="{BE53A659-D36B-4DCF-C365-0D085DCB7803}"/>
                    </a:ext>
                  </a:extLst>
                </p:cNvPr>
                <p:cNvSpPr>
                  <a:spLocks noChangeAspect="1"/>
                </p:cNvSpPr>
                <p:nvPr/>
              </p:nvSpPr>
              <p:spPr bwMode="gray">
                <a:xfrm>
                  <a:off x="1762125" y="3968751"/>
                  <a:ext cx="90488" cy="136525"/>
                </a:xfrm>
                <a:custGeom>
                  <a:avLst/>
                  <a:gdLst>
                    <a:gd name="T0" fmla="*/ 0 w 125"/>
                    <a:gd name="T1" fmla="*/ 2147483647 h 164"/>
                    <a:gd name="T2" fmla="*/ 2147483647 w 125"/>
                    <a:gd name="T3" fmla="*/ 2147483647 h 164"/>
                    <a:gd name="T4" fmla="*/ 2147483647 w 125"/>
                    <a:gd name="T5" fmla="*/ 2147483647 h 164"/>
                    <a:gd name="T6" fmla="*/ 2147483647 w 125"/>
                    <a:gd name="T7" fmla="*/ 2147483647 h 164"/>
                    <a:gd name="T8" fmla="*/ 2147483647 w 125"/>
                    <a:gd name="T9" fmla="*/ 2147483647 h 164"/>
                    <a:gd name="T10" fmla="*/ 2147483647 w 125"/>
                    <a:gd name="T11" fmla="*/ 2147483647 h 164"/>
                    <a:gd name="T12" fmla="*/ 2147483647 w 125"/>
                    <a:gd name="T13" fmla="*/ 0 h 164"/>
                    <a:gd name="T14" fmla="*/ 0 w 125"/>
                    <a:gd name="T15" fmla="*/ 2147483647 h 164"/>
                    <a:gd name="T16" fmla="*/ 0 60000 65536"/>
                    <a:gd name="T17" fmla="*/ 0 60000 65536"/>
                    <a:gd name="T18" fmla="*/ 0 60000 65536"/>
                    <a:gd name="T19" fmla="*/ 0 60000 65536"/>
                    <a:gd name="T20" fmla="*/ 0 60000 65536"/>
                    <a:gd name="T21" fmla="*/ 0 60000 65536"/>
                    <a:gd name="T22" fmla="*/ 0 60000 65536"/>
                    <a:gd name="T23" fmla="*/ 0 60000 65536"/>
                    <a:gd name="T24" fmla="*/ 0 w 125"/>
                    <a:gd name="T25" fmla="*/ 0 h 164"/>
                    <a:gd name="T26" fmla="*/ 125 w 125"/>
                    <a:gd name="T27" fmla="*/ 164 h 16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5" h="164">
                      <a:moveTo>
                        <a:pt x="0" y="33"/>
                      </a:moveTo>
                      <a:lnTo>
                        <a:pt x="27" y="164"/>
                      </a:lnTo>
                      <a:lnTo>
                        <a:pt x="115" y="115"/>
                      </a:lnTo>
                      <a:lnTo>
                        <a:pt x="99" y="90"/>
                      </a:lnTo>
                      <a:lnTo>
                        <a:pt x="125" y="61"/>
                      </a:lnTo>
                      <a:lnTo>
                        <a:pt x="125" y="24"/>
                      </a:lnTo>
                      <a:lnTo>
                        <a:pt x="62" y="0"/>
                      </a:lnTo>
                      <a:lnTo>
                        <a:pt x="0" y="33"/>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315" name="Freeform 180">
                  <a:extLst>
                    <a:ext uri="{FF2B5EF4-FFF2-40B4-BE49-F238E27FC236}">
                      <a16:creationId xmlns:a16="http://schemas.microsoft.com/office/drawing/2014/main" id="{1683E54E-A227-0D6D-E24B-F1A9696E8189}"/>
                    </a:ext>
                  </a:extLst>
                </p:cNvPr>
                <p:cNvSpPr>
                  <a:spLocks noChangeAspect="1"/>
                </p:cNvSpPr>
                <p:nvPr/>
              </p:nvSpPr>
              <p:spPr bwMode="gray">
                <a:xfrm>
                  <a:off x="1071563" y="3019426"/>
                  <a:ext cx="220662" cy="212725"/>
                </a:xfrm>
                <a:custGeom>
                  <a:avLst/>
                  <a:gdLst>
                    <a:gd name="T0" fmla="*/ 0 w 325"/>
                    <a:gd name="T1" fmla="*/ 2147483647 h 255"/>
                    <a:gd name="T2" fmla="*/ 0 w 325"/>
                    <a:gd name="T3" fmla="*/ 2147483647 h 255"/>
                    <a:gd name="T4" fmla="*/ 2147483647 w 325"/>
                    <a:gd name="T5" fmla="*/ 0 h 255"/>
                    <a:gd name="T6" fmla="*/ 2147483647 w 325"/>
                    <a:gd name="T7" fmla="*/ 2147483647 h 255"/>
                    <a:gd name="T8" fmla="*/ 2147483647 w 325"/>
                    <a:gd name="T9" fmla="*/ 2147483647 h 255"/>
                    <a:gd name="T10" fmla="*/ 2147483647 w 325"/>
                    <a:gd name="T11" fmla="*/ 2147483647 h 255"/>
                    <a:gd name="T12" fmla="*/ 2147483647 w 325"/>
                    <a:gd name="T13" fmla="*/ 2147483647 h 255"/>
                    <a:gd name="T14" fmla="*/ 2147483647 w 325"/>
                    <a:gd name="T15" fmla="*/ 2147483647 h 255"/>
                    <a:gd name="T16" fmla="*/ 2147483647 w 325"/>
                    <a:gd name="T17" fmla="*/ 2147483647 h 255"/>
                    <a:gd name="T18" fmla="*/ 2147483647 w 325"/>
                    <a:gd name="T19" fmla="*/ 2147483647 h 255"/>
                    <a:gd name="T20" fmla="*/ 2147483647 w 325"/>
                    <a:gd name="T21" fmla="*/ 2147483647 h 255"/>
                    <a:gd name="T22" fmla="*/ 2147483647 w 325"/>
                    <a:gd name="T23" fmla="*/ 2147483647 h 255"/>
                    <a:gd name="T24" fmla="*/ 2147483647 w 325"/>
                    <a:gd name="T25" fmla="*/ 2147483647 h 255"/>
                    <a:gd name="T26" fmla="*/ 2147483647 w 325"/>
                    <a:gd name="T27" fmla="*/ 2147483647 h 255"/>
                    <a:gd name="T28" fmla="*/ 0 w 325"/>
                    <a:gd name="T29" fmla="*/ 2147483647 h 25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5"/>
                    <a:gd name="T46" fmla="*/ 0 h 255"/>
                    <a:gd name="T47" fmla="*/ 325 w 325"/>
                    <a:gd name="T48" fmla="*/ 255 h 255"/>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5" h="255">
                      <a:moveTo>
                        <a:pt x="0" y="60"/>
                      </a:moveTo>
                      <a:lnTo>
                        <a:pt x="0" y="19"/>
                      </a:lnTo>
                      <a:lnTo>
                        <a:pt x="84" y="0"/>
                      </a:lnTo>
                      <a:lnTo>
                        <a:pt x="151" y="50"/>
                      </a:lnTo>
                      <a:lnTo>
                        <a:pt x="227" y="36"/>
                      </a:lnTo>
                      <a:lnTo>
                        <a:pt x="316" y="116"/>
                      </a:lnTo>
                      <a:lnTo>
                        <a:pt x="304" y="200"/>
                      </a:lnTo>
                      <a:lnTo>
                        <a:pt x="325" y="236"/>
                      </a:lnTo>
                      <a:lnTo>
                        <a:pt x="256" y="255"/>
                      </a:lnTo>
                      <a:lnTo>
                        <a:pt x="224" y="185"/>
                      </a:lnTo>
                      <a:lnTo>
                        <a:pt x="196" y="213"/>
                      </a:lnTo>
                      <a:lnTo>
                        <a:pt x="84" y="145"/>
                      </a:lnTo>
                      <a:lnTo>
                        <a:pt x="30" y="72"/>
                      </a:lnTo>
                      <a:lnTo>
                        <a:pt x="3" y="87"/>
                      </a:lnTo>
                      <a:lnTo>
                        <a:pt x="0" y="6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316" name="Freeform 181">
                  <a:extLst>
                    <a:ext uri="{FF2B5EF4-FFF2-40B4-BE49-F238E27FC236}">
                      <a16:creationId xmlns:a16="http://schemas.microsoft.com/office/drawing/2014/main" id="{3A251C52-09A1-7A12-5BE3-2E83B743FE5F}"/>
                    </a:ext>
                  </a:extLst>
                </p:cNvPr>
                <p:cNvSpPr>
                  <a:spLocks noChangeAspect="1"/>
                </p:cNvSpPr>
                <p:nvPr/>
              </p:nvSpPr>
              <p:spPr bwMode="gray">
                <a:xfrm>
                  <a:off x="1019175" y="4635501"/>
                  <a:ext cx="303213" cy="354013"/>
                </a:xfrm>
                <a:custGeom>
                  <a:avLst/>
                  <a:gdLst>
                    <a:gd name="T0" fmla="*/ 0 w 439"/>
                    <a:gd name="T1" fmla="*/ 2147483647 h 429"/>
                    <a:gd name="T2" fmla="*/ 2147483647 w 439"/>
                    <a:gd name="T3" fmla="*/ 2147483647 h 429"/>
                    <a:gd name="T4" fmla="*/ 2147483647 w 439"/>
                    <a:gd name="T5" fmla="*/ 2147483647 h 429"/>
                    <a:gd name="T6" fmla="*/ 2147483647 w 439"/>
                    <a:gd name="T7" fmla="*/ 2147483647 h 429"/>
                    <a:gd name="T8" fmla="*/ 2147483647 w 439"/>
                    <a:gd name="T9" fmla="*/ 2147483647 h 429"/>
                    <a:gd name="T10" fmla="*/ 2147483647 w 439"/>
                    <a:gd name="T11" fmla="*/ 2147483647 h 429"/>
                    <a:gd name="T12" fmla="*/ 2147483647 w 439"/>
                    <a:gd name="T13" fmla="*/ 2147483647 h 429"/>
                    <a:gd name="T14" fmla="*/ 2147483647 w 439"/>
                    <a:gd name="T15" fmla="*/ 2147483647 h 429"/>
                    <a:gd name="T16" fmla="*/ 2147483647 w 439"/>
                    <a:gd name="T17" fmla="*/ 2147483647 h 429"/>
                    <a:gd name="T18" fmla="*/ 2147483647 w 439"/>
                    <a:gd name="T19" fmla="*/ 2147483647 h 429"/>
                    <a:gd name="T20" fmla="*/ 2147483647 w 439"/>
                    <a:gd name="T21" fmla="*/ 2147483647 h 429"/>
                    <a:gd name="T22" fmla="*/ 2147483647 w 439"/>
                    <a:gd name="T23" fmla="*/ 2147483647 h 429"/>
                    <a:gd name="T24" fmla="*/ 2147483647 w 439"/>
                    <a:gd name="T25" fmla="*/ 2147483647 h 429"/>
                    <a:gd name="T26" fmla="*/ 2147483647 w 439"/>
                    <a:gd name="T27" fmla="*/ 2147483647 h 429"/>
                    <a:gd name="T28" fmla="*/ 2147483647 w 439"/>
                    <a:gd name="T29" fmla="*/ 0 h 429"/>
                    <a:gd name="T30" fmla="*/ 2147483647 w 439"/>
                    <a:gd name="T31" fmla="*/ 2147483647 h 429"/>
                    <a:gd name="T32" fmla="*/ 2147483647 w 439"/>
                    <a:gd name="T33" fmla="*/ 2147483647 h 429"/>
                    <a:gd name="T34" fmla="*/ 0 w 439"/>
                    <a:gd name="T35" fmla="*/ 2147483647 h 42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39"/>
                    <a:gd name="T55" fmla="*/ 0 h 429"/>
                    <a:gd name="T56" fmla="*/ 439 w 439"/>
                    <a:gd name="T57" fmla="*/ 429 h 42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39" h="429">
                      <a:moveTo>
                        <a:pt x="0" y="402"/>
                      </a:moveTo>
                      <a:lnTo>
                        <a:pt x="58" y="388"/>
                      </a:lnTo>
                      <a:lnTo>
                        <a:pt x="340" y="429"/>
                      </a:lnTo>
                      <a:lnTo>
                        <a:pt x="405" y="411"/>
                      </a:lnTo>
                      <a:lnTo>
                        <a:pt x="362" y="378"/>
                      </a:lnTo>
                      <a:lnTo>
                        <a:pt x="362" y="248"/>
                      </a:lnTo>
                      <a:lnTo>
                        <a:pt x="439" y="248"/>
                      </a:lnTo>
                      <a:lnTo>
                        <a:pt x="433" y="176"/>
                      </a:lnTo>
                      <a:lnTo>
                        <a:pt x="362" y="183"/>
                      </a:lnTo>
                      <a:lnTo>
                        <a:pt x="355" y="60"/>
                      </a:lnTo>
                      <a:lnTo>
                        <a:pt x="322" y="37"/>
                      </a:lnTo>
                      <a:lnTo>
                        <a:pt x="278" y="39"/>
                      </a:lnTo>
                      <a:lnTo>
                        <a:pt x="267" y="76"/>
                      </a:lnTo>
                      <a:lnTo>
                        <a:pt x="218" y="80"/>
                      </a:lnTo>
                      <a:lnTo>
                        <a:pt x="160" y="0"/>
                      </a:lnTo>
                      <a:lnTo>
                        <a:pt x="28" y="17"/>
                      </a:lnTo>
                      <a:lnTo>
                        <a:pt x="76" y="180"/>
                      </a:lnTo>
                      <a:lnTo>
                        <a:pt x="0" y="402"/>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317" name="Freeform 182">
                  <a:extLst>
                    <a:ext uri="{FF2B5EF4-FFF2-40B4-BE49-F238E27FC236}">
                      <a16:creationId xmlns:a16="http://schemas.microsoft.com/office/drawing/2014/main" id="{9F0A33F0-1F28-9BA3-3BED-968D6648216A}"/>
                    </a:ext>
                  </a:extLst>
                </p:cNvPr>
                <p:cNvSpPr>
                  <a:spLocks noChangeAspect="1"/>
                </p:cNvSpPr>
                <p:nvPr/>
              </p:nvSpPr>
              <p:spPr bwMode="gray">
                <a:xfrm>
                  <a:off x="1030288" y="4602164"/>
                  <a:ext cx="25400" cy="33337"/>
                </a:xfrm>
                <a:custGeom>
                  <a:avLst/>
                  <a:gdLst>
                    <a:gd name="T0" fmla="*/ 0 w 35"/>
                    <a:gd name="T1" fmla="*/ 2147483647 h 38"/>
                    <a:gd name="T2" fmla="*/ 2147483647 w 35"/>
                    <a:gd name="T3" fmla="*/ 2147483647 h 38"/>
                    <a:gd name="T4" fmla="*/ 2147483647 w 35"/>
                    <a:gd name="T5" fmla="*/ 0 h 38"/>
                    <a:gd name="T6" fmla="*/ 0 w 35"/>
                    <a:gd name="T7" fmla="*/ 2147483647 h 38"/>
                    <a:gd name="T8" fmla="*/ 0 60000 65536"/>
                    <a:gd name="T9" fmla="*/ 0 60000 65536"/>
                    <a:gd name="T10" fmla="*/ 0 60000 65536"/>
                    <a:gd name="T11" fmla="*/ 0 60000 65536"/>
                    <a:gd name="T12" fmla="*/ 0 w 35"/>
                    <a:gd name="T13" fmla="*/ 0 h 38"/>
                    <a:gd name="T14" fmla="*/ 35 w 35"/>
                    <a:gd name="T15" fmla="*/ 38 h 38"/>
                  </a:gdLst>
                  <a:ahLst/>
                  <a:cxnLst>
                    <a:cxn ang="T8">
                      <a:pos x="T0" y="T1"/>
                    </a:cxn>
                    <a:cxn ang="T9">
                      <a:pos x="T2" y="T3"/>
                    </a:cxn>
                    <a:cxn ang="T10">
                      <a:pos x="T4" y="T5"/>
                    </a:cxn>
                    <a:cxn ang="T11">
                      <a:pos x="T6" y="T7"/>
                    </a:cxn>
                  </a:cxnLst>
                  <a:rect l="T12" t="T13" r="T14" b="T15"/>
                  <a:pathLst>
                    <a:path w="35" h="38">
                      <a:moveTo>
                        <a:pt x="0" y="12"/>
                      </a:moveTo>
                      <a:lnTo>
                        <a:pt x="12" y="38"/>
                      </a:lnTo>
                      <a:lnTo>
                        <a:pt x="35" y="0"/>
                      </a:lnTo>
                      <a:lnTo>
                        <a:pt x="0" y="12"/>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318" name="Freeform 183">
                  <a:extLst>
                    <a:ext uri="{FF2B5EF4-FFF2-40B4-BE49-F238E27FC236}">
                      <a16:creationId xmlns:a16="http://schemas.microsoft.com/office/drawing/2014/main" id="{4EFD9760-85EC-40CA-D266-EA4E7D06F3FC}"/>
                    </a:ext>
                  </a:extLst>
                </p:cNvPr>
                <p:cNvSpPr>
                  <a:spLocks noChangeAspect="1"/>
                </p:cNvSpPr>
                <p:nvPr/>
              </p:nvSpPr>
              <p:spPr bwMode="gray">
                <a:xfrm>
                  <a:off x="1220788" y="4981576"/>
                  <a:ext cx="225425" cy="265113"/>
                </a:xfrm>
                <a:custGeom>
                  <a:avLst/>
                  <a:gdLst>
                    <a:gd name="T0" fmla="*/ 0 w 326"/>
                    <a:gd name="T1" fmla="*/ 2147483647 h 322"/>
                    <a:gd name="T2" fmla="*/ 0 w 326"/>
                    <a:gd name="T3" fmla="*/ 2147483647 h 322"/>
                    <a:gd name="T4" fmla="*/ 2147483647 w 326"/>
                    <a:gd name="T5" fmla="*/ 2147483647 h 322"/>
                    <a:gd name="T6" fmla="*/ 2147483647 w 326"/>
                    <a:gd name="T7" fmla="*/ 2147483647 h 322"/>
                    <a:gd name="T8" fmla="*/ 2147483647 w 326"/>
                    <a:gd name="T9" fmla="*/ 2147483647 h 322"/>
                    <a:gd name="T10" fmla="*/ 2147483647 w 326"/>
                    <a:gd name="T11" fmla="*/ 2147483647 h 322"/>
                    <a:gd name="T12" fmla="*/ 2147483647 w 326"/>
                    <a:gd name="T13" fmla="*/ 0 h 322"/>
                    <a:gd name="T14" fmla="*/ 2147483647 w 326"/>
                    <a:gd name="T15" fmla="*/ 2147483647 h 322"/>
                    <a:gd name="T16" fmla="*/ 2147483647 w 326"/>
                    <a:gd name="T17" fmla="*/ 2147483647 h 322"/>
                    <a:gd name="T18" fmla="*/ 2147483647 w 326"/>
                    <a:gd name="T19" fmla="*/ 2147483647 h 322"/>
                    <a:gd name="T20" fmla="*/ 2147483647 w 326"/>
                    <a:gd name="T21" fmla="*/ 2147483647 h 322"/>
                    <a:gd name="T22" fmla="*/ 2147483647 w 326"/>
                    <a:gd name="T23" fmla="*/ 2147483647 h 322"/>
                    <a:gd name="T24" fmla="*/ 2147483647 w 326"/>
                    <a:gd name="T25" fmla="*/ 2147483647 h 322"/>
                    <a:gd name="T26" fmla="*/ 2147483647 w 326"/>
                    <a:gd name="T27" fmla="*/ 2147483647 h 322"/>
                    <a:gd name="T28" fmla="*/ 0 w 326"/>
                    <a:gd name="T29" fmla="*/ 2147483647 h 32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6"/>
                    <a:gd name="T46" fmla="*/ 0 h 322"/>
                    <a:gd name="T47" fmla="*/ 326 w 326"/>
                    <a:gd name="T48" fmla="*/ 322 h 32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6" h="322">
                      <a:moveTo>
                        <a:pt x="0" y="248"/>
                      </a:moveTo>
                      <a:lnTo>
                        <a:pt x="0" y="151"/>
                      </a:lnTo>
                      <a:lnTo>
                        <a:pt x="36" y="150"/>
                      </a:lnTo>
                      <a:lnTo>
                        <a:pt x="36" y="25"/>
                      </a:lnTo>
                      <a:lnTo>
                        <a:pt x="102" y="10"/>
                      </a:lnTo>
                      <a:lnTo>
                        <a:pt x="124" y="32"/>
                      </a:lnTo>
                      <a:lnTo>
                        <a:pt x="182" y="0"/>
                      </a:lnTo>
                      <a:lnTo>
                        <a:pt x="279" y="134"/>
                      </a:lnTo>
                      <a:lnTo>
                        <a:pt x="326" y="157"/>
                      </a:lnTo>
                      <a:lnTo>
                        <a:pt x="194" y="278"/>
                      </a:lnTo>
                      <a:lnTo>
                        <a:pt x="118" y="278"/>
                      </a:lnTo>
                      <a:lnTo>
                        <a:pt x="77" y="321"/>
                      </a:lnTo>
                      <a:lnTo>
                        <a:pt x="29" y="322"/>
                      </a:lnTo>
                      <a:lnTo>
                        <a:pt x="30" y="284"/>
                      </a:lnTo>
                      <a:lnTo>
                        <a:pt x="0" y="248"/>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319" name="Freeform 184">
                  <a:extLst>
                    <a:ext uri="{FF2B5EF4-FFF2-40B4-BE49-F238E27FC236}">
                      <a16:creationId xmlns:a16="http://schemas.microsoft.com/office/drawing/2014/main" id="{5E5D59C2-21C8-2973-A364-08AE37B766BE}"/>
                    </a:ext>
                  </a:extLst>
                </p:cNvPr>
                <p:cNvSpPr>
                  <a:spLocks noChangeAspect="1"/>
                </p:cNvSpPr>
                <p:nvPr/>
              </p:nvSpPr>
              <p:spPr bwMode="gray">
                <a:xfrm>
                  <a:off x="1439863" y="4535489"/>
                  <a:ext cx="41275" cy="58737"/>
                </a:xfrm>
                <a:custGeom>
                  <a:avLst/>
                  <a:gdLst>
                    <a:gd name="T0" fmla="*/ 0 w 60"/>
                    <a:gd name="T1" fmla="*/ 2147483647 h 69"/>
                    <a:gd name="T2" fmla="*/ 2147483647 w 60"/>
                    <a:gd name="T3" fmla="*/ 2147483647 h 69"/>
                    <a:gd name="T4" fmla="*/ 2147483647 w 60"/>
                    <a:gd name="T5" fmla="*/ 2147483647 h 69"/>
                    <a:gd name="T6" fmla="*/ 2147483647 w 60"/>
                    <a:gd name="T7" fmla="*/ 2147483647 h 69"/>
                    <a:gd name="T8" fmla="*/ 2147483647 w 60"/>
                    <a:gd name="T9" fmla="*/ 0 h 69"/>
                    <a:gd name="T10" fmla="*/ 0 w 60"/>
                    <a:gd name="T11" fmla="*/ 2147483647 h 69"/>
                    <a:gd name="T12" fmla="*/ 0 60000 65536"/>
                    <a:gd name="T13" fmla="*/ 0 60000 65536"/>
                    <a:gd name="T14" fmla="*/ 0 60000 65536"/>
                    <a:gd name="T15" fmla="*/ 0 60000 65536"/>
                    <a:gd name="T16" fmla="*/ 0 60000 65536"/>
                    <a:gd name="T17" fmla="*/ 0 60000 65536"/>
                    <a:gd name="T18" fmla="*/ 0 w 60"/>
                    <a:gd name="T19" fmla="*/ 0 h 69"/>
                    <a:gd name="T20" fmla="*/ 60 w 60"/>
                    <a:gd name="T21" fmla="*/ 69 h 69"/>
                  </a:gdLst>
                  <a:ahLst/>
                  <a:cxnLst>
                    <a:cxn ang="T12">
                      <a:pos x="T0" y="T1"/>
                    </a:cxn>
                    <a:cxn ang="T13">
                      <a:pos x="T2" y="T3"/>
                    </a:cxn>
                    <a:cxn ang="T14">
                      <a:pos x="T4" y="T5"/>
                    </a:cxn>
                    <a:cxn ang="T15">
                      <a:pos x="T6" y="T7"/>
                    </a:cxn>
                    <a:cxn ang="T16">
                      <a:pos x="T8" y="T9"/>
                    </a:cxn>
                    <a:cxn ang="T17">
                      <a:pos x="T10" y="T11"/>
                    </a:cxn>
                  </a:cxnLst>
                  <a:rect l="T18" t="T19" r="T20" b="T21"/>
                  <a:pathLst>
                    <a:path w="60" h="69">
                      <a:moveTo>
                        <a:pt x="0" y="10"/>
                      </a:moveTo>
                      <a:lnTo>
                        <a:pt x="7" y="36"/>
                      </a:lnTo>
                      <a:lnTo>
                        <a:pt x="22" y="69"/>
                      </a:lnTo>
                      <a:lnTo>
                        <a:pt x="60" y="29"/>
                      </a:lnTo>
                      <a:lnTo>
                        <a:pt x="58" y="0"/>
                      </a:lnTo>
                      <a:lnTo>
                        <a:pt x="0" y="1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279" name="Freeform 185">
                  <a:extLst>
                    <a:ext uri="{FF2B5EF4-FFF2-40B4-BE49-F238E27FC236}">
                      <a16:creationId xmlns:a16="http://schemas.microsoft.com/office/drawing/2014/main" id="{DCC3126C-5382-D0DB-FEF0-14E09F04FEC9}"/>
                    </a:ext>
                  </a:extLst>
                </p:cNvPr>
                <p:cNvSpPr>
                  <a:spLocks noChangeAspect="1"/>
                </p:cNvSpPr>
                <p:nvPr/>
              </p:nvSpPr>
              <p:spPr bwMode="gray">
                <a:xfrm>
                  <a:off x="946150" y="4102101"/>
                  <a:ext cx="182563" cy="320675"/>
                </a:xfrm>
                <a:custGeom>
                  <a:avLst/>
                  <a:gdLst>
                    <a:gd name="T0" fmla="*/ 0 w 268"/>
                    <a:gd name="T1" fmla="*/ 2147483647 h 389"/>
                    <a:gd name="T2" fmla="*/ 2147483647 w 268"/>
                    <a:gd name="T3" fmla="*/ 2147483647 h 389"/>
                    <a:gd name="T4" fmla="*/ 2147483647 w 268"/>
                    <a:gd name="T5" fmla="*/ 2147483647 h 389"/>
                    <a:gd name="T6" fmla="*/ 2147483647 w 268"/>
                    <a:gd name="T7" fmla="*/ 2147483647 h 389"/>
                    <a:gd name="T8" fmla="*/ 2147483647 w 268"/>
                    <a:gd name="T9" fmla="*/ 2147483647 h 389"/>
                    <a:gd name="T10" fmla="*/ 2147483647 w 268"/>
                    <a:gd name="T11" fmla="*/ 2147483647 h 389"/>
                    <a:gd name="T12" fmla="*/ 2147483647 w 268"/>
                    <a:gd name="T13" fmla="*/ 0 h 389"/>
                    <a:gd name="T14" fmla="*/ 2147483647 w 268"/>
                    <a:gd name="T15" fmla="*/ 2147483647 h 389"/>
                    <a:gd name="T16" fmla="*/ 2147483647 w 268"/>
                    <a:gd name="T17" fmla="*/ 2147483647 h 389"/>
                    <a:gd name="T18" fmla="*/ 2147483647 w 268"/>
                    <a:gd name="T19" fmla="*/ 2147483647 h 389"/>
                    <a:gd name="T20" fmla="*/ 2147483647 w 268"/>
                    <a:gd name="T21" fmla="*/ 2147483647 h 389"/>
                    <a:gd name="T22" fmla="*/ 2147483647 w 268"/>
                    <a:gd name="T23" fmla="*/ 2147483647 h 389"/>
                    <a:gd name="T24" fmla="*/ 2147483647 w 268"/>
                    <a:gd name="T25" fmla="*/ 2147483647 h 389"/>
                    <a:gd name="T26" fmla="*/ 2147483647 w 268"/>
                    <a:gd name="T27" fmla="*/ 2147483647 h 389"/>
                    <a:gd name="T28" fmla="*/ 2147483647 w 268"/>
                    <a:gd name="T29" fmla="*/ 2147483647 h 389"/>
                    <a:gd name="T30" fmla="*/ 2147483647 w 268"/>
                    <a:gd name="T31" fmla="*/ 2147483647 h 389"/>
                    <a:gd name="T32" fmla="*/ 2147483647 w 268"/>
                    <a:gd name="T33" fmla="*/ 2147483647 h 389"/>
                    <a:gd name="T34" fmla="*/ 0 w 268"/>
                    <a:gd name="T35" fmla="*/ 2147483647 h 38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68"/>
                    <a:gd name="T55" fmla="*/ 0 h 389"/>
                    <a:gd name="T56" fmla="*/ 268 w 268"/>
                    <a:gd name="T57" fmla="*/ 389 h 38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68" h="389">
                      <a:moveTo>
                        <a:pt x="0" y="278"/>
                      </a:moveTo>
                      <a:lnTo>
                        <a:pt x="38" y="204"/>
                      </a:lnTo>
                      <a:lnTo>
                        <a:pt x="103" y="214"/>
                      </a:lnTo>
                      <a:lnTo>
                        <a:pt x="175" y="63"/>
                      </a:lnTo>
                      <a:lnTo>
                        <a:pt x="210" y="36"/>
                      </a:lnTo>
                      <a:lnTo>
                        <a:pt x="196" y="6"/>
                      </a:lnTo>
                      <a:lnTo>
                        <a:pt x="213" y="0"/>
                      </a:lnTo>
                      <a:lnTo>
                        <a:pt x="238" y="94"/>
                      </a:lnTo>
                      <a:lnTo>
                        <a:pt x="196" y="111"/>
                      </a:lnTo>
                      <a:lnTo>
                        <a:pt x="245" y="186"/>
                      </a:lnTo>
                      <a:lnTo>
                        <a:pt x="213" y="274"/>
                      </a:lnTo>
                      <a:lnTo>
                        <a:pt x="268" y="341"/>
                      </a:lnTo>
                      <a:lnTo>
                        <a:pt x="262" y="389"/>
                      </a:lnTo>
                      <a:lnTo>
                        <a:pt x="170" y="367"/>
                      </a:lnTo>
                      <a:lnTo>
                        <a:pt x="100" y="366"/>
                      </a:lnTo>
                      <a:lnTo>
                        <a:pt x="43" y="367"/>
                      </a:lnTo>
                      <a:lnTo>
                        <a:pt x="42" y="303"/>
                      </a:lnTo>
                      <a:lnTo>
                        <a:pt x="0" y="278"/>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280" name="Freeform 186">
                  <a:extLst>
                    <a:ext uri="{FF2B5EF4-FFF2-40B4-BE49-F238E27FC236}">
                      <a16:creationId xmlns:a16="http://schemas.microsoft.com/office/drawing/2014/main" id="{7E306FC0-2BC8-6DB9-678B-CD6B59ED1916}"/>
                    </a:ext>
                  </a:extLst>
                </p:cNvPr>
                <p:cNvSpPr>
                  <a:spLocks noChangeAspect="1"/>
                </p:cNvSpPr>
                <p:nvPr/>
              </p:nvSpPr>
              <p:spPr bwMode="gray">
                <a:xfrm>
                  <a:off x="1090613" y="4154489"/>
                  <a:ext cx="312737" cy="230187"/>
                </a:xfrm>
                <a:custGeom>
                  <a:avLst/>
                  <a:gdLst>
                    <a:gd name="T0" fmla="*/ 0 w 454"/>
                    <a:gd name="T1" fmla="*/ 2147483647 h 280"/>
                    <a:gd name="T2" fmla="*/ 2147483647 w 454"/>
                    <a:gd name="T3" fmla="*/ 2147483647 h 280"/>
                    <a:gd name="T4" fmla="*/ 2147483647 w 454"/>
                    <a:gd name="T5" fmla="*/ 2147483647 h 280"/>
                    <a:gd name="T6" fmla="*/ 2147483647 w 454"/>
                    <a:gd name="T7" fmla="*/ 2147483647 h 280"/>
                    <a:gd name="T8" fmla="*/ 2147483647 w 454"/>
                    <a:gd name="T9" fmla="*/ 2147483647 h 280"/>
                    <a:gd name="T10" fmla="*/ 2147483647 w 454"/>
                    <a:gd name="T11" fmla="*/ 0 h 280"/>
                    <a:gd name="T12" fmla="*/ 2147483647 w 454"/>
                    <a:gd name="T13" fmla="*/ 2147483647 h 280"/>
                    <a:gd name="T14" fmla="*/ 2147483647 w 454"/>
                    <a:gd name="T15" fmla="*/ 2147483647 h 280"/>
                    <a:gd name="T16" fmla="*/ 2147483647 w 454"/>
                    <a:gd name="T17" fmla="*/ 2147483647 h 280"/>
                    <a:gd name="T18" fmla="*/ 2147483647 w 454"/>
                    <a:gd name="T19" fmla="*/ 2147483647 h 280"/>
                    <a:gd name="T20" fmla="*/ 2147483647 w 454"/>
                    <a:gd name="T21" fmla="*/ 2147483647 h 280"/>
                    <a:gd name="T22" fmla="*/ 2147483647 w 454"/>
                    <a:gd name="T23" fmla="*/ 2147483647 h 280"/>
                    <a:gd name="T24" fmla="*/ 2147483647 w 454"/>
                    <a:gd name="T25" fmla="*/ 2147483647 h 280"/>
                    <a:gd name="T26" fmla="*/ 2147483647 w 454"/>
                    <a:gd name="T27" fmla="*/ 2147483647 h 280"/>
                    <a:gd name="T28" fmla="*/ 0 w 454"/>
                    <a:gd name="T29" fmla="*/ 2147483647 h 28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54"/>
                    <a:gd name="T46" fmla="*/ 0 h 280"/>
                    <a:gd name="T47" fmla="*/ 454 w 454"/>
                    <a:gd name="T48" fmla="*/ 280 h 28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54" h="280">
                      <a:moveTo>
                        <a:pt x="0" y="213"/>
                      </a:moveTo>
                      <a:lnTo>
                        <a:pt x="32" y="125"/>
                      </a:lnTo>
                      <a:lnTo>
                        <a:pt x="144" y="102"/>
                      </a:lnTo>
                      <a:lnTo>
                        <a:pt x="156" y="74"/>
                      </a:lnTo>
                      <a:lnTo>
                        <a:pt x="208" y="64"/>
                      </a:lnTo>
                      <a:lnTo>
                        <a:pt x="285" y="0"/>
                      </a:lnTo>
                      <a:lnTo>
                        <a:pt x="310" y="75"/>
                      </a:lnTo>
                      <a:lnTo>
                        <a:pt x="369" y="102"/>
                      </a:lnTo>
                      <a:lnTo>
                        <a:pt x="454" y="203"/>
                      </a:lnTo>
                      <a:lnTo>
                        <a:pt x="243" y="233"/>
                      </a:lnTo>
                      <a:lnTo>
                        <a:pt x="175" y="203"/>
                      </a:lnTo>
                      <a:lnTo>
                        <a:pt x="144" y="253"/>
                      </a:lnTo>
                      <a:lnTo>
                        <a:pt x="84" y="253"/>
                      </a:lnTo>
                      <a:lnTo>
                        <a:pt x="55" y="280"/>
                      </a:lnTo>
                      <a:lnTo>
                        <a:pt x="0" y="213"/>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281" name="Freeform 187">
                  <a:extLst>
                    <a:ext uri="{FF2B5EF4-FFF2-40B4-BE49-F238E27FC236}">
                      <a16:creationId xmlns:a16="http://schemas.microsoft.com/office/drawing/2014/main" id="{33607923-A7BF-21D0-2AB7-283E422646FA}"/>
                    </a:ext>
                  </a:extLst>
                </p:cNvPr>
                <p:cNvSpPr>
                  <a:spLocks noChangeAspect="1"/>
                </p:cNvSpPr>
                <p:nvPr/>
              </p:nvSpPr>
              <p:spPr bwMode="gray">
                <a:xfrm>
                  <a:off x="1065213" y="3786189"/>
                  <a:ext cx="255587" cy="469900"/>
                </a:xfrm>
                <a:custGeom>
                  <a:avLst/>
                  <a:gdLst>
                    <a:gd name="T0" fmla="*/ 0 w 371"/>
                    <a:gd name="T1" fmla="*/ 2147483647 h 567"/>
                    <a:gd name="T2" fmla="*/ 2147483647 w 371"/>
                    <a:gd name="T3" fmla="*/ 2147483647 h 567"/>
                    <a:gd name="T4" fmla="*/ 2147483647 w 371"/>
                    <a:gd name="T5" fmla="*/ 2147483647 h 567"/>
                    <a:gd name="T6" fmla="*/ 2147483647 w 371"/>
                    <a:gd name="T7" fmla="*/ 2147483647 h 567"/>
                    <a:gd name="T8" fmla="*/ 2147483647 w 371"/>
                    <a:gd name="T9" fmla="*/ 2147483647 h 567"/>
                    <a:gd name="T10" fmla="*/ 2147483647 w 371"/>
                    <a:gd name="T11" fmla="*/ 2147483647 h 567"/>
                    <a:gd name="T12" fmla="*/ 2147483647 w 371"/>
                    <a:gd name="T13" fmla="*/ 2147483647 h 567"/>
                    <a:gd name="T14" fmla="*/ 2147483647 w 371"/>
                    <a:gd name="T15" fmla="*/ 2147483647 h 567"/>
                    <a:gd name="T16" fmla="*/ 2147483647 w 371"/>
                    <a:gd name="T17" fmla="*/ 2147483647 h 567"/>
                    <a:gd name="T18" fmla="*/ 2147483647 w 371"/>
                    <a:gd name="T19" fmla="*/ 2147483647 h 567"/>
                    <a:gd name="T20" fmla="*/ 2147483647 w 371"/>
                    <a:gd name="T21" fmla="*/ 2147483647 h 567"/>
                    <a:gd name="T22" fmla="*/ 2147483647 w 371"/>
                    <a:gd name="T23" fmla="*/ 2147483647 h 567"/>
                    <a:gd name="T24" fmla="*/ 2147483647 w 371"/>
                    <a:gd name="T25" fmla="*/ 2147483647 h 567"/>
                    <a:gd name="T26" fmla="*/ 2147483647 w 371"/>
                    <a:gd name="T27" fmla="*/ 2147483647 h 567"/>
                    <a:gd name="T28" fmla="*/ 2147483647 w 371"/>
                    <a:gd name="T29" fmla="*/ 0 h 567"/>
                    <a:gd name="T30" fmla="*/ 2147483647 w 371"/>
                    <a:gd name="T31" fmla="*/ 2147483647 h 567"/>
                    <a:gd name="T32" fmla="*/ 2147483647 w 371"/>
                    <a:gd name="T33" fmla="*/ 2147483647 h 567"/>
                    <a:gd name="T34" fmla="*/ 2147483647 w 371"/>
                    <a:gd name="T35" fmla="*/ 2147483647 h 567"/>
                    <a:gd name="T36" fmla="*/ 2147483647 w 371"/>
                    <a:gd name="T37" fmla="*/ 2147483647 h 567"/>
                    <a:gd name="T38" fmla="*/ 0 w 371"/>
                    <a:gd name="T39" fmla="*/ 2147483647 h 56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71"/>
                    <a:gd name="T61" fmla="*/ 0 h 567"/>
                    <a:gd name="T62" fmla="*/ 371 w 371"/>
                    <a:gd name="T63" fmla="*/ 567 h 56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71" h="567">
                      <a:moveTo>
                        <a:pt x="0" y="324"/>
                      </a:moveTo>
                      <a:lnTo>
                        <a:pt x="53" y="353"/>
                      </a:lnTo>
                      <a:lnTo>
                        <a:pt x="39" y="381"/>
                      </a:lnTo>
                      <a:lnTo>
                        <a:pt x="64" y="475"/>
                      </a:lnTo>
                      <a:lnTo>
                        <a:pt x="22" y="492"/>
                      </a:lnTo>
                      <a:lnTo>
                        <a:pt x="71" y="567"/>
                      </a:lnTo>
                      <a:lnTo>
                        <a:pt x="183" y="544"/>
                      </a:lnTo>
                      <a:lnTo>
                        <a:pt x="195" y="516"/>
                      </a:lnTo>
                      <a:lnTo>
                        <a:pt x="247" y="506"/>
                      </a:lnTo>
                      <a:lnTo>
                        <a:pt x="324" y="442"/>
                      </a:lnTo>
                      <a:lnTo>
                        <a:pt x="297" y="374"/>
                      </a:lnTo>
                      <a:lnTo>
                        <a:pt x="334" y="281"/>
                      </a:lnTo>
                      <a:lnTo>
                        <a:pt x="369" y="274"/>
                      </a:lnTo>
                      <a:lnTo>
                        <a:pt x="371" y="143"/>
                      </a:lnTo>
                      <a:lnTo>
                        <a:pt x="93" y="0"/>
                      </a:lnTo>
                      <a:lnTo>
                        <a:pt x="56" y="14"/>
                      </a:lnTo>
                      <a:lnTo>
                        <a:pt x="56" y="69"/>
                      </a:lnTo>
                      <a:lnTo>
                        <a:pt x="93" y="108"/>
                      </a:lnTo>
                      <a:lnTo>
                        <a:pt x="71" y="233"/>
                      </a:lnTo>
                      <a:lnTo>
                        <a:pt x="0" y="324"/>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282" name="Freeform 188">
                  <a:extLst>
                    <a:ext uri="{FF2B5EF4-FFF2-40B4-BE49-F238E27FC236}">
                      <a16:creationId xmlns:a16="http://schemas.microsoft.com/office/drawing/2014/main" id="{3FAED407-24C1-A1FD-1805-94436F2FCEB0}"/>
                    </a:ext>
                  </a:extLst>
                </p:cNvPr>
                <p:cNvSpPr>
                  <a:spLocks noChangeAspect="1"/>
                </p:cNvSpPr>
                <p:nvPr/>
              </p:nvSpPr>
              <p:spPr bwMode="gray">
                <a:xfrm>
                  <a:off x="1011238" y="4362451"/>
                  <a:ext cx="179387" cy="249238"/>
                </a:xfrm>
                <a:custGeom>
                  <a:avLst/>
                  <a:gdLst>
                    <a:gd name="T0" fmla="*/ 0 w 260"/>
                    <a:gd name="T1" fmla="*/ 2147483647 h 301"/>
                    <a:gd name="T2" fmla="*/ 2147483647 w 260"/>
                    <a:gd name="T3" fmla="*/ 2147483647 h 301"/>
                    <a:gd name="T4" fmla="*/ 2147483647 w 260"/>
                    <a:gd name="T5" fmla="*/ 2147483647 h 301"/>
                    <a:gd name="T6" fmla="*/ 2147483647 w 260"/>
                    <a:gd name="T7" fmla="*/ 2147483647 h 301"/>
                    <a:gd name="T8" fmla="*/ 2147483647 w 260"/>
                    <a:gd name="T9" fmla="*/ 2147483647 h 301"/>
                    <a:gd name="T10" fmla="*/ 2147483647 w 260"/>
                    <a:gd name="T11" fmla="*/ 2147483647 h 301"/>
                    <a:gd name="T12" fmla="*/ 2147483647 w 260"/>
                    <a:gd name="T13" fmla="*/ 2147483647 h 301"/>
                    <a:gd name="T14" fmla="*/ 2147483647 w 260"/>
                    <a:gd name="T15" fmla="*/ 0 h 301"/>
                    <a:gd name="T16" fmla="*/ 2147483647 w 260"/>
                    <a:gd name="T17" fmla="*/ 0 h 301"/>
                    <a:gd name="T18" fmla="*/ 2147483647 w 260"/>
                    <a:gd name="T19" fmla="*/ 2147483647 h 301"/>
                    <a:gd name="T20" fmla="*/ 2147483647 w 260"/>
                    <a:gd name="T21" fmla="*/ 2147483647 h 301"/>
                    <a:gd name="T22" fmla="*/ 2147483647 w 260"/>
                    <a:gd name="T23" fmla="*/ 2147483647 h 301"/>
                    <a:gd name="T24" fmla="*/ 2147483647 w 260"/>
                    <a:gd name="T25" fmla="*/ 2147483647 h 301"/>
                    <a:gd name="T26" fmla="*/ 2147483647 w 260"/>
                    <a:gd name="T27" fmla="*/ 2147483647 h 301"/>
                    <a:gd name="T28" fmla="*/ 2147483647 w 260"/>
                    <a:gd name="T29" fmla="*/ 2147483647 h 301"/>
                    <a:gd name="T30" fmla="*/ 2147483647 w 260"/>
                    <a:gd name="T31" fmla="*/ 2147483647 h 301"/>
                    <a:gd name="T32" fmla="*/ 0 w 260"/>
                    <a:gd name="T33" fmla="*/ 2147483647 h 30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60"/>
                    <a:gd name="T52" fmla="*/ 0 h 301"/>
                    <a:gd name="T53" fmla="*/ 260 w 260"/>
                    <a:gd name="T54" fmla="*/ 301 h 30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60" h="301">
                      <a:moveTo>
                        <a:pt x="0" y="263"/>
                      </a:moveTo>
                      <a:lnTo>
                        <a:pt x="27" y="301"/>
                      </a:lnTo>
                      <a:lnTo>
                        <a:pt x="62" y="289"/>
                      </a:lnTo>
                      <a:lnTo>
                        <a:pt x="115" y="293"/>
                      </a:lnTo>
                      <a:lnTo>
                        <a:pt x="163" y="261"/>
                      </a:lnTo>
                      <a:lnTo>
                        <a:pt x="177" y="201"/>
                      </a:lnTo>
                      <a:lnTo>
                        <a:pt x="228" y="151"/>
                      </a:lnTo>
                      <a:lnTo>
                        <a:pt x="260" y="0"/>
                      </a:lnTo>
                      <a:lnTo>
                        <a:pt x="200" y="0"/>
                      </a:lnTo>
                      <a:lnTo>
                        <a:pt x="171" y="27"/>
                      </a:lnTo>
                      <a:lnTo>
                        <a:pt x="165" y="75"/>
                      </a:lnTo>
                      <a:lnTo>
                        <a:pt x="73" y="53"/>
                      </a:lnTo>
                      <a:lnTo>
                        <a:pt x="71" y="85"/>
                      </a:lnTo>
                      <a:lnTo>
                        <a:pt x="107" y="87"/>
                      </a:lnTo>
                      <a:lnTo>
                        <a:pt x="96" y="206"/>
                      </a:lnTo>
                      <a:lnTo>
                        <a:pt x="51" y="192"/>
                      </a:lnTo>
                      <a:lnTo>
                        <a:pt x="0" y="263"/>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283" name="Freeform 189">
                  <a:extLst>
                    <a:ext uri="{FF2B5EF4-FFF2-40B4-BE49-F238E27FC236}">
                      <a16:creationId xmlns:a16="http://schemas.microsoft.com/office/drawing/2014/main" id="{A7A59053-8669-1DA0-17B7-B4E938BDCDF5}"/>
                    </a:ext>
                  </a:extLst>
                </p:cNvPr>
                <p:cNvSpPr>
                  <a:spLocks noChangeAspect="1"/>
                </p:cNvSpPr>
                <p:nvPr/>
              </p:nvSpPr>
              <p:spPr bwMode="gray">
                <a:xfrm>
                  <a:off x="1038225" y="4319589"/>
                  <a:ext cx="454025" cy="530225"/>
                </a:xfrm>
                <a:custGeom>
                  <a:avLst/>
                  <a:gdLst>
                    <a:gd name="T0" fmla="*/ 0 w 659"/>
                    <a:gd name="T1" fmla="*/ 2147483647 h 635"/>
                    <a:gd name="T2" fmla="*/ 2147483647 w 659"/>
                    <a:gd name="T3" fmla="*/ 2147483647 h 635"/>
                    <a:gd name="T4" fmla="*/ 2147483647 w 659"/>
                    <a:gd name="T5" fmla="*/ 2147483647 h 635"/>
                    <a:gd name="T6" fmla="*/ 2147483647 w 659"/>
                    <a:gd name="T7" fmla="*/ 2147483647 h 635"/>
                    <a:gd name="T8" fmla="*/ 2147483647 w 659"/>
                    <a:gd name="T9" fmla="*/ 2147483647 h 635"/>
                    <a:gd name="T10" fmla="*/ 2147483647 w 659"/>
                    <a:gd name="T11" fmla="*/ 2147483647 h 635"/>
                    <a:gd name="T12" fmla="*/ 2147483647 w 659"/>
                    <a:gd name="T13" fmla="*/ 2147483647 h 635"/>
                    <a:gd name="T14" fmla="*/ 2147483647 w 659"/>
                    <a:gd name="T15" fmla="*/ 2147483647 h 635"/>
                    <a:gd name="T16" fmla="*/ 2147483647 w 659"/>
                    <a:gd name="T17" fmla="*/ 2147483647 h 635"/>
                    <a:gd name="T18" fmla="*/ 2147483647 w 659"/>
                    <a:gd name="T19" fmla="*/ 2147483647 h 635"/>
                    <a:gd name="T20" fmla="*/ 2147483647 w 659"/>
                    <a:gd name="T21" fmla="*/ 2147483647 h 635"/>
                    <a:gd name="T22" fmla="*/ 2147483647 w 659"/>
                    <a:gd name="T23" fmla="*/ 2147483647 h 635"/>
                    <a:gd name="T24" fmla="*/ 2147483647 w 659"/>
                    <a:gd name="T25" fmla="*/ 2147483647 h 635"/>
                    <a:gd name="T26" fmla="*/ 2147483647 w 659"/>
                    <a:gd name="T27" fmla="*/ 2147483647 h 635"/>
                    <a:gd name="T28" fmla="*/ 2147483647 w 659"/>
                    <a:gd name="T29" fmla="*/ 2147483647 h 635"/>
                    <a:gd name="T30" fmla="*/ 2147483647 w 659"/>
                    <a:gd name="T31" fmla="*/ 2147483647 h 635"/>
                    <a:gd name="T32" fmla="*/ 2147483647 w 659"/>
                    <a:gd name="T33" fmla="*/ 2147483647 h 635"/>
                    <a:gd name="T34" fmla="*/ 2147483647 w 659"/>
                    <a:gd name="T35" fmla="*/ 2147483647 h 635"/>
                    <a:gd name="T36" fmla="*/ 2147483647 w 659"/>
                    <a:gd name="T37" fmla="*/ 2147483647 h 635"/>
                    <a:gd name="T38" fmla="*/ 2147483647 w 659"/>
                    <a:gd name="T39" fmla="*/ 2147483647 h 635"/>
                    <a:gd name="T40" fmla="*/ 2147483647 w 659"/>
                    <a:gd name="T41" fmla="*/ 2147483647 h 635"/>
                    <a:gd name="T42" fmla="*/ 2147483647 w 659"/>
                    <a:gd name="T43" fmla="*/ 2147483647 h 635"/>
                    <a:gd name="T44" fmla="*/ 2147483647 w 659"/>
                    <a:gd name="T45" fmla="*/ 0 h 635"/>
                    <a:gd name="T46" fmla="*/ 2147483647 w 659"/>
                    <a:gd name="T47" fmla="*/ 2147483647 h 635"/>
                    <a:gd name="T48" fmla="*/ 2147483647 w 659"/>
                    <a:gd name="T49" fmla="*/ 0 h 635"/>
                    <a:gd name="T50" fmla="*/ 2147483647 w 659"/>
                    <a:gd name="T51" fmla="*/ 2147483647 h 635"/>
                    <a:gd name="T52" fmla="*/ 2147483647 w 659"/>
                    <a:gd name="T53" fmla="*/ 2147483647 h 635"/>
                    <a:gd name="T54" fmla="*/ 2147483647 w 659"/>
                    <a:gd name="T55" fmla="*/ 2147483647 h 635"/>
                    <a:gd name="T56" fmla="*/ 2147483647 w 659"/>
                    <a:gd name="T57" fmla="*/ 2147483647 h 635"/>
                    <a:gd name="T58" fmla="*/ 2147483647 w 659"/>
                    <a:gd name="T59" fmla="*/ 2147483647 h 635"/>
                    <a:gd name="T60" fmla="*/ 2147483647 w 659"/>
                    <a:gd name="T61" fmla="*/ 2147483647 h 635"/>
                    <a:gd name="T62" fmla="*/ 0 w 659"/>
                    <a:gd name="T63" fmla="*/ 2147483647 h 63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59"/>
                    <a:gd name="T97" fmla="*/ 0 h 635"/>
                    <a:gd name="T98" fmla="*/ 659 w 659"/>
                    <a:gd name="T99" fmla="*/ 635 h 63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59" h="635">
                      <a:moveTo>
                        <a:pt x="0" y="377"/>
                      </a:moveTo>
                      <a:lnTo>
                        <a:pt x="2" y="394"/>
                      </a:lnTo>
                      <a:lnTo>
                        <a:pt x="134" y="377"/>
                      </a:lnTo>
                      <a:lnTo>
                        <a:pt x="192" y="457"/>
                      </a:lnTo>
                      <a:lnTo>
                        <a:pt x="241" y="453"/>
                      </a:lnTo>
                      <a:lnTo>
                        <a:pt x="252" y="416"/>
                      </a:lnTo>
                      <a:lnTo>
                        <a:pt x="296" y="414"/>
                      </a:lnTo>
                      <a:lnTo>
                        <a:pt x="329" y="437"/>
                      </a:lnTo>
                      <a:lnTo>
                        <a:pt x="336" y="560"/>
                      </a:lnTo>
                      <a:lnTo>
                        <a:pt x="407" y="553"/>
                      </a:lnTo>
                      <a:lnTo>
                        <a:pt x="606" y="635"/>
                      </a:lnTo>
                      <a:lnTo>
                        <a:pt x="605" y="598"/>
                      </a:lnTo>
                      <a:lnTo>
                        <a:pt x="566" y="581"/>
                      </a:lnTo>
                      <a:lnTo>
                        <a:pt x="573" y="491"/>
                      </a:lnTo>
                      <a:lnTo>
                        <a:pt x="636" y="459"/>
                      </a:lnTo>
                      <a:lnTo>
                        <a:pt x="597" y="398"/>
                      </a:lnTo>
                      <a:lnTo>
                        <a:pt x="590" y="294"/>
                      </a:lnTo>
                      <a:lnTo>
                        <a:pt x="583" y="268"/>
                      </a:lnTo>
                      <a:lnTo>
                        <a:pt x="606" y="222"/>
                      </a:lnTo>
                      <a:lnTo>
                        <a:pt x="636" y="135"/>
                      </a:lnTo>
                      <a:lnTo>
                        <a:pt x="659" y="102"/>
                      </a:lnTo>
                      <a:lnTo>
                        <a:pt x="646" y="52"/>
                      </a:lnTo>
                      <a:lnTo>
                        <a:pt x="531" y="0"/>
                      </a:lnTo>
                      <a:lnTo>
                        <a:pt x="320" y="30"/>
                      </a:lnTo>
                      <a:lnTo>
                        <a:pt x="252" y="0"/>
                      </a:lnTo>
                      <a:lnTo>
                        <a:pt x="221" y="50"/>
                      </a:lnTo>
                      <a:lnTo>
                        <a:pt x="189" y="201"/>
                      </a:lnTo>
                      <a:lnTo>
                        <a:pt x="138" y="251"/>
                      </a:lnTo>
                      <a:lnTo>
                        <a:pt x="124" y="311"/>
                      </a:lnTo>
                      <a:lnTo>
                        <a:pt x="76" y="343"/>
                      </a:lnTo>
                      <a:lnTo>
                        <a:pt x="23" y="339"/>
                      </a:lnTo>
                      <a:lnTo>
                        <a:pt x="0" y="377"/>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284" name="Freeform 190">
                  <a:extLst>
                    <a:ext uri="{FF2B5EF4-FFF2-40B4-BE49-F238E27FC236}">
                      <a16:creationId xmlns:a16="http://schemas.microsoft.com/office/drawing/2014/main" id="{C7CF05D3-1D03-1744-0029-110FBEDF15C2}"/>
                    </a:ext>
                  </a:extLst>
                </p:cNvPr>
                <p:cNvSpPr>
                  <a:spLocks noChangeAspect="1"/>
                </p:cNvSpPr>
                <p:nvPr/>
              </p:nvSpPr>
              <p:spPr bwMode="gray">
                <a:xfrm>
                  <a:off x="1517650" y="3406776"/>
                  <a:ext cx="58738" cy="31750"/>
                </a:xfrm>
                <a:custGeom>
                  <a:avLst/>
                  <a:gdLst>
                    <a:gd name="T0" fmla="*/ 0 w 82"/>
                    <a:gd name="T1" fmla="*/ 2147483647 h 43"/>
                    <a:gd name="T2" fmla="*/ 2147483647 w 82"/>
                    <a:gd name="T3" fmla="*/ 2147483647 h 43"/>
                    <a:gd name="T4" fmla="*/ 2147483647 w 82"/>
                    <a:gd name="T5" fmla="*/ 0 h 43"/>
                    <a:gd name="T6" fmla="*/ 0 w 82"/>
                    <a:gd name="T7" fmla="*/ 2147483647 h 43"/>
                    <a:gd name="T8" fmla="*/ 0 60000 65536"/>
                    <a:gd name="T9" fmla="*/ 0 60000 65536"/>
                    <a:gd name="T10" fmla="*/ 0 60000 65536"/>
                    <a:gd name="T11" fmla="*/ 0 60000 65536"/>
                    <a:gd name="T12" fmla="*/ 0 w 82"/>
                    <a:gd name="T13" fmla="*/ 0 h 43"/>
                    <a:gd name="T14" fmla="*/ 82 w 82"/>
                    <a:gd name="T15" fmla="*/ 43 h 43"/>
                  </a:gdLst>
                  <a:ahLst/>
                  <a:cxnLst>
                    <a:cxn ang="T8">
                      <a:pos x="T0" y="T1"/>
                    </a:cxn>
                    <a:cxn ang="T9">
                      <a:pos x="T2" y="T3"/>
                    </a:cxn>
                    <a:cxn ang="T10">
                      <a:pos x="T4" y="T5"/>
                    </a:cxn>
                    <a:cxn ang="T11">
                      <a:pos x="T6" y="T7"/>
                    </a:cxn>
                  </a:cxnLst>
                  <a:rect l="T12" t="T13" r="T14" b="T15"/>
                  <a:pathLst>
                    <a:path w="82" h="43">
                      <a:moveTo>
                        <a:pt x="0" y="22"/>
                      </a:moveTo>
                      <a:lnTo>
                        <a:pt x="29" y="43"/>
                      </a:lnTo>
                      <a:lnTo>
                        <a:pt x="82" y="0"/>
                      </a:lnTo>
                      <a:lnTo>
                        <a:pt x="0" y="22"/>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285" name="Freeform 191">
                  <a:extLst>
                    <a:ext uri="{FF2B5EF4-FFF2-40B4-BE49-F238E27FC236}">
                      <a16:creationId xmlns:a16="http://schemas.microsoft.com/office/drawing/2014/main" id="{BA59EE44-DAD0-666A-C3C4-CB57D0B406BC}"/>
                    </a:ext>
                  </a:extLst>
                </p:cNvPr>
                <p:cNvSpPr>
                  <a:spLocks noChangeAspect="1"/>
                </p:cNvSpPr>
                <p:nvPr/>
              </p:nvSpPr>
              <p:spPr bwMode="gray">
                <a:xfrm>
                  <a:off x="766763" y="4111626"/>
                  <a:ext cx="65087" cy="174625"/>
                </a:xfrm>
                <a:custGeom>
                  <a:avLst/>
                  <a:gdLst>
                    <a:gd name="T0" fmla="*/ 0 w 94"/>
                    <a:gd name="T1" fmla="*/ 2147483647 h 214"/>
                    <a:gd name="T2" fmla="*/ 2147483647 w 94"/>
                    <a:gd name="T3" fmla="*/ 2147483647 h 214"/>
                    <a:gd name="T4" fmla="*/ 2147483647 w 94"/>
                    <a:gd name="T5" fmla="*/ 2147483647 h 214"/>
                    <a:gd name="T6" fmla="*/ 2147483647 w 94"/>
                    <a:gd name="T7" fmla="*/ 2147483647 h 214"/>
                    <a:gd name="T8" fmla="*/ 2147483647 w 94"/>
                    <a:gd name="T9" fmla="*/ 0 h 214"/>
                    <a:gd name="T10" fmla="*/ 2147483647 w 94"/>
                    <a:gd name="T11" fmla="*/ 2147483647 h 214"/>
                    <a:gd name="T12" fmla="*/ 0 w 94"/>
                    <a:gd name="T13" fmla="*/ 2147483647 h 214"/>
                    <a:gd name="T14" fmla="*/ 0 60000 65536"/>
                    <a:gd name="T15" fmla="*/ 0 60000 65536"/>
                    <a:gd name="T16" fmla="*/ 0 60000 65536"/>
                    <a:gd name="T17" fmla="*/ 0 60000 65536"/>
                    <a:gd name="T18" fmla="*/ 0 60000 65536"/>
                    <a:gd name="T19" fmla="*/ 0 60000 65536"/>
                    <a:gd name="T20" fmla="*/ 0 60000 65536"/>
                    <a:gd name="T21" fmla="*/ 0 w 94"/>
                    <a:gd name="T22" fmla="*/ 0 h 214"/>
                    <a:gd name="T23" fmla="*/ 94 w 94"/>
                    <a:gd name="T24" fmla="*/ 214 h 2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4" h="214">
                      <a:moveTo>
                        <a:pt x="0" y="52"/>
                      </a:moveTo>
                      <a:lnTo>
                        <a:pt x="36" y="214"/>
                      </a:lnTo>
                      <a:lnTo>
                        <a:pt x="67" y="212"/>
                      </a:lnTo>
                      <a:lnTo>
                        <a:pt x="94" y="25"/>
                      </a:lnTo>
                      <a:lnTo>
                        <a:pt x="67" y="0"/>
                      </a:lnTo>
                      <a:lnTo>
                        <a:pt x="50" y="16"/>
                      </a:lnTo>
                      <a:lnTo>
                        <a:pt x="0" y="52"/>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286" name="Freeform 192">
                  <a:extLst>
                    <a:ext uri="{FF2B5EF4-FFF2-40B4-BE49-F238E27FC236}">
                      <a16:creationId xmlns:a16="http://schemas.microsoft.com/office/drawing/2014/main" id="{557C2A20-5AB4-2E8D-BA56-D98BD669F0D1}"/>
                    </a:ext>
                  </a:extLst>
                </p:cNvPr>
                <p:cNvSpPr>
                  <a:spLocks noChangeAspect="1"/>
                </p:cNvSpPr>
                <p:nvPr/>
              </p:nvSpPr>
              <p:spPr bwMode="gray">
                <a:xfrm>
                  <a:off x="968375" y="4403726"/>
                  <a:ext cx="46038" cy="39688"/>
                </a:xfrm>
                <a:custGeom>
                  <a:avLst/>
                  <a:gdLst>
                    <a:gd name="T0" fmla="*/ 0 w 62"/>
                    <a:gd name="T1" fmla="*/ 2147483647 h 43"/>
                    <a:gd name="T2" fmla="*/ 2147483647 w 62"/>
                    <a:gd name="T3" fmla="*/ 2147483647 h 43"/>
                    <a:gd name="T4" fmla="*/ 2147483647 w 62"/>
                    <a:gd name="T5" fmla="*/ 0 h 43"/>
                    <a:gd name="T6" fmla="*/ 2147483647 w 62"/>
                    <a:gd name="T7" fmla="*/ 2147483647 h 43"/>
                    <a:gd name="T8" fmla="*/ 0 w 62"/>
                    <a:gd name="T9" fmla="*/ 2147483647 h 43"/>
                    <a:gd name="T10" fmla="*/ 0 60000 65536"/>
                    <a:gd name="T11" fmla="*/ 0 60000 65536"/>
                    <a:gd name="T12" fmla="*/ 0 60000 65536"/>
                    <a:gd name="T13" fmla="*/ 0 60000 65536"/>
                    <a:gd name="T14" fmla="*/ 0 60000 65536"/>
                    <a:gd name="T15" fmla="*/ 0 w 62"/>
                    <a:gd name="T16" fmla="*/ 0 h 43"/>
                    <a:gd name="T17" fmla="*/ 62 w 62"/>
                    <a:gd name="T18" fmla="*/ 43 h 43"/>
                  </a:gdLst>
                  <a:ahLst/>
                  <a:cxnLst>
                    <a:cxn ang="T10">
                      <a:pos x="T0" y="T1"/>
                    </a:cxn>
                    <a:cxn ang="T11">
                      <a:pos x="T2" y="T3"/>
                    </a:cxn>
                    <a:cxn ang="T12">
                      <a:pos x="T4" y="T5"/>
                    </a:cxn>
                    <a:cxn ang="T13">
                      <a:pos x="T6" y="T7"/>
                    </a:cxn>
                    <a:cxn ang="T14">
                      <a:pos x="T8" y="T9"/>
                    </a:cxn>
                  </a:cxnLst>
                  <a:rect l="T15" t="T16" r="T17" b="T18"/>
                  <a:pathLst>
                    <a:path w="62" h="43">
                      <a:moveTo>
                        <a:pt x="0" y="43"/>
                      </a:moveTo>
                      <a:lnTo>
                        <a:pt x="5" y="1"/>
                      </a:lnTo>
                      <a:lnTo>
                        <a:pt x="62" y="0"/>
                      </a:lnTo>
                      <a:lnTo>
                        <a:pt x="62" y="38"/>
                      </a:lnTo>
                      <a:lnTo>
                        <a:pt x="0" y="43"/>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287" name="Freeform 193">
                  <a:extLst>
                    <a:ext uri="{FF2B5EF4-FFF2-40B4-BE49-F238E27FC236}">
                      <a16:creationId xmlns:a16="http://schemas.microsoft.com/office/drawing/2014/main" id="{A4B719FC-E5EB-0D3A-17FA-2648500254C1}"/>
                    </a:ext>
                  </a:extLst>
                </p:cNvPr>
                <p:cNvSpPr>
                  <a:spLocks noChangeAspect="1"/>
                </p:cNvSpPr>
                <p:nvPr/>
              </p:nvSpPr>
              <p:spPr bwMode="gray">
                <a:xfrm>
                  <a:off x="1533525" y="3948114"/>
                  <a:ext cx="360363" cy="422275"/>
                </a:xfrm>
                <a:custGeom>
                  <a:avLst/>
                  <a:gdLst>
                    <a:gd name="T0" fmla="*/ 0 w 524"/>
                    <a:gd name="T1" fmla="*/ 2147483647 h 509"/>
                    <a:gd name="T2" fmla="*/ 2147483647 w 524"/>
                    <a:gd name="T3" fmla="*/ 2147483647 h 509"/>
                    <a:gd name="T4" fmla="*/ 2147483647 w 524"/>
                    <a:gd name="T5" fmla="*/ 2147483647 h 509"/>
                    <a:gd name="T6" fmla="*/ 2147483647 w 524"/>
                    <a:gd name="T7" fmla="*/ 2147483647 h 509"/>
                    <a:gd name="T8" fmla="*/ 2147483647 w 524"/>
                    <a:gd name="T9" fmla="*/ 2147483647 h 509"/>
                    <a:gd name="T10" fmla="*/ 2147483647 w 524"/>
                    <a:gd name="T11" fmla="*/ 0 h 509"/>
                    <a:gd name="T12" fmla="*/ 2147483647 w 524"/>
                    <a:gd name="T13" fmla="*/ 2147483647 h 509"/>
                    <a:gd name="T14" fmla="*/ 2147483647 w 524"/>
                    <a:gd name="T15" fmla="*/ 2147483647 h 509"/>
                    <a:gd name="T16" fmla="*/ 2147483647 w 524"/>
                    <a:gd name="T17" fmla="*/ 2147483647 h 509"/>
                    <a:gd name="T18" fmla="*/ 2147483647 w 524"/>
                    <a:gd name="T19" fmla="*/ 2147483647 h 509"/>
                    <a:gd name="T20" fmla="*/ 2147483647 w 524"/>
                    <a:gd name="T21" fmla="*/ 2147483647 h 509"/>
                    <a:gd name="T22" fmla="*/ 2147483647 w 524"/>
                    <a:gd name="T23" fmla="*/ 2147483647 h 509"/>
                    <a:gd name="T24" fmla="*/ 2147483647 w 524"/>
                    <a:gd name="T25" fmla="*/ 2147483647 h 509"/>
                    <a:gd name="T26" fmla="*/ 2147483647 w 524"/>
                    <a:gd name="T27" fmla="*/ 2147483647 h 509"/>
                    <a:gd name="T28" fmla="*/ 2147483647 w 524"/>
                    <a:gd name="T29" fmla="*/ 2147483647 h 509"/>
                    <a:gd name="T30" fmla="*/ 2147483647 w 524"/>
                    <a:gd name="T31" fmla="*/ 2147483647 h 509"/>
                    <a:gd name="T32" fmla="*/ 2147483647 w 524"/>
                    <a:gd name="T33" fmla="*/ 2147483647 h 509"/>
                    <a:gd name="T34" fmla="*/ 0 w 524"/>
                    <a:gd name="T35" fmla="*/ 2147483647 h 50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24"/>
                    <a:gd name="T55" fmla="*/ 0 h 509"/>
                    <a:gd name="T56" fmla="*/ 524 w 524"/>
                    <a:gd name="T57" fmla="*/ 509 h 50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24" h="509">
                      <a:moveTo>
                        <a:pt x="0" y="356"/>
                      </a:moveTo>
                      <a:lnTo>
                        <a:pt x="40" y="329"/>
                      </a:lnTo>
                      <a:lnTo>
                        <a:pt x="44" y="265"/>
                      </a:lnTo>
                      <a:lnTo>
                        <a:pt x="112" y="181"/>
                      </a:lnTo>
                      <a:lnTo>
                        <a:pt x="139" y="33"/>
                      </a:lnTo>
                      <a:lnTo>
                        <a:pt x="193" y="0"/>
                      </a:lnTo>
                      <a:lnTo>
                        <a:pt x="232" y="102"/>
                      </a:lnTo>
                      <a:lnTo>
                        <a:pt x="348" y="188"/>
                      </a:lnTo>
                      <a:lnTo>
                        <a:pt x="307" y="240"/>
                      </a:lnTo>
                      <a:lnTo>
                        <a:pt x="345" y="253"/>
                      </a:lnTo>
                      <a:lnTo>
                        <a:pt x="387" y="316"/>
                      </a:lnTo>
                      <a:lnTo>
                        <a:pt x="524" y="350"/>
                      </a:lnTo>
                      <a:lnTo>
                        <a:pt x="418" y="455"/>
                      </a:lnTo>
                      <a:lnTo>
                        <a:pt x="309" y="493"/>
                      </a:lnTo>
                      <a:lnTo>
                        <a:pt x="210" y="509"/>
                      </a:lnTo>
                      <a:lnTo>
                        <a:pt x="100" y="470"/>
                      </a:lnTo>
                      <a:lnTo>
                        <a:pt x="61" y="398"/>
                      </a:lnTo>
                      <a:lnTo>
                        <a:pt x="0" y="356"/>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288" name="Freeform 194">
                  <a:extLst>
                    <a:ext uri="{FF2B5EF4-FFF2-40B4-BE49-F238E27FC236}">
                      <a16:creationId xmlns:a16="http://schemas.microsoft.com/office/drawing/2014/main" id="{8E157D52-6A8A-65E3-30CB-3D33E99D9C49}"/>
                    </a:ext>
                  </a:extLst>
                </p:cNvPr>
                <p:cNvSpPr>
                  <a:spLocks noChangeAspect="1"/>
                </p:cNvSpPr>
                <p:nvPr/>
              </p:nvSpPr>
              <p:spPr bwMode="gray">
                <a:xfrm>
                  <a:off x="1744663" y="4105276"/>
                  <a:ext cx="39687" cy="52388"/>
                </a:xfrm>
                <a:custGeom>
                  <a:avLst/>
                  <a:gdLst>
                    <a:gd name="T0" fmla="*/ 0 w 55"/>
                    <a:gd name="T1" fmla="*/ 2147483647 h 65"/>
                    <a:gd name="T2" fmla="*/ 2147483647 w 55"/>
                    <a:gd name="T3" fmla="*/ 2147483647 h 65"/>
                    <a:gd name="T4" fmla="*/ 2147483647 w 55"/>
                    <a:gd name="T5" fmla="*/ 2147483647 h 65"/>
                    <a:gd name="T6" fmla="*/ 2147483647 w 55"/>
                    <a:gd name="T7" fmla="*/ 2147483647 h 65"/>
                    <a:gd name="T8" fmla="*/ 2147483647 w 55"/>
                    <a:gd name="T9" fmla="*/ 2147483647 h 65"/>
                    <a:gd name="T10" fmla="*/ 2147483647 w 55"/>
                    <a:gd name="T11" fmla="*/ 0 h 65"/>
                    <a:gd name="T12" fmla="*/ 0 w 55"/>
                    <a:gd name="T13" fmla="*/ 2147483647 h 65"/>
                    <a:gd name="T14" fmla="*/ 0 60000 65536"/>
                    <a:gd name="T15" fmla="*/ 0 60000 65536"/>
                    <a:gd name="T16" fmla="*/ 0 60000 65536"/>
                    <a:gd name="T17" fmla="*/ 0 60000 65536"/>
                    <a:gd name="T18" fmla="*/ 0 60000 65536"/>
                    <a:gd name="T19" fmla="*/ 0 60000 65536"/>
                    <a:gd name="T20" fmla="*/ 0 60000 65536"/>
                    <a:gd name="T21" fmla="*/ 0 w 55"/>
                    <a:gd name="T22" fmla="*/ 0 h 65"/>
                    <a:gd name="T23" fmla="*/ 55 w 55"/>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5" h="65">
                      <a:moveTo>
                        <a:pt x="0" y="52"/>
                      </a:moveTo>
                      <a:lnTo>
                        <a:pt x="38" y="65"/>
                      </a:lnTo>
                      <a:lnTo>
                        <a:pt x="52" y="44"/>
                      </a:lnTo>
                      <a:lnTo>
                        <a:pt x="25" y="41"/>
                      </a:lnTo>
                      <a:lnTo>
                        <a:pt x="55" y="25"/>
                      </a:lnTo>
                      <a:lnTo>
                        <a:pt x="41" y="0"/>
                      </a:lnTo>
                      <a:lnTo>
                        <a:pt x="0" y="52"/>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289" name="Freeform 195">
                  <a:extLst>
                    <a:ext uri="{FF2B5EF4-FFF2-40B4-BE49-F238E27FC236}">
                      <a16:creationId xmlns:a16="http://schemas.microsoft.com/office/drawing/2014/main" id="{EA35B294-28F4-9CA9-58C7-E4F78DD54976}"/>
                    </a:ext>
                  </a:extLst>
                </p:cNvPr>
                <p:cNvSpPr>
                  <a:spLocks noChangeAspect="1"/>
                </p:cNvSpPr>
                <p:nvPr/>
              </p:nvSpPr>
              <p:spPr bwMode="gray">
                <a:xfrm>
                  <a:off x="952500" y="4403726"/>
                  <a:ext cx="133350" cy="177800"/>
                </a:xfrm>
                <a:custGeom>
                  <a:avLst/>
                  <a:gdLst>
                    <a:gd name="T0" fmla="*/ 0 w 192"/>
                    <a:gd name="T1" fmla="*/ 2147483647 h 211"/>
                    <a:gd name="T2" fmla="*/ 2147483647 w 192"/>
                    <a:gd name="T3" fmla="*/ 2147483647 h 211"/>
                    <a:gd name="T4" fmla="*/ 2147483647 w 192"/>
                    <a:gd name="T5" fmla="*/ 2147483647 h 211"/>
                    <a:gd name="T6" fmla="*/ 2147483647 w 192"/>
                    <a:gd name="T7" fmla="*/ 2147483647 h 211"/>
                    <a:gd name="T8" fmla="*/ 2147483647 w 192"/>
                    <a:gd name="T9" fmla="*/ 2147483647 h 211"/>
                    <a:gd name="T10" fmla="*/ 2147483647 w 192"/>
                    <a:gd name="T11" fmla="*/ 0 h 211"/>
                    <a:gd name="T12" fmla="*/ 2147483647 w 192"/>
                    <a:gd name="T13" fmla="*/ 2147483647 h 211"/>
                    <a:gd name="T14" fmla="*/ 2147483647 w 192"/>
                    <a:gd name="T15" fmla="*/ 2147483647 h 211"/>
                    <a:gd name="T16" fmla="*/ 2147483647 w 192"/>
                    <a:gd name="T17" fmla="*/ 2147483647 h 211"/>
                    <a:gd name="T18" fmla="*/ 2147483647 w 192"/>
                    <a:gd name="T19" fmla="*/ 2147483647 h 211"/>
                    <a:gd name="T20" fmla="*/ 2147483647 w 192"/>
                    <a:gd name="T21" fmla="*/ 2147483647 h 211"/>
                    <a:gd name="T22" fmla="*/ 2147483647 w 192"/>
                    <a:gd name="T23" fmla="*/ 2147483647 h 211"/>
                    <a:gd name="T24" fmla="*/ 0 w 192"/>
                    <a:gd name="T25" fmla="*/ 2147483647 h 2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92"/>
                    <a:gd name="T40" fmla="*/ 0 h 211"/>
                    <a:gd name="T41" fmla="*/ 192 w 192"/>
                    <a:gd name="T42" fmla="*/ 211 h 21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92" h="211">
                      <a:moveTo>
                        <a:pt x="0" y="100"/>
                      </a:moveTo>
                      <a:lnTo>
                        <a:pt x="21" y="67"/>
                      </a:lnTo>
                      <a:lnTo>
                        <a:pt x="36" y="70"/>
                      </a:lnTo>
                      <a:lnTo>
                        <a:pt x="26" y="43"/>
                      </a:lnTo>
                      <a:lnTo>
                        <a:pt x="88" y="38"/>
                      </a:lnTo>
                      <a:lnTo>
                        <a:pt x="88" y="0"/>
                      </a:lnTo>
                      <a:lnTo>
                        <a:pt x="158" y="1"/>
                      </a:lnTo>
                      <a:lnTo>
                        <a:pt x="156" y="33"/>
                      </a:lnTo>
                      <a:lnTo>
                        <a:pt x="192" y="35"/>
                      </a:lnTo>
                      <a:lnTo>
                        <a:pt x="181" y="154"/>
                      </a:lnTo>
                      <a:lnTo>
                        <a:pt x="136" y="140"/>
                      </a:lnTo>
                      <a:lnTo>
                        <a:pt x="85" y="211"/>
                      </a:lnTo>
                      <a:lnTo>
                        <a:pt x="0" y="10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290" name="Freeform 197">
                  <a:extLst>
                    <a:ext uri="{FF2B5EF4-FFF2-40B4-BE49-F238E27FC236}">
                      <a16:creationId xmlns:a16="http://schemas.microsoft.com/office/drawing/2014/main" id="{F79A872C-CD00-2993-A0EE-59DD9224BBAE}"/>
                    </a:ext>
                  </a:extLst>
                </p:cNvPr>
                <p:cNvSpPr>
                  <a:spLocks noChangeAspect="1"/>
                </p:cNvSpPr>
                <p:nvPr/>
              </p:nvSpPr>
              <p:spPr bwMode="gray">
                <a:xfrm>
                  <a:off x="671513" y="4144964"/>
                  <a:ext cx="101600" cy="185737"/>
                </a:xfrm>
                <a:custGeom>
                  <a:avLst/>
                  <a:gdLst>
                    <a:gd name="T0" fmla="*/ 0 w 148"/>
                    <a:gd name="T1" fmla="*/ 2147483647 h 225"/>
                    <a:gd name="T2" fmla="*/ 2147483647 w 148"/>
                    <a:gd name="T3" fmla="*/ 2147483647 h 225"/>
                    <a:gd name="T4" fmla="*/ 2147483647 w 148"/>
                    <a:gd name="T5" fmla="*/ 2147483647 h 225"/>
                    <a:gd name="T6" fmla="*/ 2147483647 w 148"/>
                    <a:gd name="T7" fmla="*/ 0 h 225"/>
                    <a:gd name="T8" fmla="*/ 2147483647 w 148"/>
                    <a:gd name="T9" fmla="*/ 2147483647 h 225"/>
                    <a:gd name="T10" fmla="*/ 2147483647 w 148"/>
                    <a:gd name="T11" fmla="*/ 2147483647 h 225"/>
                    <a:gd name="T12" fmla="*/ 0 w 148"/>
                    <a:gd name="T13" fmla="*/ 2147483647 h 225"/>
                    <a:gd name="T14" fmla="*/ 0 60000 65536"/>
                    <a:gd name="T15" fmla="*/ 0 60000 65536"/>
                    <a:gd name="T16" fmla="*/ 0 60000 65536"/>
                    <a:gd name="T17" fmla="*/ 0 60000 65536"/>
                    <a:gd name="T18" fmla="*/ 0 60000 65536"/>
                    <a:gd name="T19" fmla="*/ 0 60000 65536"/>
                    <a:gd name="T20" fmla="*/ 0 60000 65536"/>
                    <a:gd name="T21" fmla="*/ 0 w 148"/>
                    <a:gd name="T22" fmla="*/ 0 h 225"/>
                    <a:gd name="T23" fmla="*/ 148 w 148"/>
                    <a:gd name="T24" fmla="*/ 225 h 2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8" h="225">
                      <a:moveTo>
                        <a:pt x="0" y="212"/>
                      </a:moveTo>
                      <a:lnTo>
                        <a:pt x="13" y="57"/>
                      </a:lnTo>
                      <a:lnTo>
                        <a:pt x="6" y="9"/>
                      </a:lnTo>
                      <a:lnTo>
                        <a:pt x="99" y="0"/>
                      </a:lnTo>
                      <a:lnTo>
                        <a:pt x="148" y="177"/>
                      </a:lnTo>
                      <a:lnTo>
                        <a:pt x="38" y="225"/>
                      </a:lnTo>
                      <a:lnTo>
                        <a:pt x="0" y="212"/>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291" name="Freeform 199">
                  <a:extLst>
                    <a:ext uri="{FF2B5EF4-FFF2-40B4-BE49-F238E27FC236}">
                      <a16:creationId xmlns:a16="http://schemas.microsoft.com/office/drawing/2014/main" id="{7B717417-C063-519B-8FAE-D25654D6434C}"/>
                    </a:ext>
                  </a:extLst>
                </p:cNvPr>
                <p:cNvSpPr>
                  <a:spLocks noChangeAspect="1"/>
                </p:cNvSpPr>
                <p:nvPr/>
              </p:nvSpPr>
              <p:spPr bwMode="gray">
                <a:xfrm>
                  <a:off x="1814513" y="3608389"/>
                  <a:ext cx="46037" cy="15875"/>
                </a:xfrm>
                <a:custGeom>
                  <a:avLst/>
                  <a:gdLst>
                    <a:gd name="T0" fmla="*/ 0 w 64"/>
                    <a:gd name="T1" fmla="*/ 0 h 17"/>
                    <a:gd name="T2" fmla="*/ 2147483647 w 64"/>
                    <a:gd name="T3" fmla="*/ 2147483647 h 17"/>
                    <a:gd name="T4" fmla="*/ 2147483647 w 64"/>
                    <a:gd name="T5" fmla="*/ 2147483647 h 17"/>
                    <a:gd name="T6" fmla="*/ 0 w 64"/>
                    <a:gd name="T7" fmla="*/ 0 h 17"/>
                    <a:gd name="T8" fmla="*/ 0 60000 65536"/>
                    <a:gd name="T9" fmla="*/ 0 60000 65536"/>
                    <a:gd name="T10" fmla="*/ 0 60000 65536"/>
                    <a:gd name="T11" fmla="*/ 0 60000 65536"/>
                    <a:gd name="T12" fmla="*/ 0 w 64"/>
                    <a:gd name="T13" fmla="*/ 0 h 17"/>
                    <a:gd name="T14" fmla="*/ 64 w 64"/>
                    <a:gd name="T15" fmla="*/ 17 h 17"/>
                  </a:gdLst>
                  <a:ahLst/>
                  <a:cxnLst>
                    <a:cxn ang="T8">
                      <a:pos x="T0" y="T1"/>
                    </a:cxn>
                    <a:cxn ang="T9">
                      <a:pos x="T2" y="T3"/>
                    </a:cxn>
                    <a:cxn ang="T10">
                      <a:pos x="T4" y="T5"/>
                    </a:cxn>
                    <a:cxn ang="T11">
                      <a:pos x="T6" y="T7"/>
                    </a:cxn>
                  </a:cxnLst>
                  <a:rect l="T12" t="T13" r="T14" b="T15"/>
                  <a:pathLst>
                    <a:path w="64" h="17">
                      <a:moveTo>
                        <a:pt x="0" y="0"/>
                      </a:moveTo>
                      <a:lnTo>
                        <a:pt x="33" y="17"/>
                      </a:lnTo>
                      <a:lnTo>
                        <a:pt x="64" y="4"/>
                      </a:lnTo>
                      <a:lnTo>
                        <a:pt x="0" y="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292" name="Freeform 200">
                  <a:extLst>
                    <a:ext uri="{FF2B5EF4-FFF2-40B4-BE49-F238E27FC236}">
                      <a16:creationId xmlns:a16="http://schemas.microsoft.com/office/drawing/2014/main" id="{51856503-C679-11CF-9761-BA8FC048FBF1}"/>
                    </a:ext>
                  </a:extLst>
                </p:cNvPr>
                <p:cNvSpPr>
                  <a:spLocks noChangeAspect="1"/>
                </p:cNvSpPr>
                <p:nvPr/>
              </p:nvSpPr>
              <p:spPr bwMode="gray">
                <a:xfrm>
                  <a:off x="1557338" y="3487739"/>
                  <a:ext cx="36512" cy="119062"/>
                </a:xfrm>
                <a:custGeom>
                  <a:avLst/>
                  <a:gdLst>
                    <a:gd name="T0" fmla="*/ 0 w 55"/>
                    <a:gd name="T1" fmla="*/ 2147483647 h 147"/>
                    <a:gd name="T2" fmla="*/ 2147483647 w 55"/>
                    <a:gd name="T3" fmla="*/ 2147483647 h 147"/>
                    <a:gd name="T4" fmla="*/ 2147483647 w 55"/>
                    <a:gd name="T5" fmla="*/ 2147483647 h 147"/>
                    <a:gd name="T6" fmla="*/ 2147483647 w 55"/>
                    <a:gd name="T7" fmla="*/ 2147483647 h 147"/>
                    <a:gd name="T8" fmla="*/ 2147483647 w 55"/>
                    <a:gd name="T9" fmla="*/ 2147483647 h 147"/>
                    <a:gd name="T10" fmla="*/ 2147483647 w 55"/>
                    <a:gd name="T11" fmla="*/ 2147483647 h 147"/>
                    <a:gd name="T12" fmla="*/ 2147483647 w 55"/>
                    <a:gd name="T13" fmla="*/ 2147483647 h 147"/>
                    <a:gd name="T14" fmla="*/ 2147483647 w 55"/>
                    <a:gd name="T15" fmla="*/ 0 h 147"/>
                    <a:gd name="T16" fmla="*/ 2147483647 w 55"/>
                    <a:gd name="T17" fmla="*/ 2147483647 h 147"/>
                    <a:gd name="T18" fmla="*/ 0 w 55"/>
                    <a:gd name="T19" fmla="*/ 2147483647 h 14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5"/>
                    <a:gd name="T31" fmla="*/ 0 h 147"/>
                    <a:gd name="T32" fmla="*/ 55 w 55"/>
                    <a:gd name="T33" fmla="*/ 147 h 14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5" h="147">
                      <a:moveTo>
                        <a:pt x="0" y="74"/>
                      </a:moveTo>
                      <a:lnTo>
                        <a:pt x="30" y="147"/>
                      </a:lnTo>
                      <a:lnTo>
                        <a:pt x="33" y="145"/>
                      </a:lnTo>
                      <a:lnTo>
                        <a:pt x="49" y="66"/>
                      </a:lnTo>
                      <a:lnTo>
                        <a:pt x="27" y="72"/>
                      </a:lnTo>
                      <a:lnTo>
                        <a:pt x="33" y="37"/>
                      </a:lnTo>
                      <a:lnTo>
                        <a:pt x="50" y="20"/>
                      </a:lnTo>
                      <a:lnTo>
                        <a:pt x="55" y="0"/>
                      </a:lnTo>
                      <a:lnTo>
                        <a:pt x="36" y="3"/>
                      </a:lnTo>
                      <a:lnTo>
                        <a:pt x="0" y="74"/>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293" name="Freeform 201">
                  <a:extLst>
                    <a:ext uri="{FF2B5EF4-FFF2-40B4-BE49-F238E27FC236}">
                      <a16:creationId xmlns:a16="http://schemas.microsoft.com/office/drawing/2014/main" id="{FCBB1022-6B62-6F52-337A-4389A5BB6B0D}"/>
                    </a:ext>
                  </a:extLst>
                </p:cNvPr>
                <p:cNvSpPr>
                  <a:spLocks noChangeAspect="1"/>
                </p:cNvSpPr>
                <p:nvPr/>
              </p:nvSpPr>
              <p:spPr bwMode="gray">
                <a:xfrm>
                  <a:off x="538163" y="4162426"/>
                  <a:ext cx="142875" cy="179388"/>
                </a:xfrm>
                <a:custGeom>
                  <a:avLst/>
                  <a:gdLst>
                    <a:gd name="T0" fmla="*/ 0 w 204"/>
                    <a:gd name="T1" fmla="*/ 2147483647 h 219"/>
                    <a:gd name="T2" fmla="*/ 2147483647 w 204"/>
                    <a:gd name="T3" fmla="*/ 2147483647 h 219"/>
                    <a:gd name="T4" fmla="*/ 2147483647 w 204"/>
                    <a:gd name="T5" fmla="*/ 2147483647 h 219"/>
                    <a:gd name="T6" fmla="*/ 2147483647 w 204"/>
                    <a:gd name="T7" fmla="*/ 2147483647 h 219"/>
                    <a:gd name="T8" fmla="*/ 2147483647 w 204"/>
                    <a:gd name="T9" fmla="*/ 2147483647 h 219"/>
                    <a:gd name="T10" fmla="*/ 2147483647 w 204"/>
                    <a:gd name="T11" fmla="*/ 0 h 219"/>
                    <a:gd name="T12" fmla="*/ 2147483647 w 204"/>
                    <a:gd name="T13" fmla="*/ 2147483647 h 219"/>
                    <a:gd name="T14" fmla="*/ 2147483647 w 204"/>
                    <a:gd name="T15" fmla="*/ 2147483647 h 219"/>
                    <a:gd name="T16" fmla="*/ 2147483647 w 204"/>
                    <a:gd name="T17" fmla="*/ 2147483647 h 219"/>
                    <a:gd name="T18" fmla="*/ 2147483647 w 204"/>
                    <a:gd name="T19" fmla="*/ 2147483647 h 219"/>
                    <a:gd name="T20" fmla="*/ 2147483647 w 204"/>
                    <a:gd name="T21" fmla="*/ 2147483647 h 219"/>
                    <a:gd name="T22" fmla="*/ 2147483647 w 204"/>
                    <a:gd name="T23" fmla="*/ 2147483647 h 219"/>
                    <a:gd name="T24" fmla="*/ 0 w 204"/>
                    <a:gd name="T25" fmla="*/ 2147483647 h 21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04"/>
                    <a:gd name="T40" fmla="*/ 0 h 219"/>
                    <a:gd name="T41" fmla="*/ 204 w 204"/>
                    <a:gd name="T42" fmla="*/ 219 h 21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04" h="219">
                      <a:moveTo>
                        <a:pt x="0" y="144"/>
                      </a:moveTo>
                      <a:lnTo>
                        <a:pt x="2" y="111"/>
                      </a:lnTo>
                      <a:lnTo>
                        <a:pt x="8" y="77"/>
                      </a:lnTo>
                      <a:lnTo>
                        <a:pt x="30" y="82"/>
                      </a:lnTo>
                      <a:lnTo>
                        <a:pt x="19" y="19"/>
                      </a:lnTo>
                      <a:lnTo>
                        <a:pt x="81" y="0"/>
                      </a:lnTo>
                      <a:lnTo>
                        <a:pt x="116" y="13"/>
                      </a:lnTo>
                      <a:lnTo>
                        <a:pt x="134" y="34"/>
                      </a:lnTo>
                      <a:lnTo>
                        <a:pt x="204" y="41"/>
                      </a:lnTo>
                      <a:lnTo>
                        <a:pt x="191" y="196"/>
                      </a:lnTo>
                      <a:lnTo>
                        <a:pt x="33" y="219"/>
                      </a:lnTo>
                      <a:lnTo>
                        <a:pt x="37" y="169"/>
                      </a:lnTo>
                      <a:lnTo>
                        <a:pt x="0" y="144"/>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294" name="Freeform 202">
                  <a:extLst>
                    <a:ext uri="{FF2B5EF4-FFF2-40B4-BE49-F238E27FC236}">
                      <a16:creationId xmlns:a16="http://schemas.microsoft.com/office/drawing/2014/main" id="{6F3F975C-FDF5-1D89-9373-84F07C38443E}"/>
                    </a:ext>
                  </a:extLst>
                </p:cNvPr>
                <p:cNvSpPr>
                  <a:spLocks noChangeAspect="1"/>
                </p:cNvSpPr>
                <p:nvPr/>
              </p:nvSpPr>
              <p:spPr bwMode="gray">
                <a:xfrm>
                  <a:off x="1576388" y="3481389"/>
                  <a:ext cx="104775" cy="133350"/>
                </a:xfrm>
                <a:custGeom>
                  <a:avLst/>
                  <a:gdLst>
                    <a:gd name="T0" fmla="*/ 0 w 152"/>
                    <a:gd name="T1" fmla="*/ 2147483647 h 162"/>
                    <a:gd name="T2" fmla="*/ 2147483647 w 152"/>
                    <a:gd name="T3" fmla="*/ 2147483647 h 162"/>
                    <a:gd name="T4" fmla="*/ 2147483647 w 152"/>
                    <a:gd name="T5" fmla="*/ 2147483647 h 162"/>
                    <a:gd name="T6" fmla="*/ 2147483647 w 152"/>
                    <a:gd name="T7" fmla="*/ 2147483647 h 162"/>
                    <a:gd name="T8" fmla="*/ 2147483647 w 152"/>
                    <a:gd name="T9" fmla="*/ 0 h 162"/>
                    <a:gd name="T10" fmla="*/ 2147483647 w 152"/>
                    <a:gd name="T11" fmla="*/ 2147483647 h 162"/>
                    <a:gd name="T12" fmla="*/ 2147483647 w 152"/>
                    <a:gd name="T13" fmla="*/ 2147483647 h 162"/>
                    <a:gd name="T14" fmla="*/ 2147483647 w 152"/>
                    <a:gd name="T15" fmla="*/ 2147483647 h 162"/>
                    <a:gd name="T16" fmla="*/ 2147483647 w 152"/>
                    <a:gd name="T17" fmla="*/ 2147483647 h 162"/>
                    <a:gd name="T18" fmla="*/ 2147483647 w 152"/>
                    <a:gd name="T19" fmla="*/ 2147483647 h 162"/>
                    <a:gd name="T20" fmla="*/ 2147483647 w 152"/>
                    <a:gd name="T21" fmla="*/ 2147483647 h 162"/>
                    <a:gd name="T22" fmla="*/ 2147483647 w 152"/>
                    <a:gd name="T23" fmla="*/ 2147483647 h 162"/>
                    <a:gd name="T24" fmla="*/ 0 w 152"/>
                    <a:gd name="T25" fmla="*/ 2147483647 h 1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52"/>
                    <a:gd name="T40" fmla="*/ 0 h 162"/>
                    <a:gd name="T41" fmla="*/ 152 w 152"/>
                    <a:gd name="T42" fmla="*/ 162 h 16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52" h="162">
                      <a:moveTo>
                        <a:pt x="0" y="78"/>
                      </a:moveTo>
                      <a:lnTo>
                        <a:pt x="6" y="43"/>
                      </a:lnTo>
                      <a:lnTo>
                        <a:pt x="23" y="26"/>
                      </a:lnTo>
                      <a:lnTo>
                        <a:pt x="60" y="40"/>
                      </a:lnTo>
                      <a:lnTo>
                        <a:pt x="135" y="0"/>
                      </a:lnTo>
                      <a:lnTo>
                        <a:pt x="152" y="45"/>
                      </a:lnTo>
                      <a:lnTo>
                        <a:pt x="73" y="71"/>
                      </a:lnTo>
                      <a:lnTo>
                        <a:pt x="111" y="106"/>
                      </a:lnTo>
                      <a:lnTo>
                        <a:pt x="92" y="130"/>
                      </a:lnTo>
                      <a:lnTo>
                        <a:pt x="45" y="162"/>
                      </a:lnTo>
                      <a:lnTo>
                        <a:pt x="6" y="151"/>
                      </a:lnTo>
                      <a:lnTo>
                        <a:pt x="22" y="72"/>
                      </a:lnTo>
                      <a:lnTo>
                        <a:pt x="0" y="78"/>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295" name="Freeform 203">
                  <a:extLst>
                    <a:ext uri="{FF2B5EF4-FFF2-40B4-BE49-F238E27FC236}">
                      <a16:creationId xmlns:a16="http://schemas.microsoft.com/office/drawing/2014/main" id="{78453811-E424-5850-D625-3133DCE9F08C}"/>
                    </a:ext>
                  </a:extLst>
                </p:cNvPr>
                <p:cNvSpPr>
                  <a:spLocks noChangeAspect="1"/>
                </p:cNvSpPr>
                <p:nvPr/>
              </p:nvSpPr>
              <p:spPr bwMode="gray">
                <a:xfrm>
                  <a:off x="1557338" y="4335464"/>
                  <a:ext cx="187325" cy="266700"/>
                </a:xfrm>
                <a:custGeom>
                  <a:avLst/>
                  <a:gdLst>
                    <a:gd name="T0" fmla="*/ 0 w 274"/>
                    <a:gd name="T1" fmla="*/ 2147483647 h 319"/>
                    <a:gd name="T2" fmla="*/ 2147483647 w 274"/>
                    <a:gd name="T3" fmla="*/ 2147483647 h 319"/>
                    <a:gd name="T4" fmla="*/ 0 w 274"/>
                    <a:gd name="T5" fmla="*/ 2147483647 h 319"/>
                    <a:gd name="T6" fmla="*/ 2147483647 w 274"/>
                    <a:gd name="T7" fmla="*/ 2147483647 h 319"/>
                    <a:gd name="T8" fmla="*/ 2147483647 w 274"/>
                    <a:gd name="T9" fmla="*/ 2147483647 h 319"/>
                    <a:gd name="T10" fmla="*/ 2147483647 w 274"/>
                    <a:gd name="T11" fmla="*/ 2147483647 h 319"/>
                    <a:gd name="T12" fmla="*/ 2147483647 w 274"/>
                    <a:gd name="T13" fmla="*/ 2147483647 h 319"/>
                    <a:gd name="T14" fmla="*/ 2147483647 w 274"/>
                    <a:gd name="T15" fmla="*/ 2147483647 h 319"/>
                    <a:gd name="T16" fmla="*/ 2147483647 w 274"/>
                    <a:gd name="T17" fmla="*/ 2147483647 h 319"/>
                    <a:gd name="T18" fmla="*/ 2147483647 w 274"/>
                    <a:gd name="T19" fmla="*/ 2147483647 h 319"/>
                    <a:gd name="T20" fmla="*/ 2147483647 w 274"/>
                    <a:gd name="T21" fmla="*/ 2147483647 h 319"/>
                    <a:gd name="T22" fmla="*/ 2147483647 w 274"/>
                    <a:gd name="T23" fmla="*/ 0 h 319"/>
                    <a:gd name="T24" fmla="*/ 0 w 274"/>
                    <a:gd name="T25" fmla="*/ 2147483647 h 31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74"/>
                    <a:gd name="T40" fmla="*/ 0 h 319"/>
                    <a:gd name="T41" fmla="*/ 274 w 274"/>
                    <a:gd name="T42" fmla="*/ 319 h 31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74" h="319">
                      <a:moveTo>
                        <a:pt x="0" y="20"/>
                      </a:moveTo>
                      <a:lnTo>
                        <a:pt x="38" y="88"/>
                      </a:lnTo>
                      <a:lnTo>
                        <a:pt x="0" y="150"/>
                      </a:lnTo>
                      <a:lnTo>
                        <a:pt x="30" y="167"/>
                      </a:lnTo>
                      <a:lnTo>
                        <a:pt x="9" y="190"/>
                      </a:lnTo>
                      <a:lnTo>
                        <a:pt x="187" y="319"/>
                      </a:lnTo>
                      <a:lnTo>
                        <a:pt x="263" y="216"/>
                      </a:lnTo>
                      <a:lnTo>
                        <a:pt x="246" y="188"/>
                      </a:lnTo>
                      <a:lnTo>
                        <a:pt x="246" y="61"/>
                      </a:lnTo>
                      <a:lnTo>
                        <a:pt x="274" y="23"/>
                      </a:lnTo>
                      <a:lnTo>
                        <a:pt x="175" y="39"/>
                      </a:lnTo>
                      <a:lnTo>
                        <a:pt x="65" y="0"/>
                      </a:lnTo>
                      <a:lnTo>
                        <a:pt x="0" y="2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296" name="Freeform 204">
                  <a:extLst>
                    <a:ext uri="{FF2B5EF4-FFF2-40B4-BE49-F238E27FC236}">
                      <a16:creationId xmlns:a16="http://schemas.microsoft.com/office/drawing/2014/main" id="{6E37120D-8E60-A0CE-2185-4004E1CDA014}"/>
                    </a:ext>
                  </a:extLst>
                </p:cNvPr>
                <p:cNvSpPr>
                  <a:spLocks noChangeAspect="1"/>
                </p:cNvSpPr>
                <p:nvPr/>
              </p:nvSpPr>
              <p:spPr bwMode="gray">
                <a:xfrm>
                  <a:off x="1860550" y="3584576"/>
                  <a:ext cx="39688" cy="44450"/>
                </a:xfrm>
                <a:custGeom>
                  <a:avLst/>
                  <a:gdLst>
                    <a:gd name="T0" fmla="*/ 0 w 62"/>
                    <a:gd name="T1" fmla="*/ 2147483647 h 52"/>
                    <a:gd name="T2" fmla="*/ 2147483647 w 62"/>
                    <a:gd name="T3" fmla="*/ 0 h 52"/>
                    <a:gd name="T4" fmla="*/ 2147483647 w 62"/>
                    <a:gd name="T5" fmla="*/ 2147483647 h 52"/>
                    <a:gd name="T6" fmla="*/ 0 w 62"/>
                    <a:gd name="T7" fmla="*/ 2147483647 h 52"/>
                    <a:gd name="T8" fmla="*/ 0 60000 65536"/>
                    <a:gd name="T9" fmla="*/ 0 60000 65536"/>
                    <a:gd name="T10" fmla="*/ 0 60000 65536"/>
                    <a:gd name="T11" fmla="*/ 0 60000 65536"/>
                    <a:gd name="T12" fmla="*/ 0 w 62"/>
                    <a:gd name="T13" fmla="*/ 0 h 52"/>
                    <a:gd name="T14" fmla="*/ 62 w 62"/>
                    <a:gd name="T15" fmla="*/ 52 h 52"/>
                  </a:gdLst>
                  <a:ahLst/>
                  <a:cxnLst>
                    <a:cxn ang="T8">
                      <a:pos x="T0" y="T1"/>
                    </a:cxn>
                    <a:cxn ang="T9">
                      <a:pos x="T2" y="T3"/>
                    </a:cxn>
                    <a:cxn ang="T10">
                      <a:pos x="T4" y="T5"/>
                    </a:cxn>
                    <a:cxn ang="T11">
                      <a:pos x="T6" y="T7"/>
                    </a:cxn>
                  </a:cxnLst>
                  <a:rect l="T12" t="T13" r="T14" b="T15"/>
                  <a:pathLst>
                    <a:path w="62" h="52">
                      <a:moveTo>
                        <a:pt x="0" y="32"/>
                      </a:moveTo>
                      <a:lnTo>
                        <a:pt x="51" y="0"/>
                      </a:lnTo>
                      <a:lnTo>
                        <a:pt x="62" y="52"/>
                      </a:lnTo>
                      <a:lnTo>
                        <a:pt x="0" y="32"/>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297" name="Freeform 205">
                  <a:extLst>
                    <a:ext uri="{FF2B5EF4-FFF2-40B4-BE49-F238E27FC236}">
                      <a16:creationId xmlns:a16="http://schemas.microsoft.com/office/drawing/2014/main" id="{CDEEE497-D15A-5BA6-0586-9EB2AE1FA6C2}"/>
                    </a:ext>
                  </a:extLst>
                </p:cNvPr>
                <p:cNvSpPr>
                  <a:spLocks noChangeAspect="1"/>
                </p:cNvSpPr>
                <p:nvPr/>
              </p:nvSpPr>
              <p:spPr bwMode="gray">
                <a:xfrm>
                  <a:off x="1584325" y="3435351"/>
                  <a:ext cx="34925" cy="52388"/>
                </a:xfrm>
                <a:custGeom>
                  <a:avLst/>
                  <a:gdLst>
                    <a:gd name="T0" fmla="*/ 0 w 55"/>
                    <a:gd name="T1" fmla="*/ 2147483647 h 61"/>
                    <a:gd name="T2" fmla="*/ 2147483647 w 55"/>
                    <a:gd name="T3" fmla="*/ 2147483647 h 61"/>
                    <a:gd name="T4" fmla="*/ 2147483647 w 55"/>
                    <a:gd name="T5" fmla="*/ 2147483647 h 61"/>
                    <a:gd name="T6" fmla="*/ 2147483647 w 55"/>
                    <a:gd name="T7" fmla="*/ 0 h 61"/>
                    <a:gd name="T8" fmla="*/ 0 w 55"/>
                    <a:gd name="T9" fmla="*/ 2147483647 h 61"/>
                    <a:gd name="T10" fmla="*/ 0 60000 65536"/>
                    <a:gd name="T11" fmla="*/ 0 60000 65536"/>
                    <a:gd name="T12" fmla="*/ 0 60000 65536"/>
                    <a:gd name="T13" fmla="*/ 0 60000 65536"/>
                    <a:gd name="T14" fmla="*/ 0 60000 65536"/>
                    <a:gd name="T15" fmla="*/ 0 w 55"/>
                    <a:gd name="T16" fmla="*/ 0 h 61"/>
                    <a:gd name="T17" fmla="*/ 55 w 55"/>
                    <a:gd name="T18" fmla="*/ 61 h 61"/>
                  </a:gdLst>
                  <a:ahLst/>
                  <a:cxnLst>
                    <a:cxn ang="T10">
                      <a:pos x="T0" y="T1"/>
                    </a:cxn>
                    <a:cxn ang="T11">
                      <a:pos x="T2" y="T3"/>
                    </a:cxn>
                    <a:cxn ang="T12">
                      <a:pos x="T4" y="T5"/>
                    </a:cxn>
                    <a:cxn ang="T13">
                      <a:pos x="T6" y="T7"/>
                    </a:cxn>
                    <a:cxn ang="T14">
                      <a:pos x="T8" y="T9"/>
                    </a:cxn>
                  </a:cxnLst>
                  <a:rect l="T15" t="T16" r="T17" b="T18"/>
                  <a:pathLst>
                    <a:path w="55" h="61">
                      <a:moveTo>
                        <a:pt x="0" y="61"/>
                      </a:moveTo>
                      <a:lnTo>
                        <a:pt x="19" y="58"/>
                      </a:lnTo>
                      <a:lnTo>
                        <a:pt x="55" y="18"/>
                      </a:lnTo>
                      <a:lnTo>
                        <a:pt x="34" y="0"/>
                      </a:lnTo>
                      <a:lnTo>
                        <a:pt x="0" y="61"/>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298" name="Freeform 206">
                  <a:extLst>
                    <a:ext uri="{FF2B5EF4-FFF2-40B4-BE49-F238E27FC236}">
                      <a16:creationId xmlns:a16="http://schemas.microsoft.com/office/drawing/2014/main" id="{35C8075D-AC52-62AE-C051-18E44F04D943}"/>
                    </a:ext>
                  </a:extLst>
                </p:cNvPr>
                <p:cNvSpPr>
                  <a:spLocks noChangeAspect="1"/>
                </p:cNvSpPr>
                <p:nvPr/>
              </p:nvSpPr>
              <p:spPr bwMode="gray">
                <a:xfrm>
                  <a:off x="471488" y="4230689"/>
                  <a:ext cx="93662" cy="111125"/>
                </a:xfrm>
                <a:custGeom>
                  <a:avLst/>
                  <a:gdLst>
                    <a:gd name="T0" fmla="*/ 0 w 137"/>
                    <a:gd name="T1" fmla="*/ 2147483647 h 138"/>
                    <a:gd name="T2" fmla="*/ 2147483647 w 137"/>
                    <a:gd name="T3" fmla="*/ 0 h 138"/>
                    <a:gd name="T4" fmla="*/ 2147483647 w 137"/>
                    <a:gd name="T5" fmla="*/ 2147483647 h 138"/>
                    <a:gd name="T6" fmla="*/ 2147483647 w 137"/>
                    <a:gd name="T7" fmla="*/ 2147483647 h 138"/>
                    <a:gd name="T8" fmla="*/ 2147483647 w 137"/>
                    <a:gd name="T9" fmla="*/ 2147483647 h 138"/>
                    <a:gd name="T10" fmla="*/ 2147483647 w 137"/>
                    <a:gd name="T11" fmla="*/ 2147483647 h 138"/>
                    <a:gd name="T12" fmla="*/ 2147483647 w 137"/>
                    <a:gd name="T13" fmla="*/ 2147483647 h 138"/>
                    <a:gd name="T14" fmla="*/ 2147483647 w 137"/>
                    <a:gd name="T15" fmla="*/ 2147483647 h 138"/>
                    <a:gd name="T16" fmla="*/ 0 w 137"/>
                    <a:gd name="T17" fmla="*/ 2147483647 h 13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7"/>
                    <a:gd name="T28" fmla="*/ 0 h 138"/>
                    <a:gd name="T29" fmla="*/ 137 w 137"/>
                    <a:gd name="T30" fmla="*/ 138 h 13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7" h="138">
                      <a:moveTo>
                        <a:pt x="0" y="51"/>
                      </a:moveTo>
                      <a:lnTo>
                        <a:pt x="42" y="0"/>
                      </a:lnTo>
                      <a:lnTo>
                        <a:pt x="64" y="1"/>
                      </a:lnTo>
                      <a:lnTo>
                        <a:pt x="66" y="36"/>
                      </a:lnTo>
                      <a:lnTo>
                        <a:pt x="102" y="30"/>
                      </a:lnTo>
                      <a:lnTo>
                        <a:pt x="100" y="63"/>
                      </a:lnTo>
                      <a:lnTo>
                        <a:pt x="137" y="88"/>
                      </a:lnTo>
                      <a:lnTo>
                        <a:pt x="133" y="138"/>
                      </a:lnTo>
                      <a:lnTo>
                        <a:pt x="0" y="51"/>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299" name="Freeform 207">
                  <a:extLst>
                    <a:ext uri="{FF2B5EF4-FFF2-40B4-BE49-F238E27FC236}">
                      <a16:creationId xmlns:a16="http://schemas.microsoft.com/office/drawing/2014/main" id="{E54F6D4C-3437-1551-FFF4-411F5692B9A7}"/>
                    </a:ext>
                  </a:extLst>
                </p:cNvPr>
                <p:cNvSpPr>
                  <a:spLocks noChangeAspect="1"/>
                </p:cNvSpPr>
                <p:nvPr/>
              </p:nvSpPr>
              <p:spPr bwMode="gray">
                <a:xfrm>
                  <a:off x="966788" y="3487739"/>
                  <a:ext cx="374650" cy="417512"/>
                </a:xfrm>
                <a:custGeom>
                  <a:avLst/>
                  <a:gdLst>
                    <a:gd name="T0" fmla="*/ 0 w 543"/>
                    <a:gd name="T1" fmla="*/ 2147483647 h 505"/>
                    <a:gd name="T2" fmla="*/ 2147483647 w 543"/>
                    <a:gd name="T3" fmla="*/ 2147483647 h 505"/>
                    <a:gd name="T4" fmla="*/ 2147483647 w 543"/>
                    <a:gd name="T5" fmla="*/ 0 h 505"/>
                    <a:gd name="T6" fmla="*/ 2147483647 w 543"/>
                    <a:gd name="T7" fmla="*/ 2147483647 h 505"/>
                    <a:gd name="T8" fmla="*/ 2147483647 w 543"/>
                    <a:gd name="T9" fmla="*/ 2147483647 h 505"/>
                    <a:gd name="T10" fmla="*/ 2147483647 w 543"/>
                    <a:gd name="T11" fmla="*/ 2147483647 h 505"/>
                    <a:gd name="T12" fmla="*/ 2147483647 w 543"/>
                    <a:gd name="T13" fmla="*/ 2147483647 h 505"/>
                    <a:gd name="T14" fmla="*/ 2147483647 w 543"/>
                    <a:gd name="T15" fmla="*/ 2147483647 h 505"/>
                    <a:gd name="T16" fmla="*/ 2147483647 w 543"/>
                    <a:gd name="T17" fmla="*/ 2147483647 h 505"/>
                    <a:gd name="T18" fmla="*/ 2147483647 w 543"/>
                    <a:gd name="T19" fmla="*/ 2147483647 h 505"/>
                    <a:gd name="T20" fmla="*/ 2147483647 w 543"/>
                    <a:gd name="T21" fmla="*/ 2147483647 h 505"/>
                    <a:gd name="T22" fmla="*/ 2147483647 w 543"/>
                    <a:gd name="T23" fmla="*/ 2147483647 h 505"/>
                    <a:gd name="T24" fmla="*/ 2147483647 w 543"/>
                    <a:gd name="T25" fmla="*/ 2147483647 h 505"/>
                    <a:gd name="T26" fmla="*/ 2147483647 w 543"/>
                    <a:gd name="T27" fmla="*/ 2147483647 h 505"/>
                    <a:gd name="T28" fmla="*/ 2147483647 w 543"/>
                    <a:gd name="T29" fmla="*/ 2147483647 h 505"/>
                    <a:gd name="T30" fmla="*/ 2147483647 w 543"/>
                    <a:gd name="T31" fmla="*/ 2147483647 h 505"/>
                    <a:gd name="T32" fmla="*/ 2147483647 w 543"/>
                    <a:gd name="T33" fmla="*/ 2147483647 h 505"/>
                    <a:gd name="T34" fmla="*/ 2147483647 w 543"/>
                    <a:gd name="T35" fmla="*/ 2147483647 h 505"/>
                    <a:gd name="T36" fmla="*/ 0 w 543"/>
                    <a:gd name="T37" fmla="*/ 2147483647 h 50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43"/>
                    <a:gd name="T58" fmla="*/ 0 h 505"/>
                    <a:gd name="T59" fmla="*/ 543 w 543"/>
                    <a:gd name="T60" fmla="*/ 505 h 50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43" h="505">
                      <a:moveTo>
                        <a:pt x="0" y="263"/>
                      </a:moveTo>
                      <a:lnTo>
                        <a:pt x="1" y="108"/>
                      </a:lnTo>
                      <a:lnTo>
                        <a:pt x="70" y="0"/>
                      </a:lnTo>
                      <a:lnTo>
                        <a:pt x="199" y="31"/>
                      </a:lnTo>
                      <a:lnTo>
                        <a:pt x="224" y="69"/>
                      </a:lnTo>
                      <a:lnTo>
                        <a:pt x="329" y="108"/>
                      </a:lnTo>
                      <a:lnTo>
                        <a:pt x="363" y="95"/>
                      </a:lnTo>
                      <a:lnTo>
                        <a:pt x="366" y="40"/>
                      </a:lnTo>
                      <a:lnTo>
                        <a:pt x="400" y="14"/>
                      </a:lnTo>
                      <a:lnTo>
                        <a:pt x="543" y="57"/>
                      </a:lnTo>
                      <a:lnTo>
                        <a:pt x="527" y="117"/>
                      </a:lnTo>
                      <a:lnTo>
                        <a:pt x="543" y="413"/>
                      </a:lnTo>
                      <a:lnTo>
                        <a:pt x="543" y="483"/>
                      </a:lnTo>
                      <a:lnTo>
                        <a:pt x="512" y="485"/>
                      </a:lnTo>
                      <a:lnTo>
                        <a:pt x="512" y="505"/>
                      </a:lnTo>
                      <a:lnTo>
                        <a:pt x="234" y="362"/>
                      </a:lnTo>
                      <a:lnTo>
                        <a:pt x="197" y="376"/>
                      </a:lnTo>
                      <a:lnTo>
                        <a:pt x="82" y="359"/>
                      </a:lnTo>
                      <a:lnTo>
                        <a:pt x="0" y="263"/>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00" name="Freeform 208">
                  <a:extLst>
                    <a:ext uri="{FF2B5EF4-FFF2-40B4-BE49-F238E27FC236}">
                      <a16:creationId xmlns:a16="http://schemas.microsoft.com/office/drawing/2014/main" id="{26CA6894-5F17-65DB-120A-8D44E5691570}"/>
                    </a:ext>
                  </a:extLst>
                </p:cNvPr>
                <p:cNvSpPr>
                  <a:spLocks noChangeAspect="1"/>
                </p:cNvSpPr>
                <p:nvPr/>
              </p:nvSpPr>
              <p:spPr bwMode="gray">
                <a:xfrm>
                  <a:off x="1771650" y="4816476"/>
                  <a:ext cx="173038" cy="400050"/>
                </a:xfrm>
                <a:custGeom>
                  <a:avLst/>
                  <a:gdLst>
                    <a:gd name="T0" fmla="*/ 0 w 244"/>
                    <a:gd name="T1" fmla="*/ 2147483647 h 482"/>
                    <a:gd name="T2" fmla="*/ 2147483647 w 244"/>
                    <a:gd name="T3" fmla="*/ 2147483647 h 482"/>
                    <a:gd name="T4" fmla="*/ 2147483647 w 244"/>
                    <a:gd name="T5" fmla="*/ 2147483647 h 482"/>
                    <a:gd name="T6" fmla="*/ 2147483647 w 244"/>
                    <a:gd name="T7" fmla="*/ 2147483647 h 482"/>
                    <a:gd name="T8" fmla="*/ 2147483647 w 244"/>
                    <a:gd name="T9" fmla="*/ 2147483647 h 482"/>
                    <a:gd name="T10" fmla="*/ 2147483647 w 244"/>
                    <a:gd name="T11" fmla="*/ 2147483647 h 482"/>
                    <a:gd name="T12" fmla="*/ 2147483647 w 244"/>
                    <a:gd name="T13" fmla="*/ 0 h 482"/>
                    <a:gd name="T14" fmla="*/ 2147483647 w 244"/>
                    <a:gd name="T15" fmla="*/ 2147483647 h 482"/>
                    <a:gd name="T16" fmla="*/ 2147483647 w 244"/>
                    <a:gd name="T17" fmla="*/ 2147483647 h 482"/>
                    <a:gd name="T18" fmla="*/ 2147483647 w 244"/>
                    <a:gd name="T19" fmla="*/ 2147483647 h 482"/>
                    <a:gd name="T20" fmla="*/ 2147483647 w 244"/>
                    <a:gd name="T21" fmla="*/ 2147483647 h 482"/>
                    <a:gd name="T22" fmla="*/ 2147483647 w 244"/>
                    <a:gd name="T23" fmla="*/ 2147483647 h 482"/>
                    <a:gd name="T24" fmla="*/ 2147483647 w 244"/>
                    <a:gd name="T25" fmla="*/ 2147483647 h 482"/>
                    <a:gd name="T26" fmla="*/ 0 w 244"/>
                    <a:gd name="T27" fmla="*/ 2147483647 h 48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4"/>
                    <a:gd name="T43" fmla="*/ 0 h 482"/>
                    <a:gd name="T44" fmla="*/ 244 w 244"/>
                    <a:gd name="T45" fmla="*/ 482 h 48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4" h="482">
                      <a:moveTo>
                        <a:pt x="0" y="344"/>
                      </a:moveTo>
                      <a:lnTo>
                        <a:pt x="22" y="443"/>
                      </a:lnTo>
                      <a:lnTo>
                        <a:pt x="67" y="482"/>
                      </a:lnTo>
                      <a:lnTo>
                        <a:pt x="143" y="443"/>
                      </a:lnTo>
                      <a:lnTo>
                        <a:pt x="228" y="112"/>
                      </a:lnTo>
                      <a:lnTo>
                        <a:pt x="244" y="124"/>
                      </a:lnTo>
                      <a:lnTo>
                        <a:pt x="208" y="0"/>
                      </a:lnTo>
                      <a:lnTo>
                        <a:pt x="164" y="52"/>
                      </a:lnTo>
                      <a:lnTo>
                        <a:pt x="165" y="88"/>
                      </a:lnTo>
                      <a:lnTo>
                        <a:pt x="110" y="128"/>
                      </a:lnTo>
                      <a:lnTo>
                        <a:pt x="43" y="145"/>
                      </a:lnTo>
                      <a:lnTo>
                        <a:pt x="24" y="187"/>
                      </a:lnTo>
                      <a:lnTo>
                        <a:pt x="43" y="272"/>
                      </a:lnTo>
                      <a:lnTo>
                        <a:pt x="0" y="344"/>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01" name="Freeform 209">
                  <a:extLst>
                    <a:ext uri="{FF2B5EF4-FFF2-40B4-BE49-F238E27FC236}">
                      <a16:creationId xmlns:a16="http://schemas.microsoft.com/office/drawing/2014/main" id="{01CF2299-4AB3-7510-6E38-9B2807835E25}"/>
                    </a:ext>
                  </a:extLst>
                </p:cNvPr>
                <p:cNvSpPr>
                  <a:spLocks noChangeAspect="1"/>
                </p:cNvSpPr>
                <p:nvPr/>
              </p:nvSpPr>
              <p:spPr bwMode="gray">
                <a:xfrm>
                  <a:off x="1528763" y="4737101"/>
                  <a:ext cx="74612" cy="223838"/>
                </a:xfrm>
                <a:custGeom>
                  <a:avLst/>
                  <a:gdLst>
                    <a:gd name="T0" fmla="*/ 0 w 112"/>
                    <a:gd name="T1" fmla="*/ 2147483647 h 271"/>
                    <a:gd name="T2" fmla="*/ 2147483647 w 112"/>
                    <a:gd name="T3" fmla="*/ 2147483647 h 271"/>
                    <a:gd name="T4" fmla="*/ 2147483647 w 112"/>
                    <a:gd name="T5" fmla="*/ 2147483647 h 271"/>
                    <a:gd name="T6" fmla="*/ 2147483647 w 112"/>
                    <a:gd name="T7" fmla="*/ 2147483647 h 271"/>
                    <a:gd name="T8" fmla="*/ 2147483647 w 112"/>
                    <a:gd name="T9" fmla="*/ 2147483647 h 271"/>
                    <a:gd name="T10" fmla="*/ 2147483647 w 112"/>
                    <a:gd name="T11" fmla="*/ 2147483647 h 271"/>
                    <a:gd name="T12" fmla="*/ 2147483647 w 112"/>
                    <a:gd name="T13" fmla="*/ 2147483647 h 271"/>
                    <a:gd name="T14" fmla="*/ 2147483647 w 112"/>
                    <a:gd name="T15" fmla="*/ 2147483647 h 271"/>
                    <a:gd name="T16" fmla="*/ 2147483647 w 112"/>
                    <a:gd name="T17" fmla="*/ 2147483647 h 271"/>
                    <a:gd name="T18" fmla="*/ 2147483647 w 112"/>
                    <a:gd name="T19" fmla="*/ 2147483647 h 271"/>
                    <a:gd name="T20" fmla="*/ 2147483647 w 112"/>
                    <a:gd name="T21" fmla="*/ 2147483647 h 271"/>
                    <a:gd name="T22" fmla="*/ 2147483647 w 112"/>
                    <a:gd name="T23" fmla="*/ 0 h 271"/>
                    <a:gd name="T24" fmla="*/ 2147483647 w 112"/>
                    <a:gd name="T25" fmla="*/ 2147483647 h 271"/>
                    <a:gd name="T26" fmla="*/ 0 w 112"/>
                    <a:gd name="T27" fmla="*/ 2147483647 h 27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12"/>
                    <a:gd name="T43" fmla="*/ 0 h 271"/>
                    <a:gd name="T44" fmla="*/ 112 w 112"/>
                    <a:gd name="T45" fmla="*/ 271 h 27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12" h="271">
                      <a:moveTo>
                        <a:pt x="0" y="148"/>
                      </a:moveTo>
                      <a:lnTo>
                        <a:pt x="15" y="165"/>
                      </a:lnTo>
                      <a:lnTo>
                        <a:pt x="59" y="178"/>
                      </a:lnTo>
                      <a:lnTo>
                        <a:pt x="53" y="231"/>
                      </a:lnTo>
                      <a:lnTo>
                        <a:pt x="91" y="271"/>
                      </a:lnTo>
                      <a:lnTo>
                        <a:pt x="112" y="194"/>
                      </a:lnTo>
                      <a:lnTo>
                        <a:pt x="76" y="143"/>
                      </a:lnTo>
                      <a:lnTo>
                        <a:pt x="87" y="172"/>
                      </a:lnTo>
                      <a:lnTo>
                        <a:pt x="66" y="170"/>
                      </a:lnTo>
                      <a:lnTo>
                        <a:pt x="43" y="100"/>
                      </a:lnTo>
                      <a:lnTo>
                        <a:pt x="42" y="7"/>
                      </a:lnTo>
                      <a:lnTo>
                        <a:pt x="8" y="0"/>
                      </a:lnTo>
                      <a:lnTo>
                        <a:pt x="35" y="45"/>
                      </a:lnTo>
                      <a:lnTo>
                        <a:pt x="0" y="148"/>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02" name="Freeform 210">
                  <a:extLst>
                    <a:ext uri="{FF2B5EF4-FFF2-40B4-BE49-F238E27FC236}">
                      <a16:creationId xmlns:a16="http://schemas.microsoft.com/office/drawing/2014/main" id="{8D86309D-110B-20E1-B655-0D8DE0C79C91}"/>
                    </a:ext>
                  </a:extLst>
                </p:cNvPr>
                <p:cNvSpPr>
                  <a:spLocks noChangeAspect="1"/>
                </p:cNvSpPr>
                <p:nvPr/>
              </p:nvSpPr>
              <p:spPr bwMode="gray">
                <a:xfrm>
                  <a:off x="455613" y="3740151"/>
                  <a:ext cx="387350" cy="434975"/>
                </a:xfrm>
                <a:custGeom>
                  <a:avLst/>
                  <a:gdLst>
                    <a:gd name="T0" fmla="*/ 0 w 561"/>
                    <a:gd name="T1" fmla="*/ 2147483647 h 527"/>
                    <a:gd name="T2" fmla="*/ 2147483647 w 561"/>
                    <a:gd name="T3" fmla="*/ 2147483647 h 527"/>
                    <a:gd name="T4" fmla="*/ 2147483647 w 561"/>
                    <a:gd name="T5" fmla="*/ 2147483647 h 527"/>
                    <a:gd name="T6" fmla="*/ 2147483647 w 561"/>
                    <a:gd name="T7" fmla="*/ 2147483647 h 527"/>
                    <a:gd name="T8" fmla="*/ 2147483647 w 561"/>
                    <a:gd name="T9" fmla="*/ 0 h 527"/>
                    <a:gd name="T10" fmla="*/ 2147483647 w 561"/>
                    <a:gd name="T11" fmla="*/ 0 h 527"/>
                    <a:gd name="T12" fmla="*/ 2147483647 w 561"/>
                    <a:gd name="T13" fmla="*/ 2147483647 h 527"/>
                    <a:gd name="T14" fmla="*/ 2147483647 w 561"/>
                    <a:gd name="T15" fmla="*/ 2147483647 h 527"/>
                    <a:gd name="T16" fmla="*/ 2147483647 w 561"/>
                    <a:gd name="T17" fmla="*/ 2147483647 h 527"/>
                    <a:gd name="T18" fmla="*/ 2147483647 w 561"/>
                    <a:gd name="T19" fmla="*/ 2147483647 h 527"/>
                    <a:gd name="T20" fmla="*/ 2147483647 w 561"/>
                    <a:gd name="T21" fmla="*/ 2147483647 h 527"/>
                    <a:gd name="T22" fmla="*/ 2147483647 w 561"/>
                    <a:gd name="T23" fmla="*/ 2147483647 h 527"/>
                    <a:gd name="T24" fmla="*/ 2147483647 w 561"/>
                    <a:gd name="T25" fmla="*/ 2147483647 h 527"/>
                    <a:gd name="T26" fmla="*/ 2147483647 w 561"/>
                    <a:gd name="T27" fmla="*/ 2147483647 h 527"/>
                    <a:gd name="T28" fmla="*/ 2147483647 w 561"/>
                    <a:gd name="T29" fmla="*/ 2147483647 h 527"/>
                    <a:gd name="T30" fmla="*/ 2147483647 w 561"/>
                    <a:gd name="T31" fmla="*/ 2147483647 h 527"/>
                    <a:gd name="T32" fmla="*/ 2147483647 w 561"/>
                    <a:gd name="T33" fmla="*/ 2147483647 h 527"/>
                    <a:gd name="T34" fmla="*/ 2147483647 w 561"/>
                    <a:gd name="T35" fmla="*/ 2147483647 h 527"/>
                    <a:gd name="T36" fmla="*/ 2147483647 w 561"/>
                    <a:gd name="T37" fmla="*/ 2147483647 h 527"/>
                    <a:gd name="T38" fmla="*/ 0 w 561"/>
                    <a:gd name="T39" fmla="*/ 2147483647 h 52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561"/>
                    <a:gd name="T61" fmla="*/ 0 h 527"/>
                    <a:gd name="T62" fmla="*/ 561 w 561"/>
                    <a:gd name="T63" fmla="*/ 527 h 52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561" h="527">
                      <a:moveTo>
                        <a:pt x="0" y="365"/>
                      </a:moveTo>
                      <a:lnTo>
                        <a:pt x="23" y="328"/>
                      </a:lnTo>
                      <a:lnTo>
                        <a:pt x="51" y="353"/>
                      </a:lnTo>
                      <a:lnTo>
                        <a:pt x="226" y="342"/>
                      </a:lnTo>
                      <a:lnTo>
                        <a:pt x="189" y="0"/>
                      </a:lnTo>
                      <a:lnTo>
                        <a:pt x="250" y="0"/>
                      </a:lnTo>
                      <a:lnTo>
                        <a:pt x="529" y="185"/>
                      </a:lnTo>
                      <a:lnTo>
                        <a:pt x="532" y="217"/>
                      </a:lnTo>
                      <a:lnTo>
                        <a:pt x="560" y="212"/>
                      </a:lnTo>
                      <a:lnTo>
                        <a:pt x="561" y="321"/>
                      </a:lnTo>
                      <a:lnTo>
                        <a:pt x="538" y="344"/>
                      </a:lnTo>
                      <a:lnTo>
                        <a:pt x="425" y="359"/>
                      </a:lnTo>
                      <a:lnTo>
                        <a:pt x="282" y="421"/>
                      </a:lnTo>
                      <a:lnTo>
                        <a:pt x="238" y="521"/>
                      </a:lnTo>
                      <a:lnTo>
                        <a:pt x="203" y="508"/>
                      </a:lnTo>
                      <a:lnTo>
                        <a:pt x="141" y="527"/>
                      </a:lnTo>
                      <a:lnTo>
                        <a:pt x="106" y="444"/>
                      </a:lnTo>
                      <a:lnTo>
                        <a:pt x="47" y="464"/>
                      </a:lnTo>
                      <a:lnTo>
                        <a:pt x="25" y="447"/>
                      </a:lnTo>
                      <a:lnTo>
                        <a:pt x="0" y="365"/>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03" name="Freeform 212">
                  <a:extLst>
                    <a:ext uri="{FF2B5EF4-FFF2-40B4-BE49-F238E27FC236}">
                      <a16:creationId xmlns:a16="http://schemas.microsoft.com/office/drawing/2014/main" id="{02CED231-2960-0B72-739E-E372A2ADEF59}"/>
                    </a:ext>
                  </a:extLst>
                </p:cNvPr>
                <p:cNvSpPr>
                  <a:spLocks noChangeAspect="1"/>
                </p:cNvSpPr>
                <p:nvPr/>
              </p:nvSpPr>
              <p:spPr bwMode="gray">
                <a:xfrm>
                  <a:off x="434975" y="3406776"/>
                  <a:ext cx="277813" cy="250825"/>
                </a:xfrm>
                <a:custGeom>
                  <a:avLst/>
                  <a:gdLst>
                    <a:gd name="T0" fmla="*/ 0 w 407"/>
                    <a:gd name="T1" fmla="*/ 2147483647 h 307"/>
                    <a:gd name="T2" fmla="*/ 2147483647 w 407"/>
                    <a:gd name="T3" fmla="*/ 2147483647 h 307"/>
                    <a:gd name="T4" fmla="*/ 2147483647 w 407"/>
                    <a:gd name="T5" fmla="*/ 2147483647 h 307"/>
                    <a:gd name="T6" fmla="*/ 2147483647 w 407"/>
                    <a:gd name="T7" fmla="*/ 2147483647 h 307"/>
                    <a:gd name="T8" fmla="*/ 2147483647 w 407"/>
                    <a:gd name="T9" fmla="*/ 0 h 307"/>
                    <a:gd name="T10" fmla="*/ 2147483647 w 407"/>
                    <a:gd name="T11" fmla="*/ 2147483647 h 307"/>
                    <a:gd name="T12" fmla="*/ 2147483647 w 407"/>
                    <a:gd name="T13" fmla="*/ 2147483647 h 307"/>
                    <a:gd name="T14" fmla="*/ 2147483647 w 407"/>
                    <a:gd name="T15" fmla="*/ 2147483647 h 307"/>
                    <a:gd name="T16" fmla="*/ 2147483647 w 407"/>
                    <a:gd name="T17" fmla="*/ 2147483647 h 307"/>
                    <a:gd name="T18" fmla="*/ 2147483647 w 407"/>
                    <a:gd name="T19" fmla="*/ 2147483647 h 307"/>
                    <a:gd name="T20" fmla="*/ 2147483647 w 407"/>
                    <a:gd name="T21" fmla="*/ 2147483647 h 307"/>
                    <a:gd name="T22" fmla="*/ 2147483647 w 407"/>
                    <a:gd name="T23" fmla="*/ 2147483647 h 307"/>
                    <a:gd name="T24" fmla="*/ 0 w 407"/>
                    <a:gd name="T25" fmla="*/ 2147483647 h 30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07"/>
                    <a:gd name="T40" fmla="*/ 0 h 307"/>
                    <a:gd name="T41" fmla="*/ 407 w 407"/>
                    <a:gd name="T42" fmla="*/ 307 h 30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07" h="307">
                      <a:moveTo>
                        <a:pt x="0" y="303"/>
                      </a:moveTo>
                      <a:lnTo>
                        <a:pt x="100" y="244"/>
                      </a:lnTo>
                      <a:lnTo>
                        <a:pt x="136" y="122"/>
                      </a:lnTo>
                      <a:lnTo>
                        <a:pt x="221" y="61"/>
                      </a:lnTo>
                      <a:lnTo>
                        <a:pt x="249" y="0"/>
                      </a:lnTo>
                      <a:lnTo>
                        <a:pt x="374" y="19"/>
                      </a:lnTo>
                      <a:lnTo>
                        <a:pt x="407" y="134"/>
                      </a:lnTo>
                      <a:lnTo>
                        <a:pt x="351" y="137"/>
                      </a:lnTo>
                      <a:lnTo>
                        <a:pt x="321" y="149"/>
                      </a:lnTo>
                      <a:lnTo>
                        <a:pt x="326" y="180"/>
                      </a:lnTo>
                      <a:lnTo>
                        <a:pt x="170" y="248"/>
                      </a:lnTo>
                      <a:lnTo>
                        <a:pt x="151" y="307"/>
                      </a:lnTo>
                      <a:lnTo>
                        <a:pt x="0" y="303"/>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04" name="Freeform 213">
                  <a:extLst>
                    <a:ext uri="{FF2B5EF4-FFF2-40B4-BE49-F238E27FC236}">
                      <a16:creationId xmlns:a16="http://schemas.microsoft.com/office/drawing/2014/main" id="{0E84A47E-B416-711B-8E68-4ED2BBD7BF30}"/>
                    </a:ext>
                  </a:extLst>
                </p:cNvPr>
                <p:cNvSpPr>
                  <a:spLocks noChangeAspect="1"/>
                </p:cNvSpPr>
                <p:nvPr/>
              </p:nvSpPr>
              <p:spPr bwMode="gray">
                <a:xfrm>
                  <a:off x="1460500" y="4767264"/>
                  <a:ext cx="252413" cy="479425"/>
                </a:xfrm>
                <a:custGeom>
                  <a:avLst/>
                  <a:gdLst>
                    <a:gd name="T0" fmla="*/ 0 w 365"/>
                    <a:gd name="T1" fmla="*/ 2147483647 h 578"/>
                    <a:gd name="T2" fmla="*/ 2147483647 w 365"/>
                    <a:gd name="T3" fmla="*/ 2147483647 h 578"/>
                    <a:gd name="T4" fmla="*/ 2147483647 w 365"/>
                    <a:gd name="T5" fmla="*/ 2147483647 h 578"/>
                    <a:gd name="T6" fmla="*/ 2147483647 w 365"/>
                    <a:gd name="T7" fmla="*/ 2147483647 h 578"/>
                    <a:gd name="T8" fmla="*/ 2147483647 w 365"/>
                    <a:gd name="T9" fmla="*/ 2147483647 h 578"/>
                    <a:gd name="T10" fmla="*/ 2147483647 w 365"/>
                    <a:gd name="T11" fmla="*/ 2147483647 h 578"/>
                    <a:gd name="T12" fmla="*/ 2147483647 w 365"/>
                    <a:gd name="T13" fmla="*/ 2147483647 h 578"/>
                    <a:gd name="T14" fmla="*/ 2147483647 w 365"/>
                    <a:gd name="T15" fmla="*/ 2147483647 h 578"/>
                    <a:gd name="T16" fmla="*/ 2147483647 w 365"/>
                    <a:gd name="T17" fmla="*/ 2147483647 h 578"/>
                    <a:gd name="T18" fmla="*/ 2147483647 w 365"/>
                    <a:gd name="T19" fmla="*/ 2147483647 h 578"/>
                    <a:gd name="T20" fmla="*/ 2147483647 w 365"/>
                    <a:gd name="T21" fmla="*/ 2147483647 h 578"/>
                    <a:gd name="T22" fmla="*/ 2147483647 w 365"/>
                    <a:gd name="T23" fmla="*/ 2147483647 h 578"/>
                    <a:gd name="T24" fmla="*/ 2147483647 w 365"/>
                    <a:gd name="T25" fmla="*/ 2147483647 h 578"/>
                    <a:gd name="T26" fmla="*/ 2147483647 w 365"/>
                    <a:gd name="T27" fmla="*/ 0 h 578"/>
                    <a:gd name="T28" fmla="*/ 2147483647 w 365"/>
                    <a:gd name="T29" fmla="*/ 2147483647 h 578"/>
                    <a:gd name="T30" fmla="*/ 2147483647 w 365"/>
                    <a:gd name="T31" fmla="*/ 2147483647 h 578"/>
                    <a:gd name="T32" fmla="*/ 2147483647 w 365"/>
                    <a:gd name="T33" fmla="*/ 2147483647 h 578"/>
                    <a:gd name="T34" fmla="*/ 2147483647 w 365"/>
                    <a:gd name="T35" fmla="*/ 2147483647 h 578"/>
                    <a:gd name="T36" fmla="*/ 2147483647 w 365"/>
                    <a:gd name="T37" fmla="*/ 2147483647 h 578"/>
                    <a:gd name="T38" fmla="*/ 2147483647 w 365"/>
                    <a:gd name="T39" fmla="*/ 2147483647 h 578"/>
                    <a:gd name="T40" fmla="*/ 2147483647 w 365"/>
                    <a:gd name="T41" fmla="*/ 2147483647 h 578"/>
                    <a:gd name="T42" fmla="*/ 2147483647 w 365"/>
                    <a:gd name="T43" fmla="*/ 2147483647 h 578"/>
                    <a:gd name="T44" fmla="*/ 0 w 365"/>
                    <a:gd name="T45" fmla="*/ 2147483647 h 57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365"/>
                    <a:gd name="T70" fmla="*/ 0 h 578"/>
                    <a:gd name="T71" fmla="*/ 365 w 365"/>
                    <a:gd name="T72" fmla="*/ 578 h 578"/>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365" h="578">
                      <a:moveTo>
                        <a:pt x="0" y="161"/>
                      </a:moveTo>
                      <a:lnTo>
                        <a:pt x="10" y="179"/>
                      </a:lnTo>
                      <a:lnTo>
                        <a:pt x="95" y="206"/>
                      </a:lnTo>
                      <a:lnTo>
                        <a:pt x="104" y="242"/>
                      </a:lnTo>
                      <a:lnTo>
                        <a:pt x="99" y="334"/>
                      </a:lnTo>
                      <a:lnTo>
                        <a:pt x="54" y="430"/>
                      </a:lnTo>
                      <a:lnTo>
                        <a:pt x="67" y="543"/>
                      </a:lnTo>
                      <a:lnTo>
                        <a:pt x="71" y="578"/>
                      </a:lnTo>
                      <a:lnTo>
                        <a:pt x="98" y="578"/>
                      </a:lnTo>
                      <a:lnTo>
                        <a:pt x="98" y="540"/>
                      </a:lnTo>
                      <a:lnTo>
                        <a:pt x="188" y="488"/>
                      </a:lnTo>
                      <a:lnTo>
                        <a:pt x="162" y="334"/>
                      </a:lnTo>
                      <a:lnTo>
                        <a:pt x="362" y="178"/>
                      </a:lnTo>
                      <a:lnTo>
                        <a:pt x="365" y="0"/>
                      </a:lnTo>
                      <a:lnTo>
                        <a:pt x="314" y="31"/>
                      </a:lnTo>
                      <a:lnTo>
                        <a:pt x="175" y="40"/>
                      </a:lnTo>
                      <a:lnTo>
                        <a:pt x="172" y="105"/>
                      </a:lnTo>
                      <a:lnTo>
                        <a:pt x="208" y="156"/>
                      </a:lnTo>
                      <a:lnTo>
                        <a:pt x="187" y="233"/>
                      </a:lnTo>
                      <a:lnTo>
                        <a:pt x="149" y="193"/>
                      </a:lnTo>
                      <a:lnTo>
                        <a:pt x="155" y="140"/>
                      </a:lnTo>
                      <a:lnTo>
                        <a:pt x="111" y="127"/>
                      </a:lnTo>
                      <a:lnTo>
                        <a:pt x="0" y="161"/>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05" name="Freeform 214">
                  <a:extLst>
                    <a:ext uri="{FF2B5EF4-FFF2-40B4-BE49-F238E27FC236}">
                      <a16:creationId xmlns:a16="http://schemas.microsoft.com/office/drawing/2014/main" id="{F635B7E7-37FC-3B31-4E01-E05F9B38DA4A}"/>
                    </a:ext>
                  </a:extLst>
                </p:cNvPr>
                <p:cNvSpPr>
                  <a:spLocks noChangeAspect="1"/>
                </p:cNvSpPr>
                <p:nvPr/>
              </p:nvSpPr>
              <p:spPr bwMode="gray">
                <a:xfrm>
                  <a:off x="749300" y="3784601"/>
                  <a:ext cx="379413" cy="347663"/>
                </a:xfrm>
                <a:custGeom>
                  <a:avLst/>
                  <a:gdLst>
                    <a:gd name="T0" fmla="*/ 0 w 551"/>
                    <a:gd name="T1" fmla="*/ 2147483647 h 420"/>
                    <a:gd name="T2" fmla="*/ 2147483647 w 551"/>
                    <a:gd name="T3" fmla="*/ 2147483647 h 420"/>
                    <a:gd name="T4" fmla="*/ 2147483647 w 551"/>
                    <a:gd name="T5" fmla="*/ 2147483647 h 420"/>
                    <a:gd name="T6" fmla="*/ 2147483647 w 551"/>
                    <a:gd name="T7" fmla="*/ 2147483647 h 420"/>
                    <a:gd name="T8" fmla="*/ 2147483647 w 551"/>
                    <a:gd name="T9" fmla="*/ 2147483647 h 420"/>
                    <a:gd name="T10" fmla="*/ 2147483647 w 551"/>
                    <a:gd name="T11" fmla="*/ 2147483647 h 420"/>
                    <a:gd name="T12" fmla="*/ 2147483647 w 551"/>
                    <a:gd name="T13" fmla="*/ 2147483647 h 420"/>
                    <a:gd name="T14" fmla="*/ 2147483647 w 551"/>
                    <a:gd name="T15" fmla="*/ 2147483647 h 420"/>
                    <a:gd name="T16" fmla="*/ 2147483647 w 551"/>
                    <a:gd name="T17" fmla="*/ 2147483647 h 420"/>
                    <a:gd name="T18" fmla="*/ 2147483647 w 551"/>
                    <a:gd name="T19" fmla="*/ 2147483647 h 420"/>
                    <a:gd name="T20" fmla="*/ 2147483647 w 551"/>
                    <a:gd name="T21" fmla="*/ 2147483647 h 420"/>
                    <a:gd name="T22" fmla="*/ 2147483647 w 551"/>
                    <a:gd name="T23" fmla="*/ 2147483647 h 420"/>
                    <a:gd name="T24" fmla="*/ 2147483647 w 551"/>
                    <a:gd name="T25" fmla="*/ 2147483647 h 420"/>
                    <a:gd name="T26" fmla="*/ 2147483647 w 551"/>
                    <a:gd name="T27" fmla="*/ 0 h 420"/>
                    <a:gd name="T28" fmla="*/ 2147483647 w 551"/>
                    <a:gd name="T29" fmla="*/ 2147483647 h 420"/>
                    <a:gd name="T30" fmla="*/ 2147483647 w 551"/>
                    <a:gd name="T31" fmla="*/ 2147483647 h 420"/>
                    <a:gd name="T32" fmla="*/ 2147483647 w 551"/>
                    <a:gd name="T33" fmla="*/ 2147483647 h 420"/>
                    <a:gd name="T34" fmla="*/ 2147483647 w 551"/>
                    <a:gd name="T35" fmla="*/ 2147483647 h 420"/>
                    <a:gd name="T36" fmla="*/ 0 w 551"/>
                    <a:gd name="T37" fmla="*/ 2147483647 h 42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51"/>
                    <a:gd name="T58" fmla="*/ 0 h 420"/>
                    <a:gd name="T59" fmla="*/ 551 w 551"/>
                    <a:gd name="T60" fmla="*/ 420 h 42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51" h="420">
                      <a:moveTo>
                        <a:pt x="0" y="305"/>
                      </a:moveTo>
                      <a:lnTo>
                        <a:pt x="8" y="339"/>
                      </a:lnTo>
                      <a:lnTo>
                        <a:pt x="75" y="411"/>
                      </a:lnTo>
                      <a:lnTo>
                        <a:pt x="92" y="395"/>
                      </a:lnTo>
                      <a:lnTo>
                        <a:pt x="119" y="420"/>
                      </a:lnTo>
                      <a:lnTo>
                        <a:pt x="160" y="348"/>
                      </a:lnTo>
                      <a:lnTo>
                        <a:pt x="317" y="384"/>
                      </a:lnTo>
                      <a:lnTo>
                        <a:pt x="453" y="346"/>
                      </a:lnTo>
                      <a:lnTo>
                        <a:pt x="458" y="327"/>
                      </a:lnTo>
                      <a:lnTo>
                        <a:pt x="529" y="236"/>
                      </a:lnTo>
                      <a:lnTo>
                        <a:pt x="551" y="111"/>
                      </a:lnTo>
                      <a:lnTo>
                        <a:pt x="514" y="72"/>
                      </a:lnTo>
                      <a:lnTo>
                        <a:pt x="514" y="17"/>
                      </a:lnTo>
                      <a:lnTo>
                        <a:pt x="399" y="0"/>
                      </a:lnTo>
                      <a:lnTo>
                        <a:pt x="189" y="145"/>
                      </a:lnTo>
                      <a:lnTo>
                        <a:pt x="135" y="158"/>
                      </a:lnTo>
                      <a:lnTo>
                        <a:pt x="136" y="267"/>
                      </a:lnTo>
                      <a:lnTo>
                        <a:pt x="113" y="290"/>
                      </a:lnTo>
                      <a:lnTo>
                        <a:pt x="0" y="305"/>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06" name="Freeform 215">
                  <a:extLst>
                    <a:ext uri="{FF2B5EF4-FFF2-40B4-BE49-F238E27FC236}">
                      <a16:creationId xmlns:a16="http://schemas.microsoft.com/office/drawing/2014/main" id="{E841E21F-0593-33FC-8B71-C3E8B3C192C6}"/>
                    </a:ext>
                  </a:extLst>
                </p:cNvPr>
                <p:cNvSpPr>
                  <a:spLocks noChangeAspect="1"/>
                </p:cNvSpPr>
                <p:nvPr/>
              </p:nvSpPr>
              <p:spPr bwMode="gray">
                <a:xfrm>
                  <a:off x="814388" y="4070351"/>
                  <a:ext cx="274637" cy="277813"/>
                </a:xfrm>
                <a:custGeom>
                  <a:avLst/>
                  <a:gdLst>
                    <a:gd name="T0" fmla="*/ 0 w 402"/>
                    <a:gd name="T1" fmla="*/ 2147483647 h 335"/>
                    <a:gd name="T2" fmla="*/ 2147483647 w 402"/>
                    <a:gd name="T3" fmla="*/ 2147483647 h 335"/>
                    <a:gd name="T4" fmla="*/ 2147483647 w 402"/>
                    <a:gd name="T5" fmla="*/ 2147483647 h 335"/>
                    <a:gd name="T6" fmla="*/ 2147483647 w 402"/>
                    <a:gd name="T7" fmla="*/ 2147483647 h 335"/>
                    <a:gd name="T8" fmla="*/ 2147483647 w 402"/>
                    <a:gd name="T9" fmla="*/ 0 h 335"/>
                    <a:gd name="T10" fmla="*/ 2147483647 w 402"/>
                    <a:gd name="T11" fmla="*/ 2147483647 h 335"/>
                    <a:gd name="T12" fmla="*/ 2147483647 w 402"/>
                    <a:gd name="T13" fmla="*/ 2147483647 h 335"/>
                    <a:gd name="T14" fmla="*/ 2147483647 w 402"/>
                    <a:gd name="T15" fmla="*/ 2147483647 h 335"/>
                    <a:gd name="T16" fmla="*/ 2147483647 w 402"/>
                    <a:gd name="T17" fmla="*/ 2147483647 h 335"/>
                    <a:gd name="T18" fmla="*/ 2147483647 w 402"/>
                    <a:gd name="T19" fmla="*/ 2147483647 h 335"/>
                    <a:gd name="T20" fmla="*/ 2147483647 w 402"/>
                    <a:gd name="T21" fmla="*/ 2147483647 h 335"/>
                    <a:gd name="T22" fmla="*/ 2147483647 w 402"/>
                    <a:gd name="T23" fmla="*/ 2147483647 h 335"/>
                    <a:gd name="T24" fmla="*/ 2147483647 w 402"/>
                    <a:gd name="T25" fmla="*/ 2147483647 h 335"/>
                    <a:gd name="T26" fmla="*/ 0 w 402"/>
                    <a:gd name="T27" fmla="*/ 2147483647 h 33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02"/>
                    <a:gd name="T43" fmla="*/ 0 h 335"/>
                    <a:gd name="T44" fmla="*/ 402 w 402"/>
                    <a:gd name="T45" fmla="*/ 335 h 33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02" h="335">
                      <a:moveTo>
                        <a:pt x="0" y="261"/>
                      </a:moveTo>
                      <a:lnTo>
                        <a:pt x="27" y="74"/>
                      </a:lnTo>
                      <a:lnTo>
                        <a:pt x="68" y="2"/>
                      </a:lnTo>
                      <a:lnTo>
                        <a:pt x="225" y="38"/>
                      </a:lnTo>
                      <a:lnTo>
                        <a:pt x="361" y="0"/>
                      </a:lnTo>
                      <a:lnTo>
                        <a:pt x="388" y="44"/>
                      </a:lnTo>
                      <a:lnTo>
                        <a:pt x="402" y="74"/>
                      </a:lnTo>
                      <a:lnTo>
                        <a:pt x="367" y="101"/>
                      </a:lnTo>
                      <a:lnTo>
                        <a:pt x="295" y="252"/>
                      </a:lnTo>
                      <a:lnTo>
                        <a:pt x="230" y="242"/>
                      </a:lnTo>
                      <a:lnTo>
                        <a:pt x="192" y="316"/>
                      </a:lnTo>
                      <a:lnTo>
                        <a:pt x="115" y="335"/>
                      </a:lnTo>
                      <a:lnTo>
                        <a:pt x="68" y="269"/>
                      </a:lnTo>
                      <a:lnTo>
                        <a:pt x="0" y="261"/>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07" name="Freeform 217">
                  <a:extLst>
                    <a:ext uri="{FF2B5EF4-FFF2-40B4-BE49-F238E27FC236}">
                      <a16:creationId xmlns:a16="http://schemas.microsoft.com/office/drawing/2014/main" id="{5B9941C6-DEA9-A9A2-6B56-024AC2E7508A}"/>
                    </a:ext>
                  </a:extLst>
                </p:cNvPr>
                <p:cNvSpPr>
                  <a:spLocks noChangeAspect="1"/>
                </p:cNvSpPr>
                <p:nvPr/>
              </p:nvSpPr>
              <p:spPr bwMode="gray">
                <a:xfrm>
                  <a:off x="1957388" y="3706814"/>
                  <a:ext cx="14287" cy="46037"/>
                </a:xfrm>
                <a:custGeom>
                  <a:avLst/>
                  <a:gdLst>
                    <a:gd name="T0" fmla="*/ 0 w 19"/>
                    <a:gd name="T1" fmla="*/ 2147483647 h 56"/>
                    <a:gd name="T2" fmla="*/ 2147483647 w 19"/>
                    <a:gd name="T3" fmla="*/ 2147483647 h 56"/>
                    <a:gd name="T4" fmla="*/ 2147483647 w 19"/>
                    <a:gd name="T5" fmla="*/ 2147483647 h 56"/>
                    <a:gd name="T6" fmla="*/ 2147483647 w 19"/>
                    <a:gd name="T7" fmla="*/ 0 h 56"/>
                    <a:gd name="T8" fmla="*/ 0 w 19"/>
                    <a:gd name="T9" fmla="*/ 2147483647 h 56"/>
                    <a:gd name="T10" fmla="*/ 0 60000 65536"/>
                    <a:gd name="T11" fmla="*/ 0 60000 65536"/>
                    <a:gd name="T12" fmla="*/ 0 60000 65536"/>
                    <a:gd name="T13" fmla="*/ 0 60000 65536"/>
                    <a:gd name="T14" fmla="*/ 0 60000 65536"/>
                    <a:gd name="T15" fmla="*/ 0 w 19"/>
                    <a:gd name="T16" fmla="*/ 0 h 56"/>
                    <a:gd name="T17" fmla="*/ 19 w 19"/>
                    <a:gd name="T18" fmla="*/ 56 h 56"/>
                  </a:gdLst>
                  <a:ahLst/>
                  <a:cxnLst>
                    <a:cxn ang="T10">
                      <a:pos x="T0" y="T1"/>
                    </a:cxn>
                    <a:cxn ang="T11">
                      <a:pos x="T2" y="T3"/>
                    </a:cxn>
                    <a:cxn ang="T12">
                      <a:pos x="T4" y="T5"/>
                    </a:cxn>
                    <a:cxn ang="T13">
                      <a:pos x="T6" y="T7"/>
                    </a:cxn>
                    <a:cxn ang="T14">
                      <a:pos x="T8" y="T9"/>
                    </a:cxn>
                  </a:cxnLst>
                  <a:rect l="T15" t="T16" r="T17" b="T18"/>
                  <a:pathLst>
                    <a:path w="19" h="56">
                      <a:moveTo>
                        <a:pt x="0" y="47"/>
                      </a:moveTo>
                      <a:lnTo>
                        <a:pt x="9" y="56"/>
                      </a:lnTo>
                      <a:lnTo>
                        <a:pt x="19" y="54"/>
                      </a:lnTo>
                      <a:lnTo>
                        <a:pt x="11" y="0"/>
                      </a:lnTo>
                      <a:lnTo>
                        <a:pt x="0" y="47"/>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08" name="Freeform 218">
                  <a:extLst>
                    <a:ext uri="{FF2B5EF4-FFF2-40B4-BE49-F238E27FC236}">
                      <a16:creationId xmlns:a16="http://schemas.microsoft.com/office/drawing/2014/main" id="{6079AA92-AB89-7863-7321-82169FC103ED}"/>
                    </a:ext>
                  </a:extLst>
                </p:cNvPr>
                <p:cNvSpPr>
                  <a:spLocks noChangeAspect="1"/>
                </p:cNvSpPr>
                <p:nvPr/>
              </p:nvSpPr>
              <p:spPr bwMode="gray">
                <a:xfrm>
                  <a:off x="1439863" y="4497389"/>
                  <a:ext cx="41275" cy="46037"/>
                </a:xfrm>
                <a:custGeom>
                  <a:avLst/>
                  <a:gdLst>
                    <a:gd name="T0" fmla="*/ 0 w 58"/>
                    <a:gd name="T1" fmla="*/ 2147483647 h 56"/>
                    <a:gd name="T2" fmla="*/ 2147483647 w 58"/>
                    <a:gd name="T3" fmla="*/ 2147483647 h 56"/>
                    <a:gd name="T4" fmla="*/ 2147483647 w 58"/>
                    <a:gd name="T5" fmla="*/ 0 h 56"/>
                    <a:gd name="T6" fmla="*/ 2147483647 w 58"/>
                    <a:gd name="T7" fmla="*/ 2147483647 h 56"/>
                    <a:gd name="T8" fmla="*/ 0 w 58"/>
                    <a:gd name="T9" fmla="*/ 2147483647 h 56"/>
                    <a:gd name="T10" fmla="*/ 0 60000 65536"/>
                    <a:gd name="T11" fmla="*/ 0 60000 65536"/>
                    <a:gd name="T12" fmla="*/ 0 60000 65536"/>
                    <a:gd name="T13" fmla="*/ 0 60000 65536"/>
                    <a:gd name="T14" fmla="*/ 0 60000 65536"/>
                    <a:gd name="T15" fmla="*/ 0 w 58"/>
                    <a:gd name="T16" fmla="*/ 0 h 56"/>
                    <a:gd name="T17" fmla="*/ 58 w 58"/>
                    <a:gd name="T18" fmla="*/ 56 h 56"/>
                  </a:gdLst>
                  <a:ahLst/>
                  <a:cxnLst>
                    <a:cxn ang="T10">
                      <a:pos x="T0" y="T1"/>
                    </a:cxn>
                    <a:cxn ang="T11">
                      <a:pos x="T2" y="T3"/>
                    </a:cxn>
                    <a:cxn ang="T12">
                      <a:pos x="T4" y="T5"/>
                    </a:cxn>
                    <a:cxn ang="T13">
                      <a:pos x="T6" y="T7"/>
                    </a:cxn>
                    <a:cxn ang="T14">
                      <a:pos x="T8" y="T9"/>
                    </a:cxn>
                  </a:cxnLst>
                  <a:rect l="T15" t="T16" r="T17" b="T18"/>
                  <a:pathLst>
                    <a:path w="58" h="56">
                      <a:moveTo>
                        <a:pt x="0" y="56"/>
                      </a:moveTo>
                      <a:lnTo>
                        <a:pt x="23" y="10"/>
                      </a:lnTo>
                      <a:lnTo>
                        <a:pt x="50" y="0"/>
                      </a:lnTo>
                      <a:lnTo>
                        <a:pt x="58" y="46"/>
                      </a:lnTo>
                      <a:lnTo>
                        <a:pt x="0" y="56"/>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09" name="Freeform 220">
                  <a:extLst>
                    <a:ext uri="{FF2B5EF4-FFF2-40B4-BE49-F238E27FC236}">
                      <a16:creationId xmlns:a16="http://schemas.microsoft.com/office/drawing/2014/main" id="{4D7064F7-18B2-017A-869E-DAA0EF4163C4}"/>
                    </a:ext>
                  </a:extLst>
                </p:cNvPr>
                <p:cNvSpPr>
                  <a:spLocks noChangeAspect="1"/>
                </p:cNvSpPr>
                <p:nvPr/>
              </p:nvSpPr>
              <p:spPr bwMode="gray">
                <a:xfrm>
                  <a:off x="427038" y="4184651"/>
                  <a:ext cx="76200" cy="87313"/>
                </a:xfrm>
                <a:custGeom>
                  <a:avLst/>
                  <a:gdLst>
                    <a:gd name="T0" fmla="*/ 0 w 106"/>
                    <a:gd name="T1" fmla="*/ 2147483647 h 104"/>
                    <a:gd name="T2" fmla="*/ 2147483647 w 106"/>
                    <a:gd name="T3" fmla="*/ 2147483647 h 104"/>
                    <a:gd name="T4" fmla="*/ 2147483647 w 106"/>
                    <a:gd name="T5" fmla="*/ 2147483647 h 104"/>
                    <a:gd name="T6" fmla="*/ 2147483647 w 106"/>
                    <a:gd name="T7" fmla="*/ 2147483647 h 104"/>
                    <a:gd name="T8" fmla="*/ 2147483647 w 106"/>
                    <a:gd name="T9" fmla="*/ 0 h 104"/>
                    <a:gd name="T10" fmla="*/ 0 w 106"/>
                    <a:gd name="T11" fmla="*/ 2147483647 h 104"/>
                    <a:gd name="T12" fmla="*/ 0 60000 65536"/>
                    <a:gd name="T13" fmla="*/ 0 60000 65536"/>
                    <a:gd name="T14" fmla="*/ 0 60000 65536"/>
                    <a:gd name="T15" fmla="*/ 0 60000 65536"/>
                    <a:gd name="T16" fmla="*/ 0 60000 65536"/>
                    <a:gd name="T17" fmla="*/ 0 60000 65536"/>
                    <a:gd name="T18" fmla="*/ 0 w 106"/>
                    <a:gd name="T19" fmla="*/ 0 h 104"/>
                    <a:gd name="T20" fmla="*/ 106 w 106"/>
                    <a:gd name="T21" fmla="*/ 104 h 104"/>
                  </a:gdLst>
                  <a:ahLst/>
                  <a:cxnLst>
                    <a:cxn ang="T12">
                      <a:pos x="T0" y="T1"/>
                    </a:cxn>
                    <a:cxn ang="T13">
                      <a:pos x="T2" y="T3"/>
                    </a:cxn>
                    <a:cxn ang="T14">
                      <a:pos x="T4" y="T5"/>
                    </a:cxn>
                    <a:cxn ang="T15">
                      <a:pos x="T6" y="T7"/>
                    </a:cxn>
                    <a:cxn ang="T16">
                      <a:pos x="T8" y="T9"/>
                    </a:cxn>
                    <a:cxn ang="T17">
                      <a:pos x="T10" y="T11"/>
                    </a:cxn>
                  </a:cxnLst>
                  <a:rect l="T18" t="T19" r="T20" b="T21"/>
                  <a:pathLst>
                    <a:path w="106" h="104">
                      <a:moveTo>
                        <a:pt x="0" y="29"/>
                      </a:moveTo>
                      <a:lnTo>
                        <a:pt x="11" y="71"/>
                      </a:lnTo>
                      <a:lnTo>
                        <a:pt x="64" y="104"/>
                      </a:lnTo>
                      <a:lnTo>
                        <a:pt x="106" y="53"/>
                      </a:lnTo>
                      <a:lnTo>
                        <a:pt x="72" y="0"/>
                      </a:lnTo>
                      <a:lnTo>
                        <a:pt x="0" y="29"/>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10" name="Freeform 221">
                  <a:extLst>
                    <a:ext uri="{FF2B5EF4-FFF2-40B4-BE49-F238E27FC236}">
                      <a16:creationId xmlns:a16="http://schemas.microsoft.com/office/drawing/2014/main" id="{1034667E-577C-3A39-537D-4FC131384C58}"/>
                    </a:ext>
                  </a:extLst>
                </p:cNvPr>
                <p:cNvSpPr>
                  <a:spLocks noChangeAspect="1"/>
                </p:cNvSpPr>
                <p:nvPr/>
              </p:nvSpPr>
              <p:spPr bwMode="gray">
                <a:xfrm>
                  <a:off x="1727200" y="4125914"/>
                  <a:ext cx="242888" cy="392112"/>
                </a:xfrm>
                <a:custGeom>
                  <a:avLst/>
                  <a:gdLst>
                    <a:gd name="T0" fmla="*/ 0 w 355"/>
                    <a:gd name="T1" fmla="*/ 2147483647 h 471"/>
                    <a:gd name="T2" fmla="*/ 0 w 355"/>
                    <a:gd name="T3" fmla="*/ 2147483647 h 471"/>
                    <a:gd name="T4" fmla="*/ 2147483647 w 355"/>
                    <a:gd name="T5" fmla="*/ 2147483647 h 471"/>
                    <a:gd name="T6" fmla="*/ 2147483647 w 355"/>
                    <a:gd name="T7" fmla="*/ 2147483647 h 471"/>
                    <a:gd name="T8" fmla="*/ 2147483647 w 355"/>
                    <a:gd name="T9" fmla="*/ 2147483647 h 471"/>
                    <a:gd name="T10" fmla="*/ 2147483647 w 355"/>
                    <a:gd name="T11" fmla="*/ 2147483647 h 471"/>
                    <a:gd name="T12" fmla="*/ 2147483647 w 355"/>
                    <a:gd name="T13" fmla="*/ 2147483647 h 471"/>
                    <a:gd name="T14" fmla="*/ 2147483647 w 355"/>
                    <a:gd name="T15" fmla="*/ 2147483647 h 471"/>
                    <a:gd name="T16" fmla="*/ 2147483647 w 355"/>
                    <a:gd name="T17" fmla="*/ 2147483647 h 471"/>
                    <a:gd name="T18" fmla="*/ 2147483647 w 355"/>
                    <a:gd name="T19" fmla="*/ 0 h 471"/>
                    <a:gd name="T20" fmla="*/ 2147483647 w 355"/>
                    <a:gd name="T21" fmla="*/ 2147483647 h 471"/>
                    <a:gd name="T22" fmla="*/ 2147483647 w 355"/>
                    <a:gd name="T23" fmla="*/ 2147483647 h 471"/>
                    <a:gd name="T24" fmla="*/ 2147483647 w 355"/>
                    <a:gd name="T25" fmla="*/ 2147483647 h 471"/>
                    <a:gd name="T26" fmla="*/ 0 w 355"/>
                    <a:gd name="T27" fmla="*/ 2147483647 h 47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55"/>
                    <a:gd name="T43" fmla="*/ 0 h 471"/>
                    <a:gd name="T44" fmla="*/ 355 w 355"/>
                    <a:gd name="T45" fmla="*/ 471 h 47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55" h="471">
                      <a:moveTo>
                        <a:pt x="0" y="443"/>
                      </a:moveTo>
                      <a:lnTo>
                        <a:pt x="0" y="316"/>
                      </a:lnTo>
                      <a:lnTo>
                        <a:pt x="28" y="278"/>
                      </a:lnTo>
                      <a:lnTo>
                        <a:pt x="137" y="240"/>
                      </a:lnTo>
                      <a:lnTo>
                        <a:pt x="243" y="135"/>
                      </a:lnTo>
                      <a:lnTo>
                        <a:pt x="106" y="101"/>
                      </a:lnTo>
                      <a:lnTo>
                        <a:pt x="64" y="38"/>
                      </a:lnTo>
                      <a:lnTo>
                        <a:pt x="78" y="17"/>
                      </a:lnTo>
                      <a:lnTo>
                        <a:pt x="133" y="55"/>
                      </a:lnTo>
                      <a:lnTo>
                        <a:pt x="339" y="0"/>
                      </a:lnTo>
                      <a:lnTo>
                        <a:pt x="355" y="55"/>
                      </a:lnTo>
                      <a:lnTo>
                        <a:pt x="230" y="275"/>
                      </a:lnTo>
                      <a:lnTo>
                        <a:pt x="17" y="471"/>
                      </a:lnTo>
                      <a:lnTo>
                        <a:pt x="0" y="443"/>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11" name="Freeform 222">
                  <a:extLst>
                    <a:ext uri="{FF2B5EF4-FFF2-40B4-BE49-F238E27FC236}">
                      <a16:creationId xmlns:a16="http://schemas.microsoft.com/office/drawing/2014/main" id="{F865EF43-43EF-33A3-5500-AC3261340B0D}"/>
                    </a:ext>
                  </a:extLst>
                </p:cNvPr>
                <p:cNvSpPr>
                  <a:spLocks noChangeAspect="1"/>
                </p:cNvSpPr>
                <p:nvPr/>
              </p:nvSpPr>
              <p:spPr bwMode="gray">
                <a:xfrm>
                  <a:off x="1343025" y="4918076"/>
                  <a:ext cx="190500" cy="207963"/>
                </a:xfrm>
                <a:custGeom>
                  <a:avLst/>
                  <a:gdLst>
                    <a:gd name="T0" fmla="*/ 0 w 273"/>
                    <a:gd name="T1" fmla="*/ 2147483647 h 251"/>
                    <a:gd name="T2" fmla="*/ 2147483647 w 273"/>
                    <a:gd name="T3" fmla="*/ 2147483647 h 251"/>
                    <a:gd name="T4" fmla="*/ 2147483647 w 273"/>
                    <a:gd name="T5" fmla="*/ 2147483647 h 251"/>
                    <a:gd name="T6" fmla="*/ 2147483647 w 273"/>
                    <a:gd name="T7" fmla="*/ 2147483647 h 251"/>
                    <a:gd name="T8" fmla="*/ 2147483647 w 273"/>
                    <a:gd name="T9" fmla="*/ 0 h 251"/>
                    <a:gd name="T10" fmla="*/ 2147483647 w 273"/>
                    <a:gd name="T11" fmla="*/ 2147483647 h 251"/>
                    <a:gd name="T12" fmla="*/ 2147483647 w 273"/>
                    <a:gd name="T13" fmla="*/ 2147483647 h 251"/>
                    <a:gd name="T14" fmla="*/ 2147483647 w 273"/>
                    <a:gd name="T15" fmla="*/ 2147483647 h 251"/>
                    <a:gd name="T16" fmla="*/ 2147483647 w 273"/>
                    <a:gd name="T17" fmla="*/ 2147483647 h 251"/>
                    <a:gd name="T18" fmla="*/ 2147483647 w 273"/>
                    <a:gd name="T19" fmla="*/ 2147483647 h 251"/>
                    <a:gd name="T20" fmla="*/ 2147483647 w 273"/>
                    <a:gd name="T21" fmla="*/ 2147483647 h 251"/>
                    <a:gd name="T22" fmla="*/ 0 w 273"/>
                    <a:gd name="T23" fmla="*/ 2147483647 h 25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73"/>
                    <a:gd name="T37" fmla="*/ 0 h 251"/>
                    <a:gd name="T38" fmla="*/ 273 w 273"/>
                    <a:gd name="T39" fmla="*/ 251 h 25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73" h="251">
                      <a:moveTo>
                        <a:pt x="0" y="77"/>
                      </a:moveTo>
                      <a:lnTo>
                        <a:pt x="61" y="79"/>
                      </a:lnTo>
                      <a:lnTo>
                        <a:pt x="122" y="33"/>
                      </a:lnTo>
                      <a:lnTo>
                        <a:pt x="126" y="14"/>
                      </a:lnTo>
                      <a:lnTo>
                        <a:pt x="179" y="0"/>
                      </a:lnTo>
                      <a:lnTo>
                        <a:pt x="264" y="27"/>
                      </a:lnTo>
                      <a:lnTo>
                        <a:pt x="273" y="63"/>
                      </a:lnTo>
                      <a:lnTo>
                        <a:pt x="268" y="155"/>
                      </a:lnTo>
                      <a:lnTo>
                        <a:pt x="223" y="251"/>
                      </a:lnTo>
                      <a:lnTo>
                        <a:pt x="144" y="234"/>
                      </a:lnTo>
                      <a:lnTo>
                        <a:pt x="97" y="211"/>
                      </a:lnTo>
                      <a:lnTo>
                        <a:pt x="0" y="77"/>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12" name="Freeform 223">
                  <a:extLst>
                    <a:ext uri="{FF2B5EF4-FFF2-40B4-BE49-F238E27FC236}">
                      <a16:creationId xmlns:a16="http://schemas.microsoft.com/office/drawing/2014/main" id="{94EE5693-CB13-6306-14E5-A0623A05E424}"/>
                    </a:ext>
                  </a:extLst>
                </p:cNvPr>
                <p:cNvSpPr>
                  <a:spLocks noChangeAspect="1"/>
                </p:cNvSpPr>
                <p:nvPr/>
              </p:nvSpPr>
              <p:spPr bwMode="gray">
                <a:xfrm>
                  <a:off x="1019175" y="4954589"/>
                  <a:ext cx="323850" cy="369887"/>
                </a:xfrm>
                <a:custGeom>
                  <a:avLst/>
                  <a:gdLst>
                    <a:gd name="T0" fmla="*/ 0 w 471"/>
                    <a:gd name="T1" fmla="*/ 2147483647 h 442"/>
                    <a:gd name="T2" fmla="*/ 2147483647 w 471"/>
                    <a:gd name="T3" fmla="*/ 0 h 442"/>
                    <a:gd name="T4" fmla="*/ 2147483647 w 471"/>
                    <a:gd name="T5" fmla="*/ 2147483647 h 442"/>
                    <a:gd name="T6" fmla="*/ 2147483647 w 471"/>
                    <a:gd name="T7" fmla="*/ 2147483647 h 442"/>
                    <a:gd name="T8" fmla="*/ 2147483647 w 471"/>
                    <a:gd name="T9" fmla="*/ 2147483647 h 442"/>
                    <a:gd name="T10" fmla="*/ 2147483647 w 471"/>
                    <a:gd name="T11" fmla="*/ 2147483647 h 442"/>
                    <a:gd name="T12" fmla="*/ 2147483647 w 471"/>
                    <a:gd name="T13" fmla="*/ 2147483647 h 442"/>
                    <a:gd name="T14" fmla="*/ 2147483647 w 471"/>
                    <a:gd name="T15" fmla="*/ 2147483647 h 442"/>
                    <a:gd name="T16" fmla="*/ 2147483647 w 471"/>
                    <a:gd name="T17" fmla="*/ 2147483647 h 442"/>
                    <a:gd name="T18" fmla="*/ 2147483647 w 471"/>
                    <a:gd name="T19" fmla="*/ 2147483647 h 442"/>
                    <a:gd name="T20" fmla="*/ 2147483647 w 471"/>
                    <a:gd name="T21" fmla="*/ 2147483647 h 442"/>
                    <a:gd name="T22" fmla="*/ 2147483647 w 471"/>
                    <a:gd name="T23" fmla="*/ 2147483647 h 442"/>
                    <a:gd name="T24" fmla="*/ 2147483647 w 471"/>
                    <a:gd name="T25" fmla="*/ 2147483647 h 442"/>
                    <a:gd name="T26" fmla="*/ 2147483647 w 471"/>
                    <a:gd name="T27" fmla="*/ 2147483647 h 442"/>
                    <a:gd name="T28" fmla="*/ 2147483647 w 471"/>
                    <a:gd name="T29" fmla="*/ 2147483647 h 442"/>
                    <a:gd name="T30" fmla="*/ 2147483647 w 471"/>
                    <a:gd name="T31" fmla="*/ 2147483647 h 442"/>
                    <a:gd name="T32" fmla="*/ 2147483647 w 471"/>
                    <a:gd name="T33" fmla="*/ 2147483647 h 442"/>
                    <a:gd name="T34" fmla="*/ 2147483647 w 471"/>
                    <a:gd name="T35" fmla="*/ 2147483647 h 442"/>
                    <a:gd name="T36" fmla="*/ 2147483647 w 471"/>
                    <a:gd name="T37" fmla="*/ 2147483647 h 442"/>
                    <a:gd name="T38" fmla="*/ 0 w 471"/>
                    <a:gd name="T39" fmla="*/ 2147483647 h 44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71"/>
                    <a:gd name="T61" fmla="*/ 0 h 442"/>
                    <a:gd name="T62" fmla="*/ 471 w 471"/>
                    <a:gd name="T63" fmla="*/ 442 h 44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71" h="442">
                      <a:moveTo>
                        <a:pt x="0" y="14"/>
                      </a:moveTo>
                      <a:lnTo>
                        <a:pt x="58" y="0"/>
                      </a:lnTo>
                      <a:lnTo>
                        <a:pt x="340" y="41"/>
                      </a:lnTo>
                      <a:lnTo>
                        <a:pt x="405" y="23"/>
                      </a:lnTo>
                      <a:lnTo>
                        <a:pt x="471" y="31"/>
                      </a:lnTo>
                      <a:lnTo>
                        <a:pt x="413" y="63"/>
                      </a:lnTo>
                      <a:lnTo>
                        <a:pt x="391" y="41"/>
                      </a:lnTo>
                      <a:lnTo>
                        <a:pt x="325" y="56"/>
                      </a:lnTo>
                      <a:lnTo>
                        <a:pt x="325" y="181"/>
                      </a:lnTo>
                      <a:lnTo>
                        <a:pt x="289" y="182"/>
                      </a:lnTo>
                      <a:lnTo>
                        <a:pt x="289" y="279"/>
                      </a:lnTo>
                      <a:lnTo>
                        <a:pt x="289" y="420"/>
                      </a:lnTo>
                      <a:lnTo>
                        <a:pt x="259" y="442"/>
                      </a:lnTo>
                      <a:lnTo>
                        <a:pt x="215" y="442"/>
                      </a:lnTo>
                      <a:lnTo>
                        <a:pt x="191" y="412"/>
                      </a:lnTo>
                      <a:lnTo>
                        <a:pt x="170" y="428"/>
                      </a:lnTo>
                      <a:lnTo>
                        <a:pt x="125" y="379"/>
                      </a:lnTo>
                      <a:lnTo>
                        <a:pt x="100" y="225"/>
                      </a:lnTo>
                      <a:lnTo>
                        <a:pt x="100" y="206"/>
                      </a:lnTo>
                      <a:lnTo>
                        <a:pt x="0" y="14"/>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13" name="Freeform 225">
                  <a:extLst>
                    <a:ext uri="{FF2B5EF4-FFF2-40B4-BE49-F238E27FC236}">
                      <a16:creationId xmlns:a16="http://schemas.microsoft.com/office/drawing/2014/main" id="{973C06F0-3332-DB5C-3C70-E8268621E7BB}"/>
                    </a:ext>
                  </a:extLst>
                </p:cNvPr>
                <p:cNvSpPr>
                  <a:spLocks noChangeAspect="1"/>
                </p:cNvSpPr>
                <p:nvPr/>
              </p:nvSpPr>
              <p:spPr bwMode="gray">
                <a:xfrm>
                  <a:off x="1268413" y="3800476"/>
                  <a:ext cx="398462" cy="565150"/>
                </a:xfrm>
                <a:custGeom>
                  <a:avLst/>
                  <a:gdLst>
                    <a:gd name="T0" fmla="*/ 0 w 576"/>
                    <a:gd name="T1" fmla="*/ 2147483647 h 684"/>
                    <a:gd name="T2" fmla="*/ 2147483647 w 576"/>
                    <a:gd name="T3" fmla="*/ 2147483647 h 684"/>
                    <a:gd name="T4" fmla="*/ 2147483647 w 576"/>
                    <a:gd name="T5" fmla="*/ 2147483647 h 684"/>
                    <a:gd name="T6" fmla="*/ 2147483647 w 576"/>
                    <a:gd name="T7" fmla="*/ 2147483647 h 684"/>
                    <a:gd name="T8" fmla="*/ 2147483647 w 576"/>
                    <a:gd name="T9" fmla="*/ 2147483647 h 684"/>
                    <a:gd name="T10" fmla="*/ 2147483647 w 576"/>
                    <a:gd name="T11" fmla="*/ 2147483647 h 684"/>
                    <a:gd name="T12" fmla="*/ 2147483647 w 576"/>
                    <a:gd name="T13" fmla="*/ 2147483647 h 684"/>
                    <a:gd name="T14" fmla="*/ 2147483647 w 576"/>
                    <a:gd name="T15" fmla="*/ 2147483647 h 684"/>
                    <a:gd name="T16" fmla="*/ 2147483647 w 576"/>
                    <a:gd name="T17" fmla="*/ 2147483647 h 684"/>
                    <a:gd name="T18" fmla="*/ 2147483647 w 576"/>
                    <a:gd name="T19" fmla="*/ 2147483647 h 684"/>
                    <a:gd name="T20" fmla="*/ 2147483647 w 576"/>
                    <a:gd name="T21" fmla="*/ 2147483647 h 684"/>
                    <a:gd name="T22" fmla="*/ 2147483647 w 576"/>
                    <a:gd name="T23" fmla="*/ 2147483647 h 684"/>
                    <a:gd name="T24" fmla="*/ 2147483647 w 576"/>
                    <a:gd name="T25" fmla="*/ 2147483647 h 684"/>
                    <a:gd name="T26" fmla="*/ 2147483647 w 576"/>
                    <a:gd name="T27" fmla="*/ 2147483647 h 684"/>
                    <a:gd name="T28" fmla="*/ 2147483647 w 576"/>
                    <a:gd name="T29" fmla="*/ 2147483647 h 684"/>
                    <a:gd name="T30" fmla="*/ 2147483647 w 576"/>
                    <a:gd name="T31" fmla="*/ 2147483647 h 684"/>
                    <a:gd name="T32" fmla="*/ 2147483647 w 576"/>
                    <a:gd name="T33" fmla="*/ 2147483647 h 684"/>
                    <a:gd name="T34" fmla="*/ 2147483647 w 576"/>
                    <a:gd name="T35" fmla="*/ 0 h 684"/>
                    <a:gd name="T36" fmla="*/ 2147483647 w 576"/>
                    <a:gd name="T37" fmla="*/ 2147483647 h 684"/>
                    <a:gd name="T38" fmla="*/ 2147483647 w 576"/>
                    <a:gd name="T39" fmla="*/ 2147483647 h 684"/>
                    <a:gd name="T40" fmla="*/ 2147483647 w 576"/>
                    <a:gd name="T41" fmla="*/ 2147483647 h 684"/>
                    <a:gd name="T42" fmla="*/ 2147483647 w 576"/>
                    <a:gd name="T43" fmla="*/ 2147483647 h 684"/>
                    <a:gd name="T44" fmla="*/ 2147483647 w 576"/>
                    <a:gd name="T45" fmla="*/ 2147483647 h 684"/>
                    <a:gd name="T46" fmla="*/ 2147483647 w 576"/>
                    <a:gd name="T47" fmla="*/ 2147483647 h 684"/>
                    <a:gd name="T48" fmla="*/ 2147483647 w 576"/>
                    <a:gd name="T49" fmla="*/ 2147483647 h 684"/>
                    <a:gd name="T50" fmla="*/ 0 w 576"/>
                    <a:gd name="T51" fmla="*/ 2147483647 h 68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576"/>
                    <a:gd name="T79" fmla="*/ 0 h 684"/>
                    <a:gd name="T80" fmla="*/ 576 w 576"/>
                    <a:gd name="T81" fmla="*/ 684 h 68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576" h="684">
                      <a:moveTo>
                        <a:pt x="0" y="361"/>
                      </a:moveTo>
                      <a:lnTo>
                        <a:pt x="27" y="429"/>
                      </a:lnTo>
                      <a:lnTo>
                        <a:pt x="52" y="504"/>
                      </a:lnTo>
                      <a:lnTo>
                        <a:pt x="111" y="531"/>
                      </a:lnTo>
                      <a:lnTo>
                        <a:pt x="196" y="632"/>
                      </a:lnTo>
                      <a:lnTo>
                        <a:pt x="311" y="684"/>
                      </a:lnTo>
                      <a:lnTo>
                        <a:pt x="418" y="671"/>
                      </a:lnTo>
                      <a:lnTo>
                        <a:pt x="483" y="651"/>
                      </a:lnTo>
                      <a:lnTo>
                        <a:pt x="444" y="579"/>
                      </a:lnTo>
                      <a:lnTo>
                        <a:pt x="383" y="537"/>
                      </a:lnTo>
                      <a:lnTo>
                        <a:pt x="423" y="510"/>
                      </a:lnTo>
                      <a:lnTo>
                        <a:pt x="427" y="446"/>
                      </a:lnTo>
                      <a:lnTo>
                        <a:pt x="495" y="362"/>
                      </a:lnTo>
                      <a:lnTo>
                        <a:pt x="522" y="214"/>
                      </a:lnTo>
                      <a:lnTo>
                        <a:pt x="576" y="181"/>
                      </a:lnTo>
                      <a:lnTo>
                        <a:pt x="534" y="149"/>
                      </a:lnTo>
                      <a:lnTo>
                        <a:pt x="518" y="39"/>
                      </a:lnTo>
                      <a:lnTo>
                        <a:pt x="473" y="0"/>
                      </a:lnTo>
                      <a:lnTo>
                        <a:pt x="418" y="47"/>
                      </a:lnTo>
                      <a:lnTo>
                        <a:pt x="105" y="38"/>
                      </a:lnTo>
                      <a:lnTo>
                        <a:pt x="105" y="108"/>
                      </a:lnTo>
                      <a:lnTo>
                        <a:pt x="74" y="110"/>
                      </a:lnTo>
                      <a:lnTo>
                        <a:pt x="74" y="130"/>
                      </a:lnTo>
                      <a:lnTo>
                        <a:pt x="72" y="261"/>
                      </a:lnTo>
                      <a:lnTo>
                        <a:pt x="37" y="268"/>
                      </a:lnTo>
                      <a:lnTo>
                        <a:pt x="0" y="361"/>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14" name="Freeform 226">
                  <a:extLst>
                    <a:ext uri="{FF2B5EF4-FFF2-40B4-BE49-F238E27FC236}">
                      <a16:creationId xmlns:a16="http://schemas.microsoft.com/office/drawing/2014/main" id="{11A4EC8E-8E3B-F18F-8B2F-886D5F1AB057}"/>
                    </a:ext>
                  </a:extLst>
                </p:cNvPr>
                <p:cNvSpPr>
                  <a:spLocks noChangeAspect="1"/>
                </p:cNvSpPr>
                <p:nvPr/>
              </p:nvSpPr>
              <p:spPr bwMode="gray">
                <a:xfrm>
                  <a:off x="1481138" y="5218114"/>
                  <a:ext cx="30162" cy="49212"/>
                </a:xfrm>
                <a:custGeom>
                  <a:avLst/>
                  <a:gdLst>
                    <a:gd name="T0" fmla="*/ 0 w 42"/>
                    <a:gd name="T1" fmla="*/ 2147483647 h 55"/>
                    <a:gd name="T2" fmla="*/ 2147483647 w 42"/>
                    <a:gd name="T3" fmla="*/ 2147483647 h 55"/>
                    <a:gd name="T4" fmla="*/ 2147483647 w 42"/>
                    <a:gd name="T5" fmla="*/ 2147483647 h 55"/>
                    <a:gd name="T6" fmla="*/ 2147483647 w 42"/>
                    <a:gd name="T7" fmla="*/ 0 h 55"/>
                    <a:gd name="T8" fmla="*/ 0 w 42"/>
                    <a:gd name="T9" fmla="*/ 2147483647 h 55"/>
                    <a:gd name="T10" fmla="*/ 0 60000 65536"/>
                    <a:gd name="T11" fmla="*/ 0 60000 65536"/>
                    <a:gd name="T12" fmla="*/ 0 60000 65536"/>
                    <a:gd name="T13" fmla="*/ 0 60000 65536"/>
                    <a:gd name="T14" fmla="*/ 0 60000 65536"/>
                    <a:gd name="T15" fmla="*/ 0 w 42"/>
                    <a:gd name="T16" fmla="*/ 0 h 55"/>
                    <a:gd name="T17" fmla="*/ 42 w 42"/>
                    <a:gd name="T18" fmla="*/ 55 h 55"/>
                  </a:gdLst>
                  <a:ahLst/>
                  <a:cxnLst>
                    <a:cxn ang="T10">
                      <a:pos x="T0" y="T1"/>
                    </a:cxn>
                    <a:cxn ang="T11">
                      <a:pos x="T2" y="T3"/>
                    </a:cxn>
                    <a:cxn ang="T12">
                      <a:pos x="T4" y="T5"/>
                    </a:cxn>
                    <a:cxn ang="T13">
                      <a:pos x="T6" y="T7"/>
                    </a:cxn>
                    <a:cxn ang="T14">
                      <a:pos x="T8" y="T9"/>
                    </a:cxn>
                  </a:cxnLst>
                  <a:rect l="T15" t="T16" r="T17" b="T18"/>
                  <a:pathLst>
                    <a:path w="42" h="55">
                      <a:moveTo>
                        <a:pt x="0" y="31"/>
                      </a:moveTo>
                      <a:lnTo>
                        <a:pt x="23" y="55"/>
                      </a:lnTo>
                      <a:lnTo>
                        <a:pt x="42" y="35"/>
                      </a:lnTo>
                      <a:lnTo>
                        <a:pt x="38" y="0"/>
                      </a:lnTo>
                      <a:lnTo>
                        <a:pt x="0" y="31"/>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15" name="Freeform 227">
                  <a:extLst>
                    <a:ext uri="{FF2B5EF4-FFF2-40B4-BE49-F238E27FC236}">
                      <a16:creationId xmlns:a16="http://schemas.microsoft.com/office/drawing/2014/main" id="{2E01ECE7-C572-16CD-030B-1135BEC91EC2}"/>
                    </a:ext>
                  </a:extLst>
                </p:cNvPr>
                <p:cNvSpPr>
                  <a:spLocks noChangeAspect="1"/>
                </p:cNvSpPr>
                <p:nvPr/>
              </p:nvSpPr>
              <p:spPr bwMode="gray">
                <a:xfrm>
                  <a:off x="1455738" y="4492626"/>
                  <a:ext cx="257175" cy="309563"/>
                </a:xfrm>
                <a:custGeom>
                  <a:avLst/>
                  <a:gdLst>
                    <a:gd name="T0" fmla="*/ 0 w 374"/>
                    <a:gd name="T1" fmla="*/ 2147483647 h 371"/>
                    <a:gd name="T2" fmla="*/ 2147483647 w 374"/>
                    <a:gd name="T3" fmla="*/ 2147483647 h 371"/>
                    <a:gd name="T4" fmla="*/ 2147483647 w 374"/>
                    <a:gd name="T5" fmla="*/ 2147483647 h 371"/>
                    <a:gd name="T6" fmla="*/ 2147483647 w 374"/>
                    <a:gd name="T7" fmla="*/ 2147483647 h 371"/>
                    <a:gd name="T8" fmla="*/ 2147483647 w 374"/>
                    <a:gd name="T9" fmla="*/ 2147483647 h 371"/>
                    <a:gd name="T10" fmla="*/ 2147483647 w 374"/>
                    <a:gd name="T11" fmla="*/ 2147483647 h 371"/>
                    <a:gd name="T12" fmla="*/ 2147483647 w 374"/>
                    <a:gd name="T13" fmla="*/ 2147483647 h 371"/>
                    <a:gd name="T14" fmla="*/ 2147483647 w 374"/>
                    <a:gd name="T15" fmla="*/ 2147483647 h 371"/>
                    <a:gd name="T16" fmla="*/ 2147483647 w 374"/>
                    <a:gd name="T17" fmla="*/ 2147483647 h 371"/>
                    <a:gd name="T18" fmla="*/ 2147483647 w 374"/>
                    <a:gd name="T19" fmla="*/ 2147483647 h 371"/>
                    <a:gd name="T20" fmla="*/ 2147483647 w 374"/>
                    <a:gd name="T21" fmla="*/ 0 h 371"/>
                    <a:gd name="T22" fmla="*/ 2147483647 w 374"/>
                    <a:gd name="T23" fmla="*/ 2147483647 h 371"/>
                    <a:gd name="T24" fmla="*/ 2147483647 w 374"/>
                    <a:gd name="T25" fmla="*/ 2147483647 h 371"/>
                    <a:gd name="T26" fmla="*/ 2147483647 w 374"/>
                    <a:gd name="T27" fmla="*/ 2147483647 h 371"/>
                    <a:gd name="T28" fmla="*/ 2147483647 w 374"/>
                    <a:gd name="T29" fmla="*/ 0 h 371"/>
                    <a:gd name="T30" fmla="*/ 2147483647 w 374"/>
                    <a:gd name="T31" fmla="*/ 2147483647 h 371"/>
                    <a:gd name="T32" fmla="*/ 2147483647 w 374"/>
                    <a:gd name="T33" fmla="*/ 2147483647 h 371"/>
                    <a:gd name="T34" fmla="*/ 2147483647 w 374"/>
                    <a:gd name="T35" fmla="*/ 2147483647 h 371"/>
                    <a:gd name="T36" fmla="*/ 0 w 374"/>
                    <a:gd name="T37" fmla="*/ 2147483647 h 37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74"/>
                    <a:gd name="T58" fmla="*/ 0 h 371"/>
                    <a:gd name="T59" fmla="*/ 374 w 374"/>
                    <a:gd name="T60" fmla="*/ 371 h 37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74" h="371">
                      <a:moveTo>
                        <a:pt x="0" y="118"/>
                      </a:moveTo>
                      <a:lnTo>
                        <a:pt x="3" y="189"/>
                      </a:lnTo>
                      <a:lnTo>
                        <a:pt x="48" y="262"/>
                      </a:lnTo>
                      <a:lnTo>
                        <a:pt x="113" y="293"/>
                      </a:lnTo>
                      <a:lnTo>
                        <a:pt x="147" y="300"/>
                      </a:lnTo>
                      <a:lnTo>
                        <a:pt x="184" y="371"/>
                      </a:lnTo>
                      <a:lnTo>
                        <a:pt x="323" y="362"/>
                      </a:lnTo>
                      <a:lnTo>
                        <a:pt x="374" y="331"/>
                      </a:lnTo>
                      <a:lnTo>
                        <a:pt x="322" y="185"/>
                      </a:lnTo>
                      <a:lnTo>
                        <a:pt x="335" y="129"/>
                      </a:lnTo>
                      <a:lnTo>
                        <a:pt x="157" y="0"/>
                      </a:lnTo>
                      <a:lnTo>
                        <a:pt x="110" y="64"/>
                      </a:lnTo>
                      <a:lnTo>
                        <a:pt x="89" y="47"/>
                      </a:lnTo>
                      <a:lnTo>
                        <a:pt x="76" y="62"/>
                      </a:lnTo>
                      <a:lnTo>
                        <a:pt x="74" y="0"/>
                      </a:lnTo>
                      <a:lnTo>
                        <a:pt x="28" y="3"/>
                      </a:lnTo>
                      <a:lnTo>
                        <a:pt x="36" y="49"/>
                      </a:lnTo>
                      <a:lnTo>
                        <a:pt x="38" y="78"/>
                      </a:lnTo>
                      <a:lnTo>
                        <a:pt x="0" y="118"/>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16" name="Freeform 228">
                  <a:extLst>
                    <a:ext uri="{FF2B5EF4-FFF2-40B4-BE49-F238E27FC236}">
                      <a16:creationId xmlns:a16="http://schemas.microsoft.com/office/drawing/2014/main" id="{ADFC1183-EDAB-F892-9DE5-D5441D77F155}"/>
                    </a:ext>
                  </a:extLst>
                </p:cNvPr>
                <p:cNvSpPr>
                  <a:spLocks noChangeAspect="1"/>
                </p:cNvSpPr>
                <p:nvPr/>
              </p:nvSpPr>
              <p:spPr bwMode="gray">
                <a:xfrm>
                  <a:off x="739775" y="4144964"/>
                  <a:ext cx="49213" cy="149225"/>
                </a:xfrm>
                <a:custGeom>
                  <a:avLst/>
                  <a:gdLst>
                    <a:gd name="T0" fmla="*/ 0 w 74"/>
                    <a:gd name="T1" fmla="*/ 0 h 177"/>
                    <a:gd name="T2" fmla="*/ 2147483647 w 74"/>
                    <a:gd name="T3" fmla="*/ 2147483647 h 177"/>
                    <a:gd name="T4" fmla="*/ 2147483647 w 74"/>
                    <a:gd name="T5" fmla="*/ 2147483647 h 177"/>
                    <a:gd name="T6" fmla="*/ 2147483647 w 74"/>
                    <a:gd name="T7" fmla="*/ 2147483647 h 177"/>
                    <a:gd name="T8" fmla="*/ 0 w 74"/>
                    <a:gd name="T9" fmla="*/ 0 h 177"/>
                    <a:gd name="T10" fmla="*/ 0 60000 65536"/>
                    <a:gd name="T11" fmla="*/ 0 60000 65536"/>
                    <a:gd name="T12" fmla="*/ 0 60000 65536"/>
                    <a:gd name="T13" fmla="*/ 0 60000 65536"/>
                    <a:gd name="T14" fmla="*/ 0 60000 65536"/>
                    <a:gd name="T15" fmla="*/ 0 w 74"/>
                    <a:gd name="T16" fmla="*/ 0 h 177"/>
                    <a:gd name="T17" fmla="*/ 74 w 74"/>
                    <a:gd name="T18" fmla="*/ 177 h 177"/>
                  </a:gdLst>
                  <a:ahLst/>
                  <a:cxnLst>
                    <a:cxn ang="T10">
                      <a:pos x="T0" y="T1"/>
                    </a:cxn>
                    <a:cxn ang="T11">
                      <a:pos x="T2" y="T3"/>
                    </a:cxn>
                    <a:cxn ang="T12">
                      <a:pos x="T4" y="T5"/>
                    </a:cxn>
                    <a:cxn ang="T13">
                      <a:pos x="T6" y="T7"/>
                    </a:cxn>
                    <a:cxn ang="T14">
                      <a:pos x="T8" y="T9"/>
                    </a:cxn>
                  </a:cxnLst>
                  <a:rect l="T15" t="T16" r="T17" b="T18"/>
                  <a:pathLst>
                    <a:path w="74" h="177">
                      <a:moveTo>
                        <a:pt x="0" y="0"/>
                      </a:moveTo>
                      <a:lnTo>
                        <a:pt x="38" y="9"/>
                      </a:lnTo>
                      <a:lnTo>
                        <a:pt x="74" y="171"/>
                      </a:lnTo>
                      <a:lnTo>
                        <a:pt x="49" y="177"/>
                      </a:lnTo>
                      <a:lnTo>
                        <a:pt x="0" y="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17" name="Freeform 229">
                  <a:extLst>
                    <a:ext uri="{FF2B5EF4-FFF2-40B4-BE49-F238E27FC236}">
                      <a16:creationId xmlns:a16="http://schemas.microsoft.com/office/drawing/2014/main" id="{CAFF29A2-66AC-EDB4-EC34-08762D666D47}"/>
                    </a:ext>
                  </a:extLst>
                </p:cNvPr>
                <p:cNvSpPr>
                  <a:spLocks noChangeAspect="1"/>
                </p:cNvSpPr>
                <p:nvPr/>
              </p:nvSpPr>
              <p:spPr bwMode="gray">
                <a:xfrm>
                  <a:off x="1455738" y="4352926"/>
                  <a:ext cx="128587" cy="150813"/>
                </a:xfrm>
                <a:custGeom>
                  <a:avLst/>
                  <a:gdLst>
                    <a:gd name="T0" fmla="*/ 0 w 185"/>
                    <a:gd name="T1" fmla="*/ 2147483647 h 183"/>
                    <a:gd name="T2" fmla="*/ 2147483647 w 185"/>
                    <a:gd name="T3" fmla="*/ 2147483647 h 183"/>
                    <a:gd name="T4" fmla="*/ 2147483647 w 185"/>
                    <a:gd name="T5" fmla="*/ 2147483647 h 183"/>
                    <a:gd name="T6" fmla="*/ 2147483647 w 185"/>
                    <a:gd name="T7" fmla="*/ 2147483647 h 183"/>
                    <a:gd name="T8" fmla="*/ 2147483647 w 185"/>
                    <a:gd name="T9" fmla="*/ 2147483647 h 183"/>
                    <a:gd name="T10" fmla="*/ 2147483647 w 185"/>
                    <a:gd name="T11" fmla="*/ 2147483647 h 183"/>
                    <a:gd name="T12" fmla="*/ 2147483647 w 185"/>
                    <a:gd name="T13" fmla="*/ 0 h 183"/>
                    <a:gd name="T14" fmla="*/ 2147483647 w 185"/>
                    <a:gd name="T15" fmla="*/ 2147483647 h 183"/>
                    <a:gd name="T16" fmla="*/ 2147483647 w 185"/>
                    <a:gd name="T17" fmla="*/ 2147483647 h 183"/>
                    <a:gd name="T18" fmla="*/ 2147483647 w 185"/>
                    <a:gd name="T19" fmla="*/ 2147483647 h 183"/>
                    <a:gd name="T20" fmla="*/ 0 w 185"/>
                    <a:gd name="T21" fmla="*/ 2147483647 h 18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5"/>
                    <a:gd name="T34" fmla="*/ 0 h 183"/>
                    <a:gd name="T35" fmla="*/ 185 w 185"/>
                    <a:gd name="T36" fmla="*/ 183 h 18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5" h="183">
                      <a:moveTo>
                        <a:pt x="0" y="183"/>
                      </a:moveTo>
                      <a:lnTo>
                        <a:pt x="27" y="173"/>
                      </a:lnTo>
                      <a:lnTo>
                        <a:pt x="73" y="170"/>
                      </a:lnTo>
                      <a:lnTo>
                        <a:pt x="75" y="145"/>
                      </a:lnTo>
                      <a:lnTo>
                        <a:pt x="147" y="130"/>
                      </a:lnTo>
                      <a:lnTo>
                        <a:pt x="185" y="68"/>
                      </a:lnTo>
                      <a:lnTo>
                        <a:pt x="147" y="0"/>
                      </a:lnTo>
                      <a:lnTo>
                        <a:pt x="40" y="13"/>
                      </a:lnTo>
                      <a:lnTo>
                        <a:pt x="53" y="63"/>
                      </a:lnTo>
                      <a:lnTo>
                        <a:pt x="30" y="96"/>
                      </a:lnTo>
                      <a:lnTo>
                        <a:pt x="0" y="183"/>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18" name="Freeform 230">
                  <a:extLst>
                    <a:ext uri="{FF2B5EF4-FFF2-40B4-BE49-F238E27FC236}">
                      <a16:creationId xmlns:a16="http://schemas.microsoft.com/office/drawing/2014/main" id="{5DEADC6F-18A8-30DD-9EAA-1311F5A05465}"/>
                    </a:ext>
                  </a:extLst>
                </p:cNvPr>
                <p:cNvSpPr>
                  <a:spLocks noChangeAspect="1"/>
                </p:cNvSpPr>
                <p:nvPr/>
              </p:nvSpPr>
              <p:spPr bwMode="gray">
                <a:xfrm>
                  <a:off x="1328738" y="3535364"/>
                  <a:ext cx="268287" cy="300037"/>
                </a:xfrm>
                <a:custGeom>
                  <a:avLst/>
                  <a:gdLst>
                    <a:gd name="T0" fmla="*/ 0 w 389"/>
                    <a:gd name="T1" fmla="*/ 2147483647 h 365"/>
                    <a:gd name="T2" fmla="*/ 2147483647 w 389"/>
                    <a:gd name="T3" fmla="*/ 2147483647 h 365"/>
                    <a:gd name="T4" fmla="*/ 2147483647 w 389"/>
                    <a:gd name="T5" fmla="*/ 2147483647 h 365"/>
                    <a:gd name="T6" fmla="*/ 2147483647 w 389"/>
                    <a:gd name="T7" fmla="*/ 2147483647 h 365"/>
                    <a:gd name="T8" fmla="*/ 2147483647 w 389"/>
                    <a:gd name="T9" fmla="*/ 2147483647 h 365"/>
                    <a:gd name="T10" fmla="*/ 2147483647 w 389"/>
                    <a:gd name="T11" fmla="*/ 2147483647 h 365"/>
                    <a:gd name="T12" fmla="*/ 2147483647 w 389"/>
                    <a:gd name="T13" fmla="*/ 2147483647 h 365"/>
                    <a:gd name="T14" fmla="*/ 2147483647 w 389"/>
                    <a:gd name="T15" fmla="*/ 2147483647 h 365"/>
                    <a:gd name="T16" fmla="*/ 2147483647 w 389"/>
                    <a:gd name="T17" fmla="*/ 2147483647 h 365"/>
                    <a:gd name="T18" fmla="*/ 2147483647 w 389"/>
                    <a:gd name="T19" fmla="*/ 2147483647 h 365"/>
                    <a:gd name="T20" fmla="*/ 2147483647 w 389"/>
                    <a:gd name="T21" fmla="*/ 2147483647 h 365"/>
                    <a:gd name="T22" fmla="*/ 2147483647 w 389"/>
                    <a:gd name="T23" fmla="*/ 2147483647 h 365"/>
                    <a:gd name="T24" fmla="*/ 2147483647 w 389"/>
                    <a:gd name="T25" fmla="*/ 2147483647 h 365"/>
                    <a:gd name="T26" fmla="*/ 2147483647 w 389"/>
                    <a:gd name="T27" fmla="*/ 0 h 365"/>
                    <a:gd name="T28" fmla="*/ 0 w 389"/>
                    <a:gd name="T29" fmla="*/ 2147483647 h 36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89"/>
                    <a:gd name="T46" fmla="*/ 0 h 365"/>
                    <a:gd name="T47" fmla="*/ 389 w 389"/>
                    <a:gd name="T48" fmla="*/ 365 h 365"/>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89" h="365">
                      <a:moveTo>
                        <a:pt x="0" y="60"/>
                      </a:moveTo>
                      <a:lnTo>
                        <a:pt x="16" y="356"/>
                      </a:lnTo>
                      <a:lnTo>
                        <a:pt x="329" y="365"/>
                      </a:lnTo>
                      <a:lnTo>
                        <a:pt x="384" y="318"/>
                      </a:lnTo>
                      <a:lnTo>
                        <a:pt x="389" y="286"/>
                      </a:lnTo>
                      <a:lnTo>
                        <a:pt x="272" y="77"/>
                      </a:lnTo>
                      <a:lnTo>
                        <a:pt x="329" y="144"/>
                      </a:lnTo>
                      <a:lnTo>
                        <a:pt x="359" y="87"/>
                      </a:lnTo>
                      <a:lnTo>
                        <a:pt x="329" y="14"/>
                      </a:lnTo>
                      <a:lnTo>
                        <a:pt x="257" y="25"/>
                      </a:lnTo>
                      <a:lnTo>
                        <a:pt x="255" y="5"/>
                      </a:lnTo>
                      <a:lnTo>
                        <a:pt x="217" y="5"/>
                      </a:lnTo>
                      <a:lnTo>
                        <a:pt x="152" y="32"/>
                      </a:lnTo>
                      <a:lnTo>
                        <a:pt x="16" y="0"/>
                      </a:lnTo>
                      <a:lnTo>
                        <a:pt x="0" y="6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19" name="Freeform 231">
                  <a:extLst>
                    <a:ext uri="{FF2B5EF4-FFF2-40B4-BE49-F238E27FC236}">
                      <a16:creationId xmlns:a16="http://schemas.microsoft.com/office/drawing/2014/main" id="{F3A80233-287E-5C5C-DD50-1D79E87FF256}"/>
                    </a:ext>
                  </a:extLst>
                </p:cNvPr>
                <p:cNvSpPr>
                  <a:spLocks noChangeAspect="1"/>
                </p:cNvSpPr>
                <p:nvPr/>
              </p:nvSpPr>
              <p:spPr bwMode="gray">
                <a:xfrm>
                  <a:off x="620713" y="4038601"/>
                  <a:ext cx="179387" cy="155575"/>
                </a:xfrm>
                <a:custGeom>
                  <a:avLst/>
                  <a:gdLst>
                    <a:gd name="T0" fmla="*/ 0 w 262"/>
                    <a:gd name="T1" fmla="*/ 2147483647 h 190"/>
                    <a:gd name="T2" fmla="*/ 2147483647 w 262"/>
                    <a:gd name="T3" fmla="*/ 2147483647 h 190"/>
                    <a:gd name="T4" fmla="*/ 2147483647 w 262"/>
                    <a:gd name="T5" fmla="*/ 2147483647 h 190"/>
                    <a:gd name="T6" fmla="*/ 2147483647 w 262"/>
                    <a:gd name="T7" fmla="*/ 2147483647 h 190"/>
                    <a:gd name="T8" fmla="*/ 2147483647 w 262"/>
                    <a:gd name="T9" fmla="*/ 2147483647 h 190"/>
                    <a:gd name="T10" fmla="*/ 2147483647 w 262"/>
                    <a:gd name="T11" fmla="*/ 2147483647 h 190"/>
                    <a:gd name="T12" fmla="*/ 2147483647 w 262"/>
                    <a:gd name="T13" fmla="*/ 2147483647 h 190"/>
                    <a:gd name="T14" fmla="*/ 2147483647 w 262"/>
                    <a:gd name="T15" fmla="*/ 2147483647 h 190"/>
                    <a:gd name="T16" fmla="*/ 2147483647 w 262"/>
                    <a:gd name="T17" fmla="*/ 0 h 190"/>
                    <a:gd name="T18" fmla="*/ 2147483647 w 262"/>
                    <a:gd name="T19" fmla="*/ 2147483647 h 190"/>
                    <a:gd name="T20" fmla="*/ 0 w 262"/>
                    <a:gd name="T21" fmla="*/ 2147483647 h 19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2"/>
                    <a:gd name="T34" fmla="*/ 0 h 190"/>
                    <a:gd name="T35" fmla="*/ 262 w 262"/>
                    <a:gd name="T36" fmla="*/ 190 h 19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2" h="190">
                      <a:moveTo>
                        <a:pt x="0" y="162"/>
                      </a:moveTo>
                      <a:lnTo>
                        <a:pt x="18" y="183"/>
                      </a:lnTo>
                      <a:lnTo>
                        <a:pt x="88" y="190"/>
                      </a:lnTo>
                      <a:lnTo>
                        <a:pt x="81" y="142"/>
                      </a:lnTo>
                      <a:lnTo>
                        <a:pt x="174" y="133"/>
                      </a:lnTo>
                      <a:lnTo>
                        <a:pt x="212" y="142"/>
                      </a:lnTo>
                      <a:lnTo>
                        <a:pt x="262" y="106"/>
                      </a:lnTo>
                      <a:lnTo>
                        <a:pt x="195" y="34"/>
                      </a:lnTo>
                      <a:lnTo>
                        <a:pt x="187" y="0"/>
                      </a:lnTo>
                      <a:lnTo>
                        <a:pt x="44" y="62"/>
                      </a:lnTo>
                      <a:lnTo>
                        <a:pt x="0" y="162"/>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20" name="Freeform 232">
                  <a:extLst>
                    <a:ext uri="{FF2B5EF4-FFF2-40B4-BE49-F238E27FC236}">
                      <a16:creationId xmlns:a16="http://schemas.microsoft.com/office/drawing/2014/main" id="{14588980-955B-8666-76A5-677D475F145A}"/>
                    </a:ext>
                  </a:extLst>
                </p:cNvPr>
                <p:cNvSpPr>
                  <a:spLocks noChangeAspect="1"/>
                </p:cNvSpPr>
                <p:nvPr/>
              </p:nvSpPr>
              <p:spPr bwMode="gray">
                <a:xfrm>
                  <a:off x="1268413" y="4699001"/>
                  <a:ext cx="282575" cy="282575"/>
                </a:xfrm>
                <a:custGeom>
                  <a:avLst/>
                  <a:gdLst>
                    <a:gd name="T0" fmla="*/ 0 w 409"/>
                    <a:gd name="T1" fmla="*/ 2147483647 h 339"/>
                    <a:gd name="T2" fmla="*/ 0 w 409"/>
                    <a:gd name="T3" fmla="*/ 2147483647 h 339"/>
                    <a:gd name="T4" fmla="*/ 2147483647 w 409"/>
                    <a:gd name="T5" fmla="*/ 2147483647 h 339"/>
                    <a:gd name="T6" fmla="*/ 2147483647 w 409"/>
                    <a:gd name="T7" fmla="*/ 2147483647 h 339"/>
                    <a:gd name="T8" fmla="*/ 2147483647 w 409"/>
                    <a:gd name="T9" fmla="*/ 2147483647 h 339"/>
                    <a:gd name="T10" fmla="*/ 2147483647 w 409"/>
                    <a:gd name="T11" fmla="*/ 2147483647 h 339"/>
                    <a:gd name="T12" fmla="*/ 2147483647 w 409"/>
                    <a:gd name="T13" fmla="*/ 2147483647 h 339"/>
                    <a:gd name="T14" fmla="*/ 2147483647 w 409"/>
                    <a:gd name="T15" fmla="*/ 2147483647 h 339"/>
                    <a:gd name="T16" fmla="*/ 2147483647 w 409"/>
                    <a:gd name="T17" fmla="*/ 2147483647 h 339"/>
                    <a:gd name="T18" fmla="*/ 2147483647 w 409"/>
                    <a:gd name="T19" fmla="*/ 2147483647 h 339"/>
                    <a:gd name="T20" fmla="*/ 2147483647 w 409"/>
                    <a:gd name="T21" fmla="*/ 2147483647 h 339"/>
                    <a:gd name="T22" fmla="*/ 2147483647 w 409"/>
                    <a:gd name="T23" fmla="*/ 2147483647 h 339"/>
                    <a:gd name="T24" fmla="*/ 2147483647 w 409"/>
                    <a:gd name="T25" fmla="*/ 2147483647 h 339"/>
                    <a:gd name="T26" fmla="*/ 2147483647 w 409"/>
                    <a:gd name="T27" fmla="*/ 2147483647 h 339"/>
                    <a:gd name="T28" fmla="*/ 2147483647 w 409"/>
                    <a:gd name="T29" fmla="*/ 0 h 339"/>
                    <a:gd name="T30" fmla="*/ 2147483647 w 409"/>
                    <a:gd name="T31" fmla="*/ 2147483647 h 339"/>
                    <a:gd name="T32" fmla="*/ 2147483647 w 409"/>
                    <a:gd name="T33" fmla="*/ 2147483647 h 339"/>
                    <a:gd name="T34" fmla="*/ 2147483647 w 409"/>
                    <a:gd name="T35" fmla="*/ 2147483647 h 339"/>
                    <a:gd name="T36" fmla="*/ 2147483647 w 409"/>
                    <a:gd name="T37" fmla="*/ 2147483647 h 339"/>
                    <a:gd name="T38" fmla="*/ 2147483647 w 409"/>
                    <a:gd name="T39" fmla="*/ 2147483647 h 339"/>
                    <a:gd name="T40" fmla="*/ 2147483647 w 409"/>
                    <a:gd name="T41" fmla="*/ 2147483647 h 339"/>
                    <a:gd name="T42" fmla="*/ 0 w 409"/>
                    <a:gd name="T43" fmla="*/ 2147483647 h 33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09"/>
                    <a:gd name="T67" fmla="*/ 0 h 339"/>
                    <a:gd name="T68" fmla="*/ 409 w 409"/>
                    <a:gd name="T69" fmla="*/ 339 h 33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09" h="339">
                      <a:moveTo>
                        <a:pt x="0" y="166"/>
                      </a:moveTo>
                      <a:lnTo>
                        <a:pt x="0" y="296"/>
                      </a:lnTo>
                      <a:lnTo>
                        <a:pt x="43" y="329"/>
                      </a:lnTo>
                      <a:lnTo>
                        <a:pt x="109" y="337"/>
                      </a:lnTo>
                      <a:lnTo>
                        <a:pt x="170" y="339"/>
                      </a:lnTo>
                      <a:lnTo>
                        <a:pt x="231" y="293"/>
                      </a:lnTo>
                      <a:lnTo>
                        <a:pt x="235" y="274"/>
                      </a:lnTo>
                      <a:lnTo>
                        <a:pt x="288" y="260"/>
                      </a:lnTo>
                      <a:lnTo>
                        <a:pt x="278" y="242"/>
                      </a:lnTo>
                      <a:lnTo>
                        <a:pt x="389" y="208"/>
                      </a:lnTo>
                      <a:lnTo>
                        <a:pt x="374" y="191"/>
                      </a:lnTo>
                      <a:lnTo>
                        <a:pt x="409" y="88"/>
                      </a:lnTo>
                      <a:lnTo>
                        <a:pt x="382" y="43"/>
                      </a:lnTo>
                      <a:lnTo>
                        <a:pt x="317" y="12"/>
                      </a:lnTo>
                      <a:lnTo>
                        <a:pt x="300" y="0"/>
                      </a:lnTo>
                      <a:lnTo>
                        <a:pt x="237" y="32"/>
                      </a:lnTo>
                      <a:lnTo>
                        <a:pt x="230" y="122"/>
                      </a:lnTo>
                      <a:lnTo>
                        <a:pt x="269" y="139"/>
                      </a:lnTo>
                      <a:lnTo>
                        <a:pt x="270" y="176"/>
                      </a:lnTo>
                      <a:lnTo>
                        <a:pt x="71" y="94"/>
                      </a:lnTo>
                      <a:lnTo>
                        <a:pt x="77" y="166"/>
                      </a:lnTo>
                      <a:lnTo>
                        <a:pt x="0" y="166"/>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21" name="Freeform 233">
                  <a:extLst>
                    <a:ext uri="{FF2B5EF4-FFF2-40B4-BE49-F238E27FC236}">
                      <a16:creationId xmlns:a16="http://schemas.microsoft.com/office/drawing/2014/main" id="{3BC5F40C-413B-B4F9-4739-B2E6C0E30B5B}"/>
                    </a:ext>
                  </a:extLst>
                </p:cNvPr>
                <p:cNvSpPr>
                  <a:spLocks noChangeAspect="1"/>
                </p:cNvSpPr>
                <p:nvPr/>
              </p:nvSpPr>
              <p:spPr bwMode="gray">
                <a:xfrm>
                  <a:off x="1139825" y="5108576"/>
                  <a:ext cx="388938" cy="379413"/>
                </a:xfrm>
                <a:custGeom>
                  <a:avLst/>
                  <a:gdLst>
                    <a:gd name="T0" fmla="*/ 0 w 568"/>
                    <a:gd name="T1" fmla="*/ 2147483647 h 455"/>
                    <a:gd name="T2" fmla="*/ 2147483647 w 568"/>
                    <a:gd name="T3" fmla="*/ 2147483647 h 455"/>
                    <a:gd name="T4" fmla="*/ 2147483647 w 568"/>
                    <a:gd name="T5" fmla="*/ 2147483647 h 455"/>
                    <a:gd name="T6" fmla="*/ 2147483647 w 568"/>
                    <a:gd name="T7" fmla="*/ 2147483647 h 455"/>
                    <a:gd name="T8" fmla="*/ 2147483647 w 568"/>
                    <a:gd name="T9" fmla="*/ 2147483647 h 455"/>
                    <a:gd name="T10" fmla="*/ 2147483647 w 568"/>
                    <a:gd name="T11" fmla="*/ 2147483647 h 455"/>
                    <a:gd name="T12" fmla="*/ 2147483647 w 568"/>
                    <a:gd name="T13" fmla="*/ 2147483647 h 455"/>
                    <a:gd name="T14" fmla="*/ 2147483647 w 568"/>
                    <a:gd name="T15" fmla="*/ 2147483647 h 455"/>
                    <a:gd name="T16" fmla="*/ 2147483647 w 568"/>
                    <a:gd name="T17" fmla="*/ 2147483647 h 455"/>
                    <a:gd name="T18" fmla="*/ 2147483647 w 568"/>
                    <a:gd name="T19" fmla="*/ 2147483647 h 455"/>
                    <a:gd name="T20" fmla="*/ 2147483647 w 568"/>
                    <a:gd name="T21" fmla="*/ 2147483647 h 455"/>
                    <a:gd name="T22" fmla="*/ 2147483647 w 568"/>
                    <a:gd name="T23" fmla="*/ 0 h 455"/>
                    <a:gd name="T24" fmla="*/ 2147483647 w 568"/>
                    <a:gd name="T25" fmla="*/ 2147483647 h 455"/>
                    <a:gd name="T26" fmla="*/ 2147483647 w 568"/>
                    <a:gd name="T27" fmla="*/ 2147483647 h 455"/>
                    <a:gd name="T28" fmla="*/ 2147483647 w 568"/>
                    <a:gd name="T29" fmla="*/ 2147483647 h 455"/>
                    <a:gd name="T30" fmla="*/ 2147483647 w 568"/>
                    <a:gd name="T31" fmla="*/ 2147483647 h 455"/>
                    <a:gd name="T32" fmla="*/ 2147483647 w 568"/>
                    <a:gd name="T33" fmla="*/ 2147483647 h 455"/>
                    <a:gd name="T34" fmla="*/ 2147483647 w 568"/>
                    <a:gd name="T35" fmla="*/ 2147483647 h 455"/>
                    <a:gd name="T36" fmla="*/ 2147483647 w 568"/>
                    <a:gd name="T37" fmla="*/ 2147483647 h 455"/>
                    <a:gd name="T38" fmla="*/ 2147483647 w 568"/>
                    <a:gd name="T39" fmla="*/ 2147483647 h 455"/>
                    <a:gd name="T40" fmla="*/ 2147483647 w 568"/>
                    <a:gd name="T41" fmla="*/ 2147483647 h 455"/>
                    <a:gd name="T42" fmla="*/ 2147483647 w 568"/>
                    <a:gd name="T43" fmla="*/ 2147483647 h 455"/>
                    <a:gd name="T44" fmla="*/ 2147483647 w 568"/>
                    <a:gd name="T45" fmla="*/ 2147483647 h 455"/>
                    <a:gd name="T46" fmla="*/ 2147483647 w 568"/>
                    <a:gd name="T47" fmla="*/ 2147483647 h 455"/>
                    <a:gd name="T48" fmla="*/ 2147483647 w 568"/>
                    <a:gd name="T49" fmla="*/ 2147483647 h 455"/>
                    <a:gd name="T50" fmla="*/ 0 w 568"/>
                    <a:gd name="T51" fmla="*/ 2147483647 h 45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568"/>
                    <a:gd name="T79" fmla="*/ 0 h 455"/>
                    <a:gd name="T80" fmla="*/ 568 w 568"/>
                    <a:gd name="T81" fmla="*/ 455 h 45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568" h="455">
                      <a:moveTo>
                        <a:pt x="0" y="240"/>
                      </a:moveTo>
                      <a:lnTo>
                        <a:pt x="21" y="224"/>
                      </a:lnTo>
                      <a:lnTo>
                        <a:pt x="45" y="254"/>
                      </a:lnTo>
                      <a:lnTo>
                        <a:pt x="89" y="254"/>
                      </a:lnTo>
                      <a:lnTo>
                        <a:pt x="119" y="232"/>
                      </a:lnTo>
                      <a:lnTo>
                        <a:pt x="119" y="91"/>
                      </a:lnTo>
                      <a:lnTo>
                        <a:pt x="149" y="127"/>
                      </a:lnTo>
                      <a:lnTo>
                        <a:pt x="148" y="165"/>
                      </a:lnTo>
                      <a:lnTo>
                        <a:pt x="196" y="164"/>
                      </a:lnTo>
                      <a:lnTo>
                        <a:pt x="237" y="121"/>
                      </a:lnTo>
                      <a:lnTo>
                        <a:pt x="313" y="121"/>
                      </a:lnTo>
                      <a:lnTo>
                        <a:pt x="445" y="0"/>
                      </a:lnTo>
                      <a:lnTo>
                        <a:pt x="524" y="17"/>
                      </a:lnTo>
                      <a:lnTo>
                        <a:pt x="537" y="130"/>
                      </a:lnTo>
                      <a:lnTo>
                        <a:pt x="499" y="161"/>
                      </a:lnTo>
                      <a:lnTo>
                        <a:pt x="522" y="185"/>
                      </a:lnTo>
                      <a:lnTo>
                        <a:pt x="541" y="165"/>
                      </a:lnTo>
                      <a:lnTo>
                        <a:pt x="568" y="165"/>
                      </a:lnTo>
                      <a:lnTo>
                        <a:pt x="554" y="232"/>
                      </a:lnTo>
                      <a:lnTo>
                        <a:pt x="471" y="335"/>
                      </a:lnTo>
                      <a:lnTo>
                        <a:pt x="368" y="424"/>
                      </a:lnTo>
                      <a:lnTo>
                        <a:pt x="291" y="454"/>
                      </a:lnTo>
                      <a:lnTo>
                        <a:pt x="67" y="455"/>
                      </a:lnTo>
                      <a:lnTo>
                        <a:pt x="49" y="404"/>
                      </a:lnTo>
                      <a:lnTo>
                        <a:pt x="58" y="363"/>
                      </a:lnTo>
                      <a:lnTo>
                        <a:pt x="0" y="24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22" name="Freeform 234">
                  <a:extLst>
                    <a:ext uri="{FF2B5EF4-FFF2-40B4-BE49-F238E27FC236}">
                      <a16:creationId xmlns:a16="http://schemas.microsoft.com/office/drawing/2014/main" id="{A2D593BE-3C5E-3371-DBB4-A3781EFEE484}"/>
                    </a:ext>
                  </a:extLst>
                </p:cNvPr>
                <p:cNvSpPr>
                  <a:spLocks noChangeAspect="1"/>
                </p:cNvSpPr>
                <p:nvPr/>
              </p:nvSpPr>
              <p:spPr bwMode="gray">
                <a:xfrm>
                  <a:off x="1390650" y="5311776"/>
                  <a:ext cx="57150" cy="68263"/>
                </a:xfrm>
                <a:custGeom>
                  <a:avLst/>
                  <a:gdLst>
                    <a:gd name="T0" fmla="*/ 0 w 80"/>
                    <a:gd name="T1" fmla="*/ 2147483647 h 84"/>
                    <a:gd name="T2" fmla="*/ 2147483647 w 80"/>
                    <a:gd name="T3" fmla="*/ 2147483647 h 84"/>
                    <a:gd name="T4" fmla="*/ 2147483647 w 80"/>
                    <a:gd name="T5" fmla="*/ 2147483647 h 84"/>
                    <a:gd name="T6" fmla="*/ 2147483647 w 80"/>
                    <a:gd name="T7" fmla="*/ 0 h 84"/>
                    <a:gd name="T8" fmla="*/ 0 w 80"/>
                    <a:gd name="T9" fmla="*/ 2147483647 h 84"/>
                    <a:gd name="T10" fmla="*/ 0 60000 65536"/>
                    <a:gd name="T11" fmla="*/ 0 60000 65536"/>
                    <a:gd name="T12" fmla="*/ 0 60000 65536"/>
                    <a:gd name="T13" fmla="*/ 0 60000 65536"/>
                    <a:gd name="T14" fmla="*/ 0 60000 65536"/>
                    <a:gd name="T15" fmla="*/ 0 w 80"/>
                    <a:gd name="T16" fmla="*/ 0 h 84"/>
                    <a:gd name="T17" fmla="*/ 80 w 80"/>
                    <a:gd name="T18" fmla="*/ 84 h 84"/>
                  </a:gdLst>
                  <a:ahLst/>
                  <a:cxnLst>
                    <a:cxn ang="T10">
                      <a:pos x="T0" y="T1"/>
                    </a:cxn>
                    <a:cxn ang="T11">
                      <a:pos x="T2" y="T3"/>
                    </a:cxn>
                    <a:cxn ang="T12">
                      <a:pos x="T4" y="T5"/>
                    </a:cxn>
                    <a:cxn ang="T13">
                      <a:pos x="T6" y="T7"/>
                    </a:cxn>
                    <a:cxn ang="T14">
                      <a:pos x="T8" y="T9"/>
                    </a:cxn>
                  </a:cxnLst>
                  <a:rect l="T15" t="T16" r="T17" b="T18"/>
                  <a:pathLst>
                    <a:path w="80" h="84">
                      <a:moveTo>
                        <a:pt x="0" y="41"/>
                      </a:moveTo>
                      <a:lnTo>
                        <a:pt x="30" y="84"/>
                      </a:lnTo>
                      <a:lnTo>
                        <a:pt x="80" y="41"/>
                      </a:lnTo>
                      <a:lnTo>
                        <a:pt x="57" y="0"/>
                      </a:lnTo>
                      <a:lnTo>
                        <a:pt x="0" y="41"/>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23" name="Freeform 235">
                  <a:extLst>
                    <a:ext uri="{FF2B5EF4-FFF2-40B4-BE49-F238E27FC236}">
                      <a16:creationId xmlns:a16="http://schemas.microsoft.com/office/drawing/2014/main" id="{960F380A-62AA-38EC-9D57-B58D18129DE3}"/>
                    </a:ext>
                  </a:extLst>
                </p:cNvPr>
                <p:cNvSpPr>
                  <a:spLocks noChangeAspect="1"/>
                </p:cNvSpPr>
                <p:nvPr/>
              </p:nvSpPr>
              <p:spPr bwMode="gray">
                <a:xfrm>
                  <a:off x="1298575" y="2690814"/>
                  <a:ext cx="192088" cy="179387"/>
                </a:xfrm>
                <a:custGeom>
                  <a:avLst/>
                  <a:gdLst>
                    <a:gd name="T0" fmla="*/ 2147483647 w 277"/>
                    <a:gd name="T1" fmla="*/ 0 h 215"/>
                    <a:gd name="T2" fmla="*/ 2147483647 w 277"/>
                    <a:gd name="T3" fmla="*/ 2147483647 h 215"/>
                    <a:gd name="T4" fmla="*/ 2147483647 w 277"/>
                    <a:gd name="T5" fmla="*/ 2147483647 h 215"/>
                    <a:gd name="T6" fmla="*/ 2147483647 w 277"/>
                    <a:gd name="T7" fmla="*/ 2147483647 h 215"/>
                    <a:gd name="T8" fmla="*/ 2147483647 w 277"/>
                    <a:gd name="T9" fmla="*/ 2147483647 h 215"/>
                    <a:gd name="T10" fmla="*/ 2147483647 w 277"/>
                    <a:gd name="T11" fmla="*/ 2147483647 h 215"/>
                    <a:gd name="T12" fmla="*/ 2147483647 w 277"/>
                    <a:gd name="T13" fmla="*/ 2147483647 h 215"/>
                    <a:gd name="T14" fmla="*/ 2147483647 w 277"/>
                    <a:gd name="T15" fmla="*/ 2147483647 h 215"/>
                    <a:gd name="T16" fmla="*/ 2147483647 w 277"/>
                    <a:gd name="T17" fmla="*/ 2147483647 h 215"/>
                    <a:gd name="T18" fmla="*/ 2147483647 w 277"/>
                    <a:gd name="T19" fmla="*/ 2147483647 h 215"/>
                    <a:gd name="T20" fmla="*/ 2147483647 w 277"/>
                    <a:gd name="T21" fmla="*/ 2147483647 h 215"/>
                    <a:gd name="T22" fmla="*/ 2147483647 w 277"/>
                    <a:gd name="T23" fmla="*/ 2147483647 h 215"/>
                    <a:gd name="T24" fmla="*/ 2147483647 w 277"/>
                    <a:gd name="T25" fmla="*/ 2147483647 h 215"/>
                    <a:gd name="T26" fmla="*/ 2147483647 w 277"/>
                    <a:gd name="T27" fmla="*/ 2147483647 h 215"/>
                    <a:gd name="T28" fmla="*/ 2147483647 w 277"/>
                    <a:gd name="T29" fmla="*/ 2147483647 h 215"/>
                    <a:gd name="T30" fmla="*/ 2147483647 w 277"/>
                    <a:gd name="T31" fmla="*/ 2147483647 h 215"/>
                    <a:gd name="T32" fmla="*/ 2147483647 w 277"/>
                    <a:gd name="T33" fmla="*/ 2147483647 h 215"/>
                    <a:gd name="T34" fmla="*/ 2147483647 w 277"/>
                    <a:gd name="T35" fmla="*/ 2147483647 h 215"/>
                    <a:gd name="T36" fmla="*/ 2147483647 w 277"/>
                    <a:gd name="T37" fmla="*/ 2147483647 h 215"/>
                    <a:gd name="T38" fmla="*/ 2147483647 w 277"/>
                    <a:gd name="T39" fmla="*/ 2147483647 h 215"/>
                    <a:gd name="T40" fmla="*/ 2147483647 w 277"/>
                    <a:gd name="T41" fmla="*/ 2147483647 h 215"/>
                    <a:gd name="T42" fmla="*/ 2147483647 w 277"/>
                    <a:gd name="T43" fmla="*/ 2147483647 h 215"/>
                    <a:gd name="T44" fmla="*/ 2147483647 w 277"/>
                    <a:gd name="T45" fmla="*/ 2147483647 h 215"/>
                    <a:gd name="T46" fmla="*/ 2147483647 w 277"/>
                    <a:gd name="T47" fmla="*/ 2147483647 h 215"/>
                    <a:gd name="T48" fmla="*/ 2147483647 w 277"/>
                    <a:gd name="T49" fmla="*/ 2147483647 h 215"/>
                    <a:gd name="T50" fmla="*/ 2147483647 w 277"/>
                    <a:gd name="T51" fmla="*/ 2147483647 h 215"/>
                    <a:gd name="T52" fmla="*/ 2147483647 w 277"/>
                    <a:gd name="T53" fmla="*/ 2147483647 h 215"/>
                    <a:gd name="T54" fmla="*/ 2147483647 w 277"/>
                    <a:gd name="T55" fmla="*/ 2147483647 h 215"/>
                    <a:gd name="T56" fmla="*/ 2147483647 w 277"/>
                    <a:gd name="T57" fmla="*/ 2147483647 h 215"/>
                    <a:gd name="T58" fmla="*/ 2147483647 w 277"/>
                    <a:gd name="T59" fmla="*/ 2147483647 h 215"/>
                    <a:gd name="T60" fmla="*/ 0 w 277"/>
                    <a:gd name="T61" fmla="*/ 2147483647 h 215"/>
                    <a:gd name="T62" fmla="*/ 2147483647 w 277"/>
                    <a:gd name="T63" fmla="*/ 2147483647 h 215"/>
                    <a:gd name="T64" fmla="*/ 2147483647 w 277"/>
                    <a:gd name="T65" fmla="*/ 2147483647 h 215"/>
                    <a:gd name="T66" fmla="*/ 2147483647 w 277"/>
                    <a:gd name="T67" fmla="*/ 2147483647 h 215"/>
                    <a:gd name="T68" fmla="*/ 2147483647 w 277"/>
                    <a:gd name="T69" fmla="*/ 2147483647 h 215"/>
                    <a:gd name="T70" fmla="*/ 2147483647 w 277"/>
                    <a:gd name="T71" fmla="*/ 2147483647 h 215"/>
                    <a:gd name="T72" fmla="*/ 2147483647 w 277"/>
                    <a:gd name="T73" fmla="*/ 2147483647 h 215"/>
                    <a:gd name="T74" fmla="*/ 2147483647 w 277"/>
                    <a:gd name="T75" fmla="*/ 2147483647 h 215"/>
                    <a:gd name="T76" fmla="*/ 2147483647 w 277"/>
                    <a:gd name="T77" fmla="*/ 2147483647 h 215"/>
                    <a:gd name="T78" fmla="*/ 2147483647 w 277"/>
                    <a:gd name="T79" fmla="*/ 0 h 215"/>
                    <a:gd name="T80" fmla="*/ 2147483647 w 277"/>
                    <a:gd name="T81" fmla="*/ 0 h 215"/>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77"/>
                    <a:gd name="T124" fmla="*/ 0 h 215"/>
                    <a:gd name="T125" fmla="*/ 277 w 277"/>
                    <a:gd name="T126" fmla="*/ 215 h 215"/>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77" h="215">
                      <a:moveTo>
                        <a:pt x="91" y="0"/>
                      </a:moveTo>
                      <a:lnTo>
                        <a:pt x="113" y="5"/>
                      </a:lnTo>
                      <a:lnTo>
                        <a:pt x="136" y="21"/>
                      </a:lnTo>
                      <a:lnTo>
                        <a:pt x="174" y="21"/>
                      </a:lnTo>
                      <a:lnTo>
                        <a:pt x="212" y="26"/>
                      </a:lnTo>
                      <a:lnTo>
                        <a:pt x="230" y="51"/>
                      </a:lnTo>
                      <a:lnTo>
                        <a:pt x="246" y="88"/>
                      </a:lnTo>
                      <a:lnTo>
                        <a:pt x="252" y="100"/>
                      </a:lnTo>
                      <a:lnTo>
                        <a:pt x="266" y="111"/>
                      </a:lnTo>
                      <a:lnTo>
                        <a:pt x="277" y="122"/>
                      </a:lnTo>
                      <a:lnTo>
                        <a:pt x="277" y="134"/>
                      </a:lnTo>
                      <a:lnTo>
                        <a:pt x="259" y="134"/>
                      </a:lnTo>
                      <a:lnTo>
                        <a:pt x="235" y="134"/>
                      </a:lnTo>
                      <a:lnTo>
                        <a:pt x="246" y="149"/>
                      </a:lnTo>
                      <a:lnTo>
                        <a:pt x="255" y="158"/>
                      </a:lnTo>
                      <a:lnTo>
                        <a:pt x="259" y="176"/>
                      </a:lnTo>
                      <a:lnTo>
                        <a:pt x="246" y="185"/>
                      </a:lnTo>
                      <a:lnTo>
                        <a:pt x="225" y="185"/>
                      </a:lnTo>
                      <a:lnTo>
                        <a:pt x="221" y="185"/>
                      </a:lnTo>
                      <a:lnTo>
                        <a:pt x="212" y="193"/>
                      </a:lnTo>
                      <a:lnTo>
                        <a:pt x="212" y="210"/>
                      </a:lnTo>
                      <a:lnTo>
                        <a:pt x="197" y="215"/>
                      </a:lnTo>
                      <a:lnTo>
                        <a:pt x="184" y="207"/>
                      </a:lnTo>
                      <a:lnTo>
                        <a:pt x="162" y="202"/>
                      </a:lnTo>
                      <a:lnTo>
                        <a:pt x="142" y="193"/>
                      </a:lnTo>
                      <a:lnTo>
                        <a:pt x="124" y="198"/>
                      </a:lnTo>
                      <a:lnTo>
                        <a:pt x="66" y="176"/>
                      </a:lnTo>
                      <a:lnTo>
                        <a:pt x="43" y="181"/>
                      </a:lnTo>
                      <a:lnTo>
                        <a:pt x="23" y="176"/>
                      </a:lnTo>
                      <a:lnTo>
                        <a:pt x="14" y="193"/>
                      </a:lnTo>
                      <a:lnTo>
                        <a:pt x="0" y="156"/>
                      </a:lnTo>
                      <a:lnTo>
                        <a:pt x="25" y="133"/>
                      </a:lnTo>
                      <a:lnTo>
                        <a:pt x="7" y="88"/>
                      </a:lnTo>
                      <a:lnTo>
                        <a:pt x="23" y="93"/>
                      </a:lnTo>
                      <a:lnTo>
                        <a:pt x="26" y="83"/>
                      </a:lnTo>
                      <a:lnTo>
                        <a:pt x="31" y="66"/>
                      </a:lnTo>
                      <a:lnTo>
                        <a:pt x="40" y="57"/>
                      </a:lnTo>
                      <a:lnTo>
                        <a:pt x="43" y="38"/>
                      </a:lnTo>
                      <a:lnTo>
                        <a:pt x="61" y="17"/>
                      </a:lnTo>
                      <a:lnTo>
                        <a:pt x="75" y="0"/>
                      </a:lnTo>
                      <a:lnTo>
                        <a:pt x="91" y="0"/>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24" name="Freeform 236">
                  <a:extLst>
                    <a:ext uri="{FF2B5EF4-FFF2-40B4-BE49-F238E27FC236}">
                      <a16:creationId xmlns:a16="http://schemas.microsoft.com/office/drawing/2014/main" id="{CA87F2D9-DB66-E993-81CF-B00CA802A177}"/>
                    </a:ext>
                  </a:extLst>
                </p:cNvPr>
                <p:cNvSpPr>
                  <a:spLocks noChangeAspect="1"/>
                </p:cNvSpPr>
                <p:nvPr/>
              </p:nvSpPr>
              <p:spPr bwMode="gray">
                <a:xfrm>
                  <a:off x="1270000" y="2819401"/>
                  <a:ext cx="423863" cy="290513"/>
                </a:xfrm>
                <a:custGeom>
                  <a:avLst/>
                  <a:gdLst>
                    <a:gd name="T0" fmla="*/ 2147483647 w 610"/>
                    <a:gd name="T1" fmla="*/ 2147483647 h 352"/>
                    <a:gd name="T2" fmla="*/ 2147483647 w 610"/>
                    <a:gd name="T3" fmla="*/ 0 h 352"/>
                    <a:gd name="T4" fmla="*/ 2147483647 w 610"/>
                    <a:gd name="T5" fmla="*/ 2147483647 h 352"/>
                    <a:gd name="T6" fmla="*/ 2147483647 w 610"/>
                    <a:gd name="T7" fmla="*/ 2147483647 h 352"/>
                    <a:gd name="T8" fmla="*/ 2147483647 w 610"/>
                    <a:gd name="T9" fmla="*/ 2147483647 h 352"/>
                    <a:gd name="T10" fmla="*/ 2147483647 w 610"/>
                    <a:gd name="T11" fmla="*/ 2147483647 h 352"/>
                    <a:gd name="T12" fmla="*/ 2147483647 w 610"/>
                    <a:gd name="T13" fmla="*/ 2147483647 h 352"/>
                    <a:gd name="T14" fmla="*/ 2147483647 w 610"/>
                    <a:gd name="T15" fmla="*/ 2147483647 h 352"/>
                    <a:gd name="T16" fmla="*/ 2147483647 w 610"/>
                    <a:gd name="T17" fmla="*/ 2147483647 h 352"/>
                    <a:gd name="T18" fmla="*/ 2147483647 w 610"/>
                    <a:gd name="T19" fmla="*/ 2147483647 h 352"/>
                    <a:gd name="T20" fmla="*/ 2147483647 w 610"/>
                    <a:gd name="T21" fmla="*/ 2147483647 h 352"/>
                    <a:gd name="T22" fmla="*/ 2147483647 w 610"/>
                    <a:gd name="T23" fmla="*/ 2147483647 h 352"/>
                    <a:gd name="T24" fmla="*/ 2147483647 w 610"/>
                    <a:gd name="T25" fmla="*/ 2147483647 h 352"/>
                    <a:gd name="T26" fmla="*/ 2147483647 w 610"/>
                    <a:gd name="T27" fmla="*/ 2147483647 h 352"/>
                    <a:gd name="T28" fmla="*/ 2147483647 w 610"/>
                    <a:gd name="T29" fmla="*/ 2147483647 h 352"/>
                    <a:gd name="T30" fmla="*/ 2147483647 w 610"/>
                    <a:gd name="T31" fmla="*/ 2147483647 h 352"/>
                    <a:gd name="T32" fmla="*/ 2147483647 w 610"/>
                    <a:gd name="T33" fmla="*/ 2147483647 h 352"/>
                    <a:gd name="T34" fmla="*/ 2147483647 w 610"/>
                    <a:gd name="T35" fmla="*/ 2147483647 h 352"/>
                    <a:gd name="T36" fmla="*/ 2147483647 w 610"/>
                    <a:gd name="T37" fmla="*/ 2147483647 h 352"/>
                    <a:gd name="T38" fmla="*/ 2147483647 w 610"/>
                    <a:gd name="T39" fmla="*/ 2147483647 h 352"/>
                    <a:gd name="T40" fmla="*/ 2147483647 w 610"/>
                    <a:gd name="T41" fmla="*/ 2147483647 h 352"/>
                    <a:gd name="T42" fmla="*/ 2147483647 w 610"/>
                    <a:gd name="T43" fmla="*/ 2147483647 h 352"/>
                    <a:gd name="T44" fmla="*/ 2147483647 w 610"/>
                    <a:gd name="T45" fmla="*/ 2147483647 h 352"/>
                    <a:gd name="T46" fmla="*/ 2147483647 w 610"/>
                    <a:gd name="T47" fmla="*/ 2147483647 h 352"/>
                    <a:gd name="T48" fmla="*/ 2147483647 w 610"/>
                    <a:gd name="T49" fmla="*/ 2147483647 h 352"/>
                    <a:gd name="T50" fmla="*/ 2147483647 w 610"/>
                    <a:gd name="T51" fmla="*/ 2147483647 h 352"/>
                    <a:gd name="T52" fmla="*/ 2147483647 w 610"/>
                    <a:gd name="T53" fmla="*/ 2147483647 h 352"/>
                    <a:gd name="T54" fmla="*/ 2147483647 w 610"/>
                    <a:gd name="T55" fmla="*/ 2147483647 h 352"/>
                    <a:gd name="T56" fmla="*/ 2147483647 w 610"/>
                    <a:gd name="T57" fmla="*/ 2147483647 h 352"/>
                    <a:gd name="T58" fmla="*/ 2147483647 w 610"/>
                    <a:gd name="T59" fmla="*/ 2147483647 h 352"/>
                    <a:gd name="T60" fmla="*/ 2147483647 w 610"/>
                    <a:gd name="T61" fmla="*/ 2147483647 h 352"/>
                    <a:gd name="T62" fmla="*/ 2147483647 w 610"/>
                    <a:gd name="T63" fmla="*/ 2147483647 h 352"/>
                    <a:gd name="T64" fmla="*/ 2147483647 w 610"/>
                    <a:gd name="T65" fmla="*/ 2147483647 h 352"/>
                    <a:gd name="T66" fmla="*/ 2147483647 w 610"/>
                    <a:gd name="T67" fmla="*/ 2147483647 h 35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10"/>
                    <a:gd name="T103" fmla="*/ 0 h 352"/>
                    <a:gd name="T104" fmla="*/ 610 w 610"/>
                    <a:gd name="T105" fmla="*/ 352 h 352"/>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10" h="352">
                      <a:moveTo>
                        <a:pt x="303" y="17"/>
                      </a:moveTo>
                      <a:lnTo>
                        <a:pt x="313" y="14"/>
                      </a:lnTo>
                      <a:lnTo>
                        <a:pt x="330" y="5"/>
                      </a:lnTo>
                      <a:lnTo>
                        <a:pt x="343" y="0"/>
                      </a:lnTo>
                      <a:lnTo>
                        <a:pt x="370" y="5"/>
                      </a:lnTo>
                      <a:lnTo>
                        <a:pt x="380" y="23"/>
                      </a:lnTo>
                      <a:lnTo>
                        <a:pt x="386" y="45"/>
                      </a:lnTo>
                      <a:lnTo>
                        <a:pt x="395" y="51"/>
                      </a:lnTo>
                      <a:lnTo>
                        <a:pt x="409" y="47"/>
                      </a:lnTo>
                      <a:lnTo>
                        <a:pt x="439" y="76"/>
                      </a:lnTo>
                      <a:lnTo>
                        <a:pt x="455" y="99"/>
                      </a:lnTo>
                      <a:lnTo>
                        <a:pt x="496" y="115"/>
                      </a:lnTo>
                      <a:lnTo>
                        <a:pt x="523" y="118"/>
                      </a:lnTo>
                      <a:lnTo>
                        <a:pt x="537" y="115"/>
                      </a:lnTo>
                      <a:lnTo>
                        <a:pt x="562" y="126"/>
                      </a:lnTo>
                      <a:lnTo>
                        <a:pt x="593" y="131"/>
                      </a:lnTo>
                      <a:lnTo>
                        <a:pt x="610" y="184"/>
                      </a:lnTo>
                      <a:lnTo>
                        <a:pt x="579" y="192"/>
                      </a:lnTo>
                      <a:lnTo>
                        <a:pt x="573" y="217"/>
                      </a:lnTo>
                      <a:lnTo>
                        <a:pt x="528" y="244"/>
                      </a:lnTo>
                      <a:lnTo>
                        <a:pt x="456" y="263"/>
                      </a:lnTo>
                      <a:lnTo>
                        <a:pt x="449" y="287"/>
                      </a:lnTo>
                      <a:lnTo>
                        <a:pt x="419" y="277"/>
                      </a:lnTo>
                      <a:lnTo>
                        <a:pt x="452" y="310"/>
                      </a:lnTo>
                      <a:lnTo>
                        <a:pt x="491" y="314"/>
                      </a:lnTo>
                      <a:lnTo>
                        <a:pt x="413" y="352"/>
                      </a:lnTo>
                      <a:lnTo>
                        <a:pt x="367" y="312"/>
                      </a:lnTo>
                      <a:lnTo>
                        <a:pt x="405" y="282"/>
                      </a:lnTo>
                      <a:lnTo>
                        <a:pt x="367" y="275"/>
                      </a:lnTo>
                      <a:lnTo>
                        <a:pt x="341" y="275"/>
                      </a:lnTo>
                      <a:lnTo>
                        <a:pt x="346" y="249"/>
                      </a:lnTo>
                      <a:lnTo>
                        <a:pt x="339" y="252"/>
                      </a:lnTo>
                      <a:lnTo>
                        <a:pt x="282" y="266"/>
                      </a:lnTo>
                      <a:lnTo>
                        <a:pt x="260" y="312"/>
                      </a:lnTo>
                      <a:lnTo>
                        <a:pt x="224" y="309"/>
                      </a:lnTo>
                      <a:lnTo>
                        <a:pt x="233" y="277"/>
                      </a:lnTo>
                      <a:lnTo>
                        <a:pt x="235" y="263"/>
                      </a:lnTo>
                      <a:lnTo>
                        <a:pt x="257" y="257"/>
                      </a:lnTo>
                      <a:lnTo>
                        <a:pt x="268" y="246"/>
                      </a:lnTo>
                      <a:lnTo>
                        <a:pt x="270" y="237"/>
                      </a:lnTo>
                      <a:lnTo>
                        <a:pt x="257" y="233"/>
                      </a:lnTo>
                      <a:lnTo>
                        <a:pt x="241" y="200"/>
                      </a:lnTo>
                      <a:lnTo>
                        <a:pt x="216" y="181"/>
                      </a:lnTo>
                      <a:lnTo>
                        <a:pt x="186" y="181"/>
                      </a:lnTo>
                      <a:lnTo>
                        <a:pt x="148" y="189"/>
                      </a:lnTo>
                      <a:lnTo>
                        <a:pt x="93" y="192"/>
                      </a:lnTo>
                      <a:lnTo>
                        <a:pt x="65" y="198"/>
                      </a:lnTo>
                      <a:lnTo>
                        <a:pt x="23" y="198"/>
                      </a:lnTo>
                      <a:lnTo>
                        <a:pt x="0" y="177"/>
                      </a:lnTo>
                      <a:lnTo>
                        <a:pt x="14" y="146"/>
                      </a:lnTo>
                      <a:lnTo>
                        <a:pt x="39" y="113"/>
                      </a:lnTo>
                      <a:lnTo>
                        <a:pt x="66" y="79"/>
                      </a:lnTo>
                      <a:lnTo>
                        <a:pt x="54" y="39"/>
                      </a:lnTo>
                      <a:lnTo>
                        <a:pt x="55" y="32"/>
                      </a:lnTo>
                      <a:lnTo>
                        <a:pt x="63" y="23"/>
                      </a:lnTo>
                      <a:lnTo>
                        <a:pt x="83" y="28"/>
                      </a:lnTo>
                      <a:lnTo>
                        <a:pt x="106" y="23"/>
                      </a:lnTo>
                      <a:lnTo>
                        <a:pt x="133" y="33"/>
                      </a:lnTo>
                      <a:lnTo>
                        <a:pt x="161" y="45"/>
                      </a:lnTo>
                      <a:lnTo>
                        <a:pt x="182" y="39"/>
                      </a:lnTo>
                      <a:lnTo>
                        <a:pt x="202" y="49"/>
                      </a:lnTo>
                      <a:lnTo>
                        <a:pt x="224" y="54"/>
                      </a:lnTo>
                      <a:lnTo>
                        <a:pt x="237" y="62"/>
                      </a:lnTo>
                      <a:lnTo>
                        <a:pt x="252" y="57"/>
                      </a:lnTo>
                      <a:lnTo>
                        <a:pt x="253" y="40"/>
                      </a:lnTo>
                      <a:lnTo>
                        <a:pt x="261" y="32"/>
                      </a:lnTo>
                      <a:lnTo>
                        <a:pt x="286" y="32"/>
                      </a:lnTo>
                      <a:lnTo>
                        <a:pt x="295" y="28"/>
                      </a:lnTo>
                      <a:lnTo>
                        <a:pt x="303" y="17"/>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25" name="Freeform 237">
                  <a:extLst>
                    <a:ext uri="{FF2B5EF4-FFF2-40B4-BE49-F238E27FC236}">
                      <a16:creationId xmlns:a16="http://schemas.microsoft.com/office/drawing/2014/main" id="{626ABC0B-3CB9-53A3-DD89-B34FD3FF8E8C}"/>
                    </a:ext>
                  </a:extLst>
                </p:cNvPr>
                <p:cNvSpPr>
                  <a:spLocks noChangeAspect="1"/>
                </p:cNvSpPr>
                <p:nvPr/>
              </p:nvSpPr>
              <p:spPr bwMode="gray">
                <a:xfrm>
                  <a:off x="1382713" y="2967039"/>
                  <a:ext cx="76200" cy="109537"/>
                </a:xfrm>
                <a:custGeom>
                  <a:avLst/>
                  <a:gdLst>
                    <a:gd name="T0" fmla="*/ 2147483647 w 113"/>
                    <a:gd name="T1" fmla="*/ 2147483647 h 127"/>
                    <a:gd name="T2" fmla="*/ 2147483647 w 113"/>
                    <a:gd name="T3" fmla="*/ 2147483647 h 127"/>
                    <a:gd name="T4" fmla="*/ 2147483647 w 113"/>
                    <a:gd name="T5" fmla="*/ 2147483647 h 127"/>
                    <a:gd name="T6" fmla="*/ 2147483647 w 113"/>
                    <a:gd name="T7" fmla="*/ 2147483647 h 127"/>
                    <a:gd name="T8" fmla="*/ 2147483647 w 113"/>
                    <a:gd name="T9" fmla="*/ 2147483647 h 127"/>
                    <a:gd name="T10" fmla="*/ 2147483647 w 113"/>
                    <a:gd name="T11" fmla="*/ 2147483647 h 127"/>
                    <a:gd name="T12" fmla="*/ 2147483647 w 113"/>
                    <a:gd name="T13" fmla="*/ 2147483647 h 127"/>
                    <a:gd name="T14" fmla="*/ 2147483647 w 113"/>
                    <a:gd name="T15" fmla="*/ 2147483647 h 127"/>
                    <a:gd name="T16" fmla="*/ 2147483647 w 113"/>
                    <a:gd name="T17" fmla="*/ 2147483647 h 127"/>
                    <a:gd name="T18" fmla="*/ 2147483647 w 113"/>
                    <a:gd name="T19" fmla="*/ 2147483647 h 127"/>
                    <a:gd name="T20" fmla="*/ 2147483647 w 113"/>
                    <a:gd name="T21" fmla="*/ 2147483647 h 127"/>
                    <a:gd name="T22" fmla="*/ 2147483647 w 113"/>
                    <a:gd name="T23" fmla="*/ 2147483647 h 127"/>
                    <a:gd name="T24" fmla="*/ 2147483647 w 113"/>
                    <a:gd name="T25" fmla="*/ 0 h 127"/>
                    <a:gd name="T26" fmla="*/ 0 w 113"/>
                    <a:gd name="T27" fmla="*/ 2147483647 h 127"/>
                    <a:gd name="T28" fmla="*/ 2147483647 w 113"/>
                    <a:gd name="T29" fmla="*/ 2147483647 h 12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13"/>
                    <a:gd name="T46" fmla="*/ 0 h 127"/>
                    <a:gd name="T47" fmla="*/ 113 w 113"/>
                    <a:gd name="T48" fmla="*/ 127 h 12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13" h="127">
                      <a:moveTo>
                        <a:pt x="25" y="34"/>
                      </a:moveTo>
                      <a:lnTo>
                        <a:pt x="40" y="52"/>
                      </a:lnTo>
                      <a:lnTo>
                        <a:pt x="47" y="67"/>
                      </a:lnTo>
                      <a:lnTo>
                        <a:pt x="53" y="124"/>
                      </a:lnTo>
                      <a:lnTo>
                        <a:pt x="66" y="127"/>
                      </a:lnTo>
                      <a:lnTo>
                        <a:pt x="75" y="96"/>
                      </a:lnTo>
                      <a:lnTo>
                        <a:pt x="77" y="80"/>
                      </a:lnTo>
                      <a:lnTo>
                        <a:pt x="107" y="71"/>
                      </a:lnTo>
                      <a:lnTo>
                        <a:pt x="113" y="58"/>
                      </a:lnTo>
                      <a:lnTo>
                        <a:pt x="100" y="54"/>
                      </a:lnTo>
                      <a:lnTo>
                        <a:pt x="84" y="21"/>
                      </a:lnTo>
                      <a:lnTo>
                        <a:pt x="59" y="1"/>
                      </a:lnTo>
                      <a:lnTo>
                        <a:pt x="28" y="0"/>
                      </a:lnTo>
                      <a:lnTo>
                        <a:pt x="0" y="3"/>
                      </a:lnTo>
                      <a:lnTo>
                        <a:pt x="25" y="34"/>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26" name="Freeform 238">
                  <a:extLst>
                    <a:ext uri="{FF2B5EF4-FFF2-40B4-BE49-F238E27FC236}">
                      <a16:creationId xmlns:a16="http://schemas.microsoft.com/office/drawing/2014/main" id="{818F2F08-BB7D-00D3-52A1-A7EC32A42BE8}"/>
                    </a:ext>
                  </a:extLst>
                </p:cNvPr>
                <p:cNvSpPr>
                  <a:spLocks noChangeAspect="1"/>
                </p:cNvSpPr>
                <p:nvPr/>
              </p:nvSpPr>
              <p:spPr bwMode="gray">
                <a:xfrm>
                  <a:off x="1668463" y="3111501"/>
                  <a:ext cx="176212" cy="93663"/>
                </a:xfrm>
                <a:custGeom>
                  <a:avLst/>
                  <a:gdLst>
                    <a:gd name="T0" fmla="*/ 0 w 256"/>
                    <a:gd name="T1" fmla="*/ 2147483647 h 114"/>
                    <a:gd name="T2" fmla="*/ 2147483647 w 256"/>
                    <a:gd name="T3" fmla="*/ 0 h 114"/>
                    <a:gd name="T4" fmla="*/ 2147483647 w 256"/>
                    <a:gd name="T5" fmla="*/ 2147483647 h 114"/>
                    <a:gd name="T6" fmla="*/ 2147483647 w 256"/>
                    <a:gd name="T7" fmla="*/ 2147483647 h 114"/>
                    <a:gd name="T8" fmla="*/ 2147483647 w 256"/>
                    <a:gd name="T9" fmla="*/ 2147483647 h 114"/>
                    <a:gd name="T10" fmla="*/ 2147483647 w 256"/>
                    <a:gd name="T11" fmla="*/ 2147483647 h 114"/>
                    <a:gd name="T12" fmla="*/ 2147483647 w 256"/>
                    <a:gd name="T13" fmla="*/ 2147483647 h 114"/>
                    <a:gd name="T14" fmla="*/ 2147483647 w 256"/>
                    <a:gd name="T15" fmla="*/ 2147483647 h 114"/>
                    <a:gd name="T16" fmla="*/ 2147483647 w 256"/>
                    <a:gd name="T17" fmla="*/ 2147483647 h 114"/>
                    <a:gd name="T18" fmla="*/ 2147483647 w 256"/>
                    <a:gd name="T19" fmla="*/ 2147483647 h 114"/>
                    <a:gd name="T20" fmla="*/ 2147483647 w 256"/>
                    <a:gd name="T21" fmla="*/ 2147483647 h 114"/>
                    <a:gd name="T22" fmla="*/ 2147483647 w 256"/>
                    <a:gd name="T23" fmla="*/ 2147483647 h 114"/>
                    <a:gd name="T24" fmla="*/ 2147483647 w 256"/>
                    <a:gd name="T25" fmla="*/ 2147483647 h 114"/>
                    <a:gd name="T26" fmla="*/ 2147483647 w 256"/>
                    <a:gd name="T27" fmla="*/ 2147483647 h 114"/>
                    <a:gd name="T28" fmla="*/ 2147483647 w 256"/>
                    <a:gd name="T29" fmla="*/ 2147483647 h 114"/>
                    <a:gd name="T30" fmla="*/ 2147483647 w 256"/>
                    <a:gd name="T31" fmla="*/ 2147483647 h 114"/>
                    <a:gd name="T32" fmla="*/ 2147483647 w 256"/>
                    <a:gd name="T33" fmla="*/ 2147483647 h 114"/>
                    <a:gd name="T34" fmla="*/ 2147483647 w 256"/>
                    <a:gd name="T35" fmla="*/ 2147483647 h 114"/>
                    <a:gd name="T36" fmla="*/ 2147483647 w 256"/>
                    <a:gd name="T37" fmla="*/ 2147483647 h 114"/>
                    <a:gd name="T38" fmla="*/ 2147483647 w 256"/>
                    <a:gd name="T39" fmla="*/ 2147483647 h 114"/>
                    <a:gd name="T40" fmla="*/ 2147483647 w 256"/>
                    <a:gd name="T41" fmla="*/ 2147483647 h 114"/>
                    <a:gd name="T42" fmla="*/ 0 w 256"/>
                    <a:gd name="T43" fmla="*/ 2147483647 h 11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56"/>
                    <a:gd name="T67" fmla="*/ 0 h 114"/>
                    <a:gd name="T68" fmla="*/ 256 w 256"/>
                    <a:gd name="T69" fmla="*/ 114 h 114"/>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56" h="114">
                      <a:moveTo>
                        <a:pt x="0" y="6"/>
                      </a:moveTo>
                      <a:lnTo>
                        <a:pt x="61" y="0"/>
                      </a:lnTo>
                      <a:lnTo>
                        <a:pt x="119" y="23"/>
                      </a:lnTo>
                      <a:lnTo>
                        <a:pt x="144" y="49"/>
                      </a:lnTo>
                      <a:lnTo>
                        <a:pt x="175" y="49"/>
                      </a:lnTo>
                      <a:lnTo>
                        <a:pt x="195" y="37"/>
                      </a:lnTo>
                      <a:lnTo>
                        <a:pt x="211" y="33"/>
                      </a:lnTo>
                      <a:lnTo>
                        <a:pt x="227" y="60"/>
                      </a:lnTo>
                      <a:lnTo>
                        <a:pt x="254" y="66"/>
                      </a:lnTo>
                      <a:lnTo>
                        <a:pt x="248" y="77"/>
                      </a:lnTo>
                      <a:lnTo>
                        <a:pt x="256" y="97"/>
                      </a:lnTo>
                      <a:lnTo>
                        <a:pt x="254" y="113"/>
                      </a:lnTo>
                      <a:lnTo>
                        <a:pt x="227" y="88"/>
                      </a:lnTo>
                      <a:lnTo>
                        <a:pt x="211" y="82"/>
                      </a:lnTo>
                      <a:lnTo>
                        <a:pt x="197" y="82"/>
                      </a:lnTo>
                      <a:lnTo>
                        <a:pt x="190" y="108"/>
                      </a:lnTo>
                      <a:lnTo>
                        <a:pt x="170" y="100"/>
                      </a:lnTo>
                      <a:lnTo>
                        <a:pt x="137" y="114"/>
                      </a:lnTo>
                      <a:lnTo>
                        <a:pt x="99" y="111"/>
                      </a:lnTo>
                      <a:lnTo>
                        <a:pt x="97" y="66"/>
                      </a:lnTo>
                      <a:lnTo>
                        <a:pt x="34" y="27"/>
                      </a:lnTo>
                      <a:lnTo>
                        <a:pt x="0" y="6"/>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27" name="Freeform 239">
                  <a:extLst>
                    <a:ext uri="{FF2B5EF4-FFF2-40B4-BE49-F238E27FC236}">
                      <a16:creationId xmlns:a16="http://schemas.microsoft.com/office/drawing/2014/main" id="{E2DAD670-C07C-070B-733C-9773C7AF2D7C}"/>
                    </a:ext>
                  </a:extLst>
                </p:cNvPr>
                <p:cNvSpPr>
                  <a:spLocks noChangeAspect="1"/>
                </p:cNvSpPr>
                <p:nvPr/>
              </p:nvSpPr>
              <p:spPr bwMode="gray">
                <a:xfrm>
                  <a:off x="1798638" y="3168651"/>
                  <a:ext cx="147637" cy="139700"/>
                </a:xfrm>
                <a:custGeom>
                  <a:avLst/>
                  <a:gdLst>
                    <a:gd name="T0" fmla="*/ 2147483647 w 213"/>
                    <a:gd name="T1" fmla="*/ 2147483647 h 173"/>
                    <a:gd name="T2" fmla="*/ 2147483647 w 213"/>
                    <a:gd name="T3" fmla="*/ 2147483647 h 173"/>
                    <a:gd name="T4" fmla="*/ 2147483647 w 213"/>
                    <a:gd name="T5" fmla="*/ 2147483647 h 173"/>
                    <a:gd name="T6" fmla="*/ 2147483647 w 213"/>
                    <a:gd name="T7" fmla="*/ 2147483647 h 173"/>
                    <a:gd name="T8" fmla="*/ 2147483647 w 213"/>
                    <a:gd name="T9" fmla="*/ 2147483647 h 173"/>
                    <a:gd name="T10" fmla="*/ 2147483647 w 213"/>
                    <a:gd name="T11" fmla="*/ 2147483647 h 173"/>
                    <a:gd name="T12" fmla="*/ 2147483647 w 213"/>
                    <a:gd name="T13" fmla="*/ 2147483647 h 173"/>
                    <a:gd name="T14" fmla="*/ 2147483647 w 213"/>
                    <a:gd name="T15" fmla="*/ 2147483647 h 173"/>
                    <a:gd name="T16" fmla="*/ 2147483647 w 213"/>
                    <a:gd name="T17" fmla="*/ 2147483647 h 173"/>
                    <a:gd name="T18" fmla="*/ 2147483647 w 213"/>
                    <a:gd name="T19" fmla="*/ 2147483647 h 173"/>
                    <a:gd name="T20" fmla="*/ 2147483647 w 213"/>
                    <a:gd name="T21" fmla="*/ 2147483647 h 173"/>
                    <a:gd name="T22" fmla="*/ 2147483647 w 213"/>
                    <a:gd name="T23" fmla="*/ 2147483647 h 173"/>
                    <a:gd name="T24" fmla="*/ 2147483647 w 213"/>
                    <a:gd name="T25" fmla="*/ 2147483647 h 173"/>
                    <a:gd name="T26" fmla="*/ 2147483647 w 213"/>
                    <a:gd name="T27" fmla="*/ 2147483647 h 173"/>
                    <a:gd name="T28" fmla="*/ 2147483647 w 213"/>
                    <a:gd name="T29" fmla="*/ 2147483647 h 173"/>
                    <a:gd name="T30" fmla="*/ 2147483647 w 213"/>
                    <a:gd name="T31" fmla="*/ 2147483647 h 173"/>
                    <a:gd name="T32" fmla="*/ 2147483647 w 213"/>
                    <a:gd name="T33" fmla="*/ 2147483647 h 173"/>
                    <a:gd name="T34" fmla="*/ 2147483647 w 213"/>
                    <a:gd name="T35" fmla="*/ 2147483647 h 173"/>
                    <a:gd name="T36" fmla="*/ 2147483647 w 213"/>
                    <a:gd name="T37" fmla="*/ 2147483647 h 173"/>
                    <a:gd name="T38" fmla="*/ 2147483647 w 213"/>
                    <a:gd name="T39" fmla="*/ 2147483647 h 173"/>
                    <a:gd name="T40" fmla="*/ 2147483647 w 213"/>
                    <a:gd name="T41" fmla="*/ 2147483647 h 173"/>
                    <a:gd name="T42" fmla="*/ 2147483647 w 213"/>
                    <a:gd name="T43" fmla="*/ 2147483647 h 173"/>
                    <a:gd name="T44" fmla="*/ 2147483647 w 213"/>
                    <a:gd name="T45" fmla="*/ 2147483647 h 173"/>
                    <a:gd name="T46" fmla="*/ 2147483647 w 213"/>
                    <a:gd name="T47" fmla="*/ 2147483647 h 173"/>
                    <a:gd name="T48" fmla="*/ 2147483647 w 213"/>
                    <a:gd name="T49" fmla="*/ 2147483647 h 173"/>
                    <a:gd name="T50" fmla="*/ 2147483647 w 213"/>
                    <a:gd name="T51" fmla="*/ 2147483647 h 173"/>
                    <a:gd name="T52" fmla="*/ 0 w 213"/>
                    <a:gd name="T53" fmla="*/ 2147483647 h 173"/>
                    <a:gd name="T54" fmla="*/ 2147483647 w 213"/>
                    <a:gd name="T55" fmla="*/ 2147483647 h 173"/>
                    <a:gd name="T56" fmla="*/ 2147483647 w 213"/>
                    <a:gd name="T57" fmla="*/ 2147483647 h 173"/>
                    <a:gd name="T58" fmla="*/ 2147483647 w 213"/>
                    <a:gd name="T59" fmla="*/ 2147483647 h 173"/>
                    <a:gd name="T60" fmla="*/ 2147483647 w 213"/>
                    <a:gd name="T61" fmla="*/ 2147483647 h 173"/>
                    <a:gd name="T62" fmla="*/ 2147483647 w 213"/>
                    <a:gd name="T63" fmla="*/ 2147483647 h 173"/>
                    <a:gd name="T64" fmla="*/ 2147483647 w 213"/>
                    <a:gd name="T65" fmla="*/ 2147483647 h 173"/>
                    <a:gd name="T66" fmla="*/ 2147483647 w 213"/>
                    <a:gd name="T67" fmla="*/ 2147483647 h 173"/>
                    <a:gd name="T68" fmla="*/ 2147483647 w 213"/>
                    <a:gd name="T69" fmla="*/ 0 h 173"/>
                    <a:gd name="T70" fmla="*/ 2147483647 w 213"/>
                    <a:gd name="T71" fmla="*/ 2147483647 h 173"/>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13"/>
                    <a:gd name="T109" fmla="*/ 0 h 173"/>
                    <a:gd name="T110" fmla="*/ 213 w 213"/>
                    <a:gd name="T111" fmla="*/ 173 h 173"/>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13" h="173">
                      <a:moveTo>
                        <a:pt x="80" y="8"/>
                      </a:moveTo>
                      <a:lnTo>
                        <a:pt x="91" y="8"/>
                      </a:lnTo>
                      <a:lnTo>
                        <a:pt x="123" y="16"/>
                      </a:lnTo>
                      <a:lnTo>
                        <a:pt x="155" y="38"/>
                      </a:lnTo>
                      <a:lnTo>
                        <a:pt x="173" y="66"/>
                      </a:lnTo>
                      <a:lnTo>
                        <a:pt x="213" y="98"/>
                      </a:lnTo>
                      <a:lnTo>
                        <a:pt x="191" y="105"/>
                      </a:lnTo>
                      <a:lnTo>
                        <a:pt x="177" y="126"/>
                      </a:lnTo>
                      <a:lnTo>
                        <a:pt x="174" y="136"/>
                      </a:lnTo>
                      <a:lnTo>
                        <a:pt x="166" y="173"/>
                      </a:lnTo>
                      <a:lnTo>
                        <a:pt x="137" y="163"/>
                      </a:lnTo>
                      <a:lnTo>
                        <a:pt x="130" y="130"/>
                      </a:lnTo>
                      <a:lnTo>
                        <a:pt x="102" y="143"/>
                      </a:lnTo>
                      <a:lnTo>
                        <a:pt x="71" y="162"/>
                      </a:lnTo>
                      <a:lnTo>
                        <a:pt x="54" y="157"/>
                      </a:lnTo>
                      <a:lnTo>
                        <a:pt x="38" y="141"/>
                      </a:lnTo>
                      <a:lnTo>
                        <a:pt x="29" y="126"/>
                      </a:lnTo>
                      <a:lnTo>
                        <a:pt x="41" y="110"/>
                      </a:lnTo>
                      <a:lnTo>
                        <a:pt x="49" y="122"/>
                      </a:lnTo>
                      <a:lnTo>
                        <a:pt x="87" y="140"/>
                      </a:lnTo>
                      <a:lnTo>
                        <a:pt x="95" y="124"/>
                      </a:lnTo>
                      <a:lnTo>
                        <a:pt x="60" y="97"/>
                      </a:lnTo>
                      <a:lnTo>
                        <a:pt x="48" y="75"/>
                      </a:lnTo>
                      <a:lnTo>
                        <a:pt x="37" y="66"/>
                      </a:lnTo>
                      <a:lnTo>
                        <a:pt x="37" y="53"/>
                      </a:lnTo>
                      <a:lnTo>
                        <a:pt x="21" y="47"/>
                      </a:lnTo>
                      <a:lnTo>
                        <a:pt x="0" y="43"/>
                      </a:lnTo>
                      <a:lnTo>
                        <a:pt x="5" y="26"/>
                      </a:lnTo>
                      <a:lnTo>
                        <a:pt x="9" y="16"/>
                      </a:lnTo>
                      <a:lnTo>
                        <a:pt x="26" y="16"/>
                      </a:lnTo>
                      <a:lnTo>
                        <a:pt x="37" y="22"/>
                      </a:lnTo>
                      <a:lnTo>
                        <a:pt x="64" y="47"/>
                      </a:lnTo>
                      <a:lnTo>
                        <a:pt x="66" y="31"/>
                      </a:lnTo>
                      <a:lnTo>
                        <a:pt x="58" y="12"/>
                      </a:lnTo>
                      <a:lnTo>
                        <a:pt x="64" y="0"/>
                      </a:lnTo>
                      <a:lnTo>
                        <a:pt x="80" y="8"/>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28" name="Freeform 240">
                  <a:extLst>
                    <a:ext uri="{FF2B5EF4-FFF2-40B4-BE49-F238E27FC236}">
                      <a16:creationId xmlns:a16="http://schemas.microsoft.com/office/drawing/2014/main" id="{B9178C63-A1A6-28CC-EA00-BA3643F85F50}"/>
                    </a:ext>
                  </a:extLst>
                </p:cNvPr>
                <p:cNvSpPr>
                  <a:spLocks noChangeAspect="1"/>
                </p:cNvSpPr>
                <p:nvPr/>
              </p:nvSpPr>
              <p:spPr bwMode="gray">
                <a:xfrm>
                  <a:off x="1766888" y="3195639"/>
                  <a:ext cx="100012" cy="85725"/>
                </a:xfrm>
                <a:custGeom>
                  <a:avLst/>
                  <a:gdLst>
                    <a:gd name="T0" fmla="*/ 0 w 141"/>
                    <a:gd name="T1" fmla="*/ 2147483647 h 106"/>
                    <a:gd name="T2" fmla="*/ 2147483647 w 141"/>
                    <a:gd name="T3" fmla="*/ 2147483647 h 106"/>
                    <a:gd name="T4" fmla="*/ 2147483647 w 141"/>
                    <a:gd name="T5" fmla="*/ 2147483647 h 106"/>
                    <a:gd name="T6" fmla="*/ 2147483647 w 141"/>
                    <a:gd name="T7" fmla="*/ 2147483647 h 106"/>
                    <a:gd name="T8" fmla="*/ 2147483647 w 141"/>
                    <a:gd name="T9" fmla="*/ 2147483647 h 106"/>
                    <a:gd name="T10" fmla="*/ 2147483647 w 141"/>
                    <a:gd name="T11" fmla="*/ 2147483647 h 106"/>
                    <a:gd name="T12" fmla="*/ 2147483647 w 141"/>
                    <a:gd name="T13" fmla="*/ 2147483647 h 106"/>
                    <a:gd name="T14" fmla="*/ 2147483647 w 141"/>
                    <a:gd name="T15" fmla="*/ 2147483647 h 106"/>
                    <a:gd name="T16" fmla="*/ 2147483647 w 141"/>
                    <a:gd name="T17" fmla="*/ 2147483647 h 106"/>
                    <a:gd name="T18" fmla="*/ 2147483647 w 141"/>
                    <a:gd name="T19" fmla="*/ 2147483647 h 106"/>
                    <a:gd name="T20" fmla="*/ 2147483647 w 141"/>
                    <a:gd name="T21" fmla="*/ 2147483647 h 106"/>
                    <a:gd name="T22" fmla="*/ 2147483647 w 141"/>
                    <a:gd name="T23" fmla="*/ 2147483647 h 106"/>
                    <a:gd name="T24" fmla="*/ 2147483647 w 141"/>
                    <a:gd name="T25" fmla="*/ 2147483647 h 106"/>
                    <a:gd name="T26" fmla="*/ 2147483647 w 141"/>
                    <a:gd name="T27" fmla="*/ 2147483647 h 106"/>
                    <a:gd name="T28" fmla="*/ 2147483647 w 141"/>
                    <a:gd name="T29" fmla="*/ 2147483647 h 106"/>
                    <a:gd name="T30" fmla="*/ 2147483647 w 141"/>
                    <a:gd name="T31" fmla="*/ 0 h 106"/>
                    <a:gd name="T32" fmla="*/ 2147483647 w 141"/>
                    <a:gd name="T33" fmla="*/ 2147483647 h 106"/>
                    <a:gd name="T34" fmla="*/ 0 w 141"/>
                    <a:gd name="T35" fmla="*/ 2147483647 h 10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1"/>
                    <a:gd name="T55" fmla="*/ 0 h 106"/>
                    <a:gd name="T56" fmla="*/ 141 w 141"/>
                    <a:gd name="T57" fmla="*/ 106 h 10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1" h="106">
                      <a:moveTo>
                        <a:pt x="0" y="16"/>
                      </a:moveTo>
                      <a:lnTo>
                        <a:pt x="17" y="33"/>
                      </a:lnTo>
                      <a:lnTo>
                        <a:pt x="38" y="59"/>
                      </a:lnTo>
                      <a:lnTo>
                        <a:pt x="70" y="93"/>
                      </a:lnTo>
                      <a:lnTo>
                        <a:pt x="92" y="73"/>
                      </a:lnTo>
                      <a:lnTo>
                        <a:pt x="93" y="90"/>
                      </a:lnTo>
                      <a:lnTo>
                        <a:pt x="109" y="93"/>
                      </a:lnTo>
                      <a:lnTo>
                        <a:pt x="132" y="106"/>
                      </a:lnTo>
                      <a:lnTo>
                        <a:pt x="141" y="90"/>
                      </a:lnTo>
                      <a:lnTo>
                        <a:pt x="106" y="63"/>
                      </a:lnTo>
                      <a:lnTo>
                        <a:pt x="98" y="42"/>
                      </a:lnTo>
                      <a:lnTo>
                        <a:pt x="83" y="32"/>
                      </a:lnTo>
                      <a:lnTo>
                        <a:pt x="83" y="19"/>
                      </a:lnTo>
                      <a:lnTo>
                        <a:pt x="67" y="13"/>
                      </a:lnTo>
                      <a:lnTo>
                        <a:pt x="44" y="8"/>
                      </a:lnTo>
                      <a:lnTo>
                        <a:pt x="24" y="0"/>
                      </a:lnTo>
                      <a:lnTo>
                        <a:pt x="7" y="3"/>
                      </a:lnTo>
                      <a:lnTo>
                        <a:pt x="0" y="16"/>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29" name="Freeform 241">
                  <a:extLst>
                    <a:ext uri="{FF2B5EF4-FFF2-40B4-BE49-F238E27FC236}">
                      <a16:creationId xmlns:a16="http://schemas.microsoft.com/office/drawing/2014/main" id="{0B26AAE4-57DE-44B5-31F8-A3354C9DAE1D}"/>
                    </a:ext>
                  </a:extLst>
                </p:cNvPr>
                <p:cNvSpPr>
                  <a:spLocks noChangeAspect="1"/>
                </p:cNvSpPr>
                <p:nvPr/>
              </p:nvSpPr>
              <p:spPr bwMode="gray">
                <a:xfrm>
                  <a:off x="1822450" y="2700339"/>
                  <a:ext cx="1001713" cy="519112"/>
                </a:xfrm>
                <a:custGeom>
                  <a:avLst/>
                  <a:gdLst>
                    <a:gd name="T0" fmla="*/ 2147483647 w 1452"/>
                    <a:gd name="T1" fmla="*/ 2147483647 h 623"/>
                    <a:gd name="T2" fmla="*/ 2147483647 w 1452"/>
                    <a:gd name="T3" fmla="*/ 2147483647 h 623"/>
                    <a:gd name="T4" fmla="*/ 2147483647 w 1452"/>
                    <a:gd name="T5" fmla="*/ 2147483647 h 623"/>
                    <a:gd name="T6" fmla="*/ 2147483647 w 1452"/>
                    <a:gd name="T7" fmla="*/ 2147483647 h 623"/>
                    <a:gd name="T8" fmla="*/ 2147483647 w 1452"/>
                    <a:gd name="T9" fmla="*/ 2147483647 h 623"/>
                    <a:gd name="T10" fmla="*/ 2147483647 w 1452"/>
                    <a:gd name="T11" fmla="*/ 2147483647 h 623"/>
                    <a:gd name="T12" fmla="*/ 2147483647 w 1452"/>
                    <a:gd name="T13" fmla="*/ 2147483647 h 623"/>
                    <a:gd name="T14" fmla="*/ 2147483647 w 1452"/>
                    <a:gd name="T15" fmla="*/ 2147483647 h 623"/>
                    <a:gd name="T16" fmla="*/ 2147483647 w 1452"/>
                    <a:gd name="T17" fmla="*/ 2147483647 h 623"/>
                    <a:gd name="T18" fmla="*/ 2147483647 w 1452"/>
                    <a:gd name="T19" fmla="*/ 2147483647 h 623"/>
                    <a:gd name="T20" fmla="*/ 2147483647 w 1452"/>
                    <a:gd name="T21" fmla="*/ 2147483647 h 623"/>
                    <a:gd name="T22" fmla="*/ 2147483647 w 1452"/>
                    <a:gd name="T23" fmla="*/ 2147483647 h 623"/>
                    <a:gd name="T24" fmla="*/ 2147483647 w 1452"/>
                    <a:gd name="T25" fmla="*/ 2147483647 h 623"/>
                    <a:gd name="T26" fmla="*/ 2147483647 w 1452"/>
                    <a:gd name="T27" fmla="*/ 2147483647 h 623"/>
                    <a:gd name="T28" fmla="*/ 2147483647 w 1452"/>
                    <a:gd name="T29" fmla="*/ 2147483647 h 623"/>
                    <a:gd name="T30" fmla="*/ 2147483647 w 1452"/>
                    <a:gd name="T31" fmla="*/ 2147483647 h 623"/>
                    <a:gd name="T32" fmla="*/ 2147483647 w 1452"/>
                    <a:gd name="T33" fmla="*/ 2147483647 h 623"/>
                    <a:gd name="T34" fmla="*/ 2147483647 w 1452"/>
                    <a:gd name="T35" fmla="*/ 2147483647 h 623"/>
                    <a:gd name="T36" fmla="*/ 2147483647 w 1452"/>
                    <a:gd name="T37" fmla="*/ 2147483647 h 623"/>
                    <a:gd name="T38" fmla="*/ 2147483647 w 1452"/>
                    <a:gd name="T39" fmla="*/ 2147483647 h 623"/>
                    <a:gd name="T40" fmla="*/ 2147483647 w 1452"/>
                    <a:gd name="T41" fmla="*/ 2147483647 h 623"/>
                    <a:gd name="T42" fmla="*/ 2147483647 w 1452"/>
                    <a:gd name="T43" fmla="*/ 2147483647 h 623"/>
                    <a:gd name="T44" fmla="*/ 0 w 1452"/>
                    <a:gd name="T45" fmla="*/ 2147483647 h 623"/>
                    <a:gd name="T46" fmla="*/ 2147483647 w 1452"/>
                    <a:gd name="T47" fmla="*/ 2147483647 h 623"/>
                    <a:gd name="T48" fmla="*/ 2147483647 w 1452"/>
                    <a:gd name="T49" fmla="*/ 2147483647 h 623"/>
                    <a:gd name="T50" fmla="*/ 2147483647 w 1452"/>
                    <a:gd name="T51" fmla="*/ 2147483647 h 623"/>
                    <a:gd name="T52" fmla="*/ 2147483647 w 1452"/>
                    <a:gd name="T53" fmla="*/ 2147483647 h 623"/>
                    <a:gd name="T54" fmla="*/ 2147483647 w 1452"/>
                    <a:gd name="T55" fmla="*/ 2147483647 h 623"/>
                    <a:gd name="T56" fmla="*/ 2147483647 w 1452"/>
                    <a:gd name="T57" fmla="*/ 2147483647 h 623"/>
                    <a:gd name="T58" fmla="*/ 2147483647 w 1452"/>
                    <a:gd name="T59" fmla="*/ 2147483647 h 623"/>
                    <a:gd name="T60" fmla="*/ 2147483647 w 1452"/>
                    <a:gd name="T61" fmla="*/ 2147483647 h 623"/>
                    <a:gd name="T62" fmla="*/ 2147483647 w 1452"/>
                    <a:gd name="T63" fmla="*/ 2147483647 h 623"/>
                    <a:gd name="T64" fmla="*/ 2147483647 w 1452"/>
                    <a:gd name="T65" fmla="*/ 2147483647 h 623"/>
                    <a:gd name="T66" fmla="*/ 2147483647 w 1452"/>
                    <a:gd name="T67" fmla="*/ 2147483647 h 623"/>
                    <a:gd name="T68" fmla="*/ 2147483647 w 1452"/>
                    <a:gd name="T69" fmla="*/ 2147483647 h 623"/>
                    <a:gd name="T70" fmla="*/ 2147483647 w 1452"/>
                    <a:gd name="T71" fmla="*/ 2147483647 h 623"/>
                    <a:gd name="T72" fmla="*/ 2147483647 w 1452"/>
                    <a:gd name="T73" fmla="*/ 2147483647 h 623"/>
                    <a:gd name="T74" fmla="*/ 2147483647 w 1452"/>
                    <a:gd name="T75" fmla="*/ 2147483647 h 623"/>
                    <a:gd name="T76" fmla="*/ 2147483647 w 1452"/>
                    <a:gd name="T77" fmla="*/ 2147483647 h 623"/>
                    <a:gd name="T78" fmla="*/ 2147483647 w 1452"/>
                    <a:gd name="T79" fmla="*/ 2147483647 h 623"/>
                    <a:gd name="T80" fmla="*/ 2147483647 w 1452"/>
                    <a:gd name="T81" fmla="*/ 2147483647 h 623"/>
                    <a:gd name="T82" fmla="*/ 2147483647 w 1452"/>
                    <a:gd name="T83" fmla="*/ 2147483647 h 623"/>
                    <a:gd name="T84" fmla="*/ 2147483647 w 1452"/>
                    <a:gd name="T85" fmla="*/ 2147483647 h 623"/>
                    <a:gd name="T86" fmla="*/ 2147483647 w 1452"/>
                    <a:gd name="T87" fmla="*/ 2147483647 h 623"/>
                    <a:gd name="T88" fmla="*/ 2147483647 w 1452"/>
                    <a:gd name="T89" fmla="*/ 2147483647 h 623"/>
                    <a:gd name="T90" fmla="*/ 2147483647 w 1452"/>
                    <a:gd name="T91" fmla="*/ 2147483647 h 623"/>
                    <a:gd name="T92" fmla="*/ 2147483647 w 1452"/>
                    <a:gd name="T93" fmla="*/ 2147483647 h 623"/>
                    <a:gd name="T94" fmla="*/ 2147483647 w 1452"/>
                    <a:gd name="T95" fmla="*/ 2147483647 h 623"/>
                    <a:gd name="T96" fmla="*/ 2147483647 w 1452"/>
                    <a:gd name="T97" fmla="*/ 2147483647 h 623"/>
                    <a:gd name="T98" fmla="*/ 2147483647 w 1452"/>
                    <a:gd name="T99" fmla="*/ 2147483647 h 623"/>
                    <a:gd name="T100" fmla="*/ 2147483647 w 1452"/>
                    <a:gd name="T101" fmla="*/ 2147483647 h 623"/>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452"/>
                    <a:gd name="T154" fmla="*/ 0 h 623"/>
                    <a:gd name="T155" fmla="*/ 1452 w 1452"/>
                    <a:gd name="T156" fmla="*/ 623 h 623"/>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452" h="623">
                      <a:moveTo>
                        <a:pt x="1416" y="321"/>
                      </a:moveTo>
                      <a:lnTo>
                        <a:pt x="1452" y="307"/>
                      </a:lnTo>
                      <a:lnTo>
                        <a:pt x="1378" y="257"/>
                      </a:lnTo>
                      <a:lnTo>
                        <a:pt x="1332" y="278"/>
                      </a:lnTo>
                      <a:lnTo>
                        <a:pt x="1265" y="258"/>
                      </a:lnTo>
                      <a:lnTo>
                        <a:pt x="1234" y="244"/>
                      </a:lnTo>
                      <a:lnTo>
                        <a:pt x="1206" y="244"/>
                      </a:lnTo>
                      <a:lnTo>
                        <a:pt x="1189" y="213"/>
                      </a:lnTo>
                      <a:lnTo>
                        <a:pt x="1180" y="194"/>
                      </a:lnTo>
                      <a:lnTo>
                        <a:pt x="1154" y="194"/>
                      </a:lnTo>
                      <a:lnTo>
                        <a:pt x="1132" y="194"/>
                      </a:lnTo>
                      <a:lnTo>
                        <a:pt x="1112" y="202"/>
                      </a:lnTo>
                      <a:lnTo>
                        <a:pt x="1077" y="168"/>
                      </a:lnTo>
                      <a:lnTo>
                        <a:pt x="1062" y="173"/>
                      </a:lnTo>
                      <a:lnTo>
                        <a:pt x="1046" y="180"/>
                      </a:lnTo>
                      <a:lnTo>
                        <a:pt x="1026" y="187"/>
                      </a:lnTo>
                      <a:lnTo>
                        <a:pt x="995" y="162"/>
                      </a:lnTo>
                      <a:lnTo>
                        <a:pt x="925" y="104"/>
                      </a:lnTo>
                      <a:lnTo>
                        <a:pt x="868" y="70"/>
                      </a:lnTo>
                      <a:lnTo>
                        <a:pt x="834" y="38"/>
                      </a:lnTo>
                      <a:lnTo>
                        <a:pt x="774" y="76"/>
                      </a:lnTo>
                      <a:lnTo>
                        <a:pt x="764" y="49"/>
                      </a:lnTo>
                      <a:lnTo>
                        <a:pt x="680" y="46"/>
                      </a:lnTo>
                      <a:lnTo>
                        <a:pt x="670" y="46"/>
                      </a:lnTo>
                      <a:lnTo>
                        <a:pt x="632" y="0"/>
                      </a:lnTo>
                      <a:lnTo>
                        <a:pt x="592" y="6"/>
                      </a:lnTo>
                      <a:lnTo>
                        <a:pt x="565" y="25"/>
                      </a:lnTo>
                      <a:lnTo>
                        <a:pt x="512" y="36"/>
                      </a:lnTo>
                      <a:lnTo>
                        <a:pt x="495" y="26"/>
                      </a:lnTo>
                      <a:lnTo>
                        <a:pt x="467" y="53"/>
                      </a:lnTo>
                      <a:lnTo>
                        <a:pt x="448" y="49"/>
                      </a:lnTo>
                      <a:lnTo>
                        <a:pt x="372" y="55"/>
                      </a:lnTo>
                      <a:lnTo>
                        <a:pt x="356" y="53"/>
                      </a:lnTo>
                      <a:lnTo>
                        <a:pt x="346" y="59"/>
                      </a:lnTo>
                      <a:lnTo>
                        <a:pt x="377" y="93"/>
                      </a:lnTo>
                      <a:lnTo>
                        <a:pt x="356" y="125"/>
                      </a:lnTo>
                      <a:lnTo>
                        <a:pt x="358" y="147"/>
                      </a:lnTo>
                      <a:lnTo>
                        <a:pt x="358" y="159"/>
                      </a:lnTo>
                      <a:lnTo>
                        <a:pt x="399" y="159"/>
                      </a:lnTo>
                      <a:lnTo>
                        <a:pt x="411" y="180"/>
                      </a:lnTo>
                      <a:lnTo>
                        <a:pt x="411" y="202"/>
                      </a:lnTo>
                      <a:lnTo>
                        <a:pt x="399" y="206"/>
                      </a:lnTo>
                      <a:lnTo>
                        <a:pt x="383" y="194"/>
                      </a:lnTo>
                      <a:lnTo>
                        <a:pt x="366" y="202"/>
                      </a:lnTo>
                      <a:lnTo>
                        <a:pt x="356" y="211"/>
                      </a:lnTo>
                      <a:lnTo>
                        <a:pt x="326" y="194"/>
                      </a:lnTo>
                      <a:lnTo>
                        <a:pt x="318" y="176"/>
                      </a:lnTo>
                      <a:lnTo>
                        <a:pt x="291" y="185"/>
                      </a:lnTo>
                      <a:lnTo>
                        <a:pt x="291" y="190"/>
                      </a:lnTo>
                      <a:lnTo>
                        <a:pt x="273" y="176"/>
                      </a:lnTo>
                      <a:lnTo>
                        <a:pt x="248" y="194"/>
                      </a:lnTo>
                      <a:lnTo>
                        <a:pt x="216" y="202"/>
                      </a:lnTo>
                      <a:lnTo>
                        <a:pt x="207" y="194"/>
                      </a:lnTo>
                      <a:lnTo>
                        <a:pt x="198" y="176"/>
                      </a:lnTo>
                      <a:lnTo>
                        <a:pt x="158" y="173"/>
                      </a:lnTo>
                      <a:lnTo>
                        <a:pt x="92" y="169"/>
                      </a:lnTo>
                      <a:lnTo>
                        <a:pt x="76" y="173"/>
                      </a:lnTo>
                      <a:lnTo>
                        <a:pt x="70" y="185"/>
                      </a:lnTo>
                      <a:lnTo>
                        <a:pt x="59" y="180"/>
                      </a:lnTo>
                      <a:lnTo>
                        <a:pt x="49" y="198"/>
                      </a:lnTo>
                      <a:lnTo>
                        <a:pt x="38" y="213"/>
                      </a:lnTo>
                      <a:lnTo>
                        <a:pt x="38" y="220"/>
                      </a:lnTo>
                      <a:lnTo>
                        <a:pt x="45" y="233"/>
                      </a:lnTo>
                      <a:lnTo>
                        <a:pt x="34" y="238"/>
                      </a:lnTo>
                      <a:lnTo>
                        <a:pt x="22" y="213"/>
                      </a:lnTo>
                      <a:lnTo>
                        <a:pt x="5" y="216"/>
                      </a:lnTo>
                      <a:lnTo>
                        <a:pt x="0" y="249"/>
                      </a:lnTo>
                      <a:lnTo>
                        <a:pt x="0" y="269"/>
                      </a:lnTo>
                      <a:lnTo>
                        <a:pt x="0" y="286"/>
                      </a:lnTo>
                      <a:lnTo>
                        <a:pt x="8" y="301"/>
                      </a:lnTo>
                      <a:lnTo>
                        <a:pt x="18" y="313"/>
                      </a:lnTo>
                      <a:lnTo>
                        <a:pt x="18" y="333"/>
                      </a:lnTo>
                      <a:lnTo>
                        <a:pt x="34" y="331"/>
                      </a:lnTo>
                      <a:lnTo>
                        <a:pt x="54" y="316"/>
                      </a:lnTo>
                      <a:lnTo>
                        <a:pt x="63" y="331"/>
                      </a:lnTo>
                      <a:lnTo>
                        <a:pt x="79" y="349"/>
                      </a:lnTo>
                      <a:lnTo>
                        <a:pt x="93" y="366"/>
                      </a:lnTo>
                      <a:lnTo>
                        <a:pt x="109" y="400"/>
                      </a:lnTo>
                      <a:lnTo>
                        <a:pt x="138" y="392"/>
                      </a:lnTo>
                      <a:lnTo>
                        <a:pt x="187" y="383"/>
                      </a:lnTo>
                      <a:lnTo>
                        <a:pt x="263" y="373"/>
                      </a:lnTo>
                      <a:lnTo>
                        <a:pt x="281" y="397"/>
                      </a:lnTo>
                      <a:lnTo>
                        <a:pt x="284" y="439"/>
                      </a:lnTo>
                      <a:lnTo>
                        <a:pt x="249" y="448"/>
                      </a:lnTo>
                      <a:lnTo>
                        <a:pt x="216" y="456"/>
                      </a:lnTo>
                      <a:lnTo>
                        <a:pt x="221" y="486"/>
                      </a:lnTo>
                      <a:lnTo>
                        <a:pt x="172" y="486"/>
                      </a:lnTo>
                      <a:lnTo>
                        <a:pt x="216" y="547"/>
                      </a:lnTo>
                      <a:lnTo>
                        <a:pt x="237" y="552"/>
                      </a:lnTo>
                      <a:lnTo>
                        <a:pt x="258" y="556"/>
                      </a:lnTo>
                      <a:lnTo>
                        <a:pt x="268" y="581"/>
                      </a:lnTo>
                      <a:lnTo>
                        <a:pt x="280" y="571"/>
                      </a:lnTo>
                      <a:lnTo>
                        <a:pt x="320" y="567"/>
                      </a:lnTo>
                      <a:lnTo>
                        <a:pt x="341" y="576"/>
                      </a:lnTo>
                      <a:lnTo>
                        <a:pt x="356" y="589"/>
                      </a:lnTo>
                      <a:lnTo>
                        <a:pt x="367" y="576"/>
                      </a:lnTo>
                      <a:lnTo>
                        <a:pt x="392" y="579"/>
                      </a:lnTo>
                      <a:lnTo>
                        <a:pt x="348" y="442"/>
                      </a:lnTo>
                      <a:lnTo>
                        <a:pt x="366" y="434"/>
                      </a:lnTo>
                      <a:lnTo>
                        <a:pt x="424" y="405"/>
                      </a:lnTo>
                      <a:lnTo>
                        <a:pt x="434" y="403"/>
                      </a:lnTo>
                      <a:lnTo>
                        <a:pt x="426" y="392"/>
                      </a:lnTo>
                      <a:lnTo>
                        <a:pt x="439" y="398"/>
                      </a:lnTo>
                      <a:lnTo>
                        <a:pt x="439" y="383"/>
                      </a:lnTo>
                      <a:lnTo>
                        <a:pt x="448" y="373"/>
                      </a:lnTo>
                      <a:lnTo>
                        <a:pt x="451" y="377"/>
                      </a:lnTo>
                      <a:lnTo>
                        <a:pt x="465" y="377"/>
                      </a:lnTo>
                      <a:lnTo>
                        <a:pt x="477" y="386"/>
                      </a:lnTo>
                      <a:lnTo>
                        <a:pt x="494" y="368"/>
                      </a:lnTo>
                      <a:lnTo>
                        <a:pt x="504" y="373"/>
                      </a:lnTo>
                      <a:lnTo>
                        <a:pt x="493" y="398"/>
                      </a:lnTo>
                      <a:lnTo>
                        <a:pt x="501" y="431"/>
                      </a:lnTo>
                      <a:lnTo>
                        <a:pt x="531" y="449"/>
                      </a:lnTo>
                      <a:lnTo>
                        <a:pt x="531" y="456"/>
                      </a:lnTo>
                      <a:lnTo>
                        <a:pt x="521" y="471"/>
                      </a:lnTo>
                      <a:lnTo>
                        <a:pt x="526" y="478"/>
                      </a:lnTo>
                      <a:lnTo>
                        <a:pt x="562" y="493"/>
                      </a:lnTo>
                      <a:lnTo>
                        <a:pt x="575" y="513"/>
                      </a:lnTo>
                      <a:lnTo>
                        <a:pt x="610" y="502"/>
                      </a:lnTo>
                      <a:lnTo>
                        <a:pt x="648" y="493"/>
                      </a:lnTo>
                      <a:lnTo>
                        <a:pt x="680" y="554"/>
                      </a:lnTo>
                      <a:lnTo>
                        <a:pt x="691" y="584"/>
                      </a:lnTo>
                      <a:lnTo>
                        <a:pt x="681" y="590"/>
                      </a:lnTo>
                      <a:lnTo>
                        <a:pt x="675" y="601"/>
                      </a:lnTo>
                      <a:lnTo>
                        <a:pt x="706" y="611"/>
                      </a:lnTo>
                      <a:lnTo>
                        <a:pt x="715" y="623"/>
                      </a:lnTo>
                      <a:lnTo>
                        <a:pt x="757" y="611"/>
                      </a:lnTo>
                      <a:lnTo>
                        <a:pt x="772" y="623"/>
                      </a:lnTo>
                      <a:lnTo>
                        <a:pt x="800" y="607"/>
                      </a:lnTo>
                      <a:lnTo>
                        <a:pt x="819" y="604"/>
                      </a:lnTo>
                      <a:lnTo>
                        <a:pt x="846" y="609"/>
                      </a:lnTo>
                      <a:lnTo>
                        <a:pt x="900" y="609"/>
                      </a:lnTo>
                      <a:lnTo>
                        <a:pt x="885" y="597"/>
                      </a:lnTo>
                      <a:lnTo>
                        <a:pt x="885" y="579"/>
                      </a:lnTo>
                      <a:lnTo>
                        <a:pt x="894" y="568"/>
                      </a:lnTo>
                      <a:lnTo>
                        <a:pt x="894" y="558"/>
                      </a:lnTo>
                      <a:lnTo>
                        <a:pt x="877" y="549"/>
                      </a:lnTo>
                      <a:lnTo>
                        <a:pt x="911" y="546"/>
                      </a:lnTo>
                      <a:lnTo>
                        <a:pt x="942" y="549"/>
                      </a:lnTo>
                      <a:lnTo>
                        <a:pt x="949" y="558"/>
                      </a:lnTo>
                      <a:lnTo>
                        <a:pt x="973" y="554"/>
                      </a:lnTo>
                      <a:lnTo>
                        <a:pt x="955" y="527"/>
                      </a:lnTo>
                      <a:lnTo>
                        <a:pt x="975" y="524"/>
                      </a:lnTo>
                      <a:lnTo>
                        <a:pt x="1059" y="535"/>
                      </a:lnTo>
                      <a:lnTo>
                        <a:pt x="1129" y="541"/>
                      </a:lnTo>
                      <a:lnTo>
                        <a:pt x="1180" y="563"/>
                      </a:lnTo>
                      <a:lnTo>
                        <a:pt x="1206" y="563"/>
                      </a:lnTo>
                      <a:lnTo>
                        <a:pt x="1214" y="589"/>
                      </a:lnTo>
                      <a:lnTo>
                        <a:pt x="1234" y="535"/>
                      </a:lnTo>
                      <a:lnTo>
                        <a:pt x="1206" y="475"/>
                      </a:lnTo>
                      <a:lnTo>
                        <a:pt x="1291" y="454"/>
                      </a:lnTo>
                      <a:lnTo>
                        <a:pt x="1301" y="422"/>
                      </a:lnTo>
                      <a:lnTo>
                        <a:pt x="1315" y="373"/>
                      </a:lnTo>
                      <a:lnTo>
                        <a:pt x="1403" y="377"/>
                      </a:lnTo>
                      <a:lnTo>
                        <a:pt x="1416" y="321"/>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30" name="Freeform 242">
                  <a:extLst>
                    <a:ext uri="{FF2B5EF4-FFF2-40B4-BE49-F238E27FC236}">
                      <a16:creationId xmlns:a16="http://schemas.microsoft.com/office/drawing/2014/main" id="{C2802A78-1288-E6B2-DC86-AD8DCC41485C}"/>
                    </a:ext>
                  </a:extLst>
                </p:cNvPr>
                <p:cNvSpPr>
                  <a:spLocks noChangeAspect="1"/>
                </p:cNvSpPr>
                <p:nvPr/>
              </p:nvSpPr>
              <p:spPr bwMode="gray">
                <a:xfrm>
                  <a:off x="2063750" y="3036889"/>
                  <a:ext cx="438150" cy="319087"/>
                </a:xfrm>
                <a:custGeom>
                  <a:avLst/>
                  <a:gdLst>
                    <a:gd name="T0" fmla="*/ 2147483647 w 634"/>
                    <a:gd name="T1" fmla="*/ 2147483647 h 386"/>
                    <a:gd name="T2" fmla="*/ 2147483647 w 634"/>
                    <a:gd name="T3" fmla="*/ 2147483647 h 386"/>
                    <a:gd name="T4" fmla="*/ 2147483647 w 634"/>
                    <a:gd name="T5" fmla="*/ 2147483647 h 386"/>
                    <a:gd name="T6" fmla="*/ 2147483647 w 634"/>
                    <a:gd name="T7" fmla="*/ 2147483647 h 386"/>
                    <a:gd name="T8" fmla="*/ 2147483647 w 634"/>
                    <a:gd name="T9" fmla="*/ 2147483647 h 386"/>
                    <a:gd name="T10" fmla="*/ 2147483647 w 634"/>
                    <a:gd name="T11" fmla="*/ 2147483647 h 386"/>
                    <a:gd name="T12" fmla="*/ 2147483647 w 634"/>
                    <a:gd name="T13" fmla="*/ 2147483647 h 386"/>
                    <a:gd name="T14" fmla="*/ 2147483647 w 634"/>
                    <a:gd name="T15" fmla="*/ 2147483647 h 386"/>
                    <a:gd name="T16" fmla="*/ 2147483647 w 634"/>
                    <a:gd name="T17" fmla="*/ 2147483647 h 386"/>
                    <a:gd name="T18" fmla="*/ 2147483647 w 634"/>
                    <a:gd name="T19" fmla="*/ 2147483647 h 386"/>
                    <a:gd name="T20" fmla="*/ 2147483647 w 634"/>
                    <a:gd name="T21" fmla="*/ 2147483647 h 386"/>
                    <a:gd name="T22" fmla="*/ 2147483647 w 634"/>
                    <a:gd name="T23" fmla="*/ 2147483647 h 386"/>
                    <a:gd name="T24" fmla="*/ 2147483647 w 634"/>
                    <a:gd name="T25" fmla="*/ 2147483647 h 386"/>
                    <a:gd name="T26" fmla="*/ 2147483647 w 634"/>
                    <a:gd name="T27" fmla="*/ 2147483647 h 386"/>
                    <a:gd name="T28" fmla="*/ 2147483647 w 634"/>
                    <a:gd name="T29" fmla="*/ 2147483647 h 386"/>
                    <a:gd name="T30" fmla="*/ 2147483647 w 634"/>
                    <a:gd name="T31" fmla="*/ 2147483647 h 386"/>
                    <a:gd name="T32" fmla="*/ 2147483647 w 634"/>
                    <a:gd name="T33" fmla="*/ 2147483647 h 386"/>
                    <a:gd name="T34" fmla="*/ 2147483647 w 634"/>
                    <a:gd name="T35" fmla="*/ 2147483647 h 386"/>
                    <a:gd name="T36" fmla="*/ 2147483647 w 634"/>
                    <a:gd name="T37" fmla="*/ 2147483647 h 386"/>
                    <a:gd name="T38" fmla="*/ 2147483647 w 634"/>
                    <a:gd name="T39" fmla="*/ 2147483647 h 386"/>
                    <a:gd name="T40" fmla="*/ 2147483647 w 634"/>
                    <a:gd name="T41" fmla="*/ 2147483647 h 386"/>
                    <a:gd name="T42" fmla="*/ 2147483647 w 634"/>
                    <a:gd name="T43" fmla="*/ 2147483647 h 386"/>
                    <a:gd name="T44" fmla="*/ 2147483647 w 634"/>
                    <a:gd name="T45" fmla="*/ 2147483647 h 386"/>
                    <a:gd name="T46" fmla="*/ 2147483647 w 634"/>
                    <a:gd name="T47" fmla="*/ 2147483647 h 386"/>
                    <a:gd name="T48" fmla="*/ 2147483647 w 634"/>
                    <a:gd name="T49" fmla="*/ 2147483647 h 386"/>
                    <a:gd name="T50" fmla="*/ 2147483647 w 634"/>
                    <a:gd name="T51" fmla="*/ 2147483647 h 386"/>
                    <a:gd name="T52" fmla="*/ 2147483647 w 634"/>
                    <a:gd name="T53" fmla="*/ 2147483647 h 386"/>
                    <a:gd name="T54" fmla="*/ 2147483647 w 634"/>
                    <a:gd name="T55" fmla="*/ 2147483647 h 386"/>
                    <a:gd name="T56" fmla="*/ 2147483647 w 634"/>
                    <a:gd name="T57" fmla="*/ 2147483647 h 386"/>
                    <a:gd name="T58" fmla="*/ 2147483647 w 634"/>
                    <a:gd name="T59" fmla="*/ 2147483647 h 386"/>
                    <a:gd name="T60" fmla="*/ 2147483647 w 634"/>
                    <a:gd name="T61" fmla="*/ 2147483647 h 386"/>
                    <a:gd name="T62" fmla="*/ 2147483647 w 634"/>
                    <a:gd name="T63" fmla="*/ 2147483647 h 386"/>
                    <a:gd name="T64" fmla="*/ 2147483647 w 634"/>
                    <a:gd name="T65" fmla="*/ 2147483647 h 386"/>
                    <a:gd name="T66" fmla="*/ 2147483647 w 634"/>
                    <a:gd name="T67" fmla="*/ 0 h 386"/>
                    <a:gd name="T68" fmla="*/ 2147483647 w 634"/>
                    <a:gd name="T69" fmla="*/ 2147483647 h 38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634"/>
                    <a:gd name="T106" fmla="*/ 0 h 386"/>
                    <a:gd name="T107" fmla="*/ 634 w 634"/>
                    <a:gd name="T108" fmla="*/ 386 h 38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634" h="386">
                      <a:moveTo>
                        <a:pt x="44" y="176"/>
                      </a:moveTo>
                      <a:lnTo>
                        <a:pt x="60" y="173"/>
                      </a:lnTo>
                      <a:lnTo>
                        <a:pt x="66" y="157"/>
                      </a:lnTo>
                      <a:lnTo>
                        <a:pt x="71" y="144"/>
                      </a:lnTo>
                      <a:lnTo>
                        <a:pt x="91" y="151"/>
                      </a:lnTo>
                      <a:lnTo>
                        <a:pt x="86" y="132"/>
                      </a:lnTo>
                      <a:lnTo>
                        <a:pt x="103" y="124"/>
                      </a:lnTo>
                      <a:lnTo>
                        <a:pt x="113" y="138"/>
                      </a:lnTo>
                      <a:lnTo>
                        <a:pt x="129" y="138"/>
                      </a:lnTo>
                      <a:lnTo>
                        <a:pt x="145" y="146"/>
                      </a:lnTo>
                      <a:lnTo>
                        <a:pt x="153" y="151"/>
                      </a:lnTo>
                      <a:lnTo>
                        <a:pt x="153" y="155"/>
                      </a:lnTo>
                      <a:lnTo>
                        <a:pt x="155" y="167"/>
                      </a:lnTo>
                      <a:lnTo>
                        <a:pt x="173" y="173"/>
                      </a:lnTo>
                      <a:lnTo>
                        <a:pt x="173" y="190"/>
                      </a:lnTo>
                      <a:lnTo>
                        <a:pt x="188" y="217"/>
                      </a:lnTo>
                      <a:lnTo>
                        <a:pt x="205" y="220"/>
                      </a:lnTo>
                      <a:lnTo>
                        <a:pt x="212" y="212"/>
                      </a:lnTo>
                      <a:lnTo>
                        <a:pt x="230" y="203"/>
                      </a:lnTo>
                      <a:lnTo>
                        <a:pt x="246" y="217"/>
                      </a:lnTo>
                      <a:lnTo>
                        <a:pt x="266" y="239"/>
                      </a:lnTo>
                      <a:lnTo>
                        <a:pt x="296" y="269"/>
                      </a:lnTo>
                      <a:lnTo>
                        <a:pt x="349" y="282"/>
                      </a:lnTo>
                      <a:lnTo>
                        <a:pt x="350" y="301"/>
                      </a:lnTo>
                      <a:lnTo>
                        <a:pt x="384" y="313"/>
                      </a:lnTo>
                      <a:lnTo>
                        <a:pt x="400" y="331"/>
                      </a:lnTo>
                      <a:lnTo>
                        <a:pt x="389" y="385"/>
                      </a:lnTo>
                      <a:lnTo>
                        <a:pt x="420" y="386"/>
                      </a:lnTo>
                      <a:lnTo>
                        <a:pt x="441" y="359"/>
                      </a:lnTo>
                      <a:lnTo>
                        <a:pt x="453" y="343"/>
                      </a:lnTo>
                      <a:lnTo>
                        <a:pt x="462" y="329"/>
                      </a:lnTo>
                      <a:lnTo>
                        <a:pt x="457" y="303"/>
                      </a:lnTo>
                      <a:lnTo>
                        <a:pt x="432" y="293"/>
                      </a:lnTo>
                      <a:lnTo>
                        <a:pt x="437" y="245"/>
                      </a:lnTo>
                      <a:lnTo>
                        <a:pt x="460" y="227"/>
                      </a:lnTo>
                      <a:lnTo>
                        <a:pt x="479" y="233"/>
                      </a:lnTo>
                      <a:lnTo>
                        <a:pt x="526" y="225"/>
                      </a:lnTo>
                      <a:lnTo>
                        <a:pt x="534" y="244"/>
                      </a:lnTo>
                      <a:lnTo>
                        <a:pt x="561" y="243"/>
                      </a:lnTo>
                      <a:lnTo>
                        <a:pt x="619" y="239"/>
                      </a:lnTo>
                      <a:lnTo>
                        <a:pt x="634" y="217"/>
                      </a:lnTo>
                      <a:lnTo>
                        <a:pt x="619" y="204"/>
                      </a:lnTo>
                      <a:lnTo>
                        <a:pt x="581" y="204"/>
                      </a:lnTo>
                      <a:lnTo>
                        <a:pt x="517" y="204"/>
                      </a:lnTo>
                      <a:lnTo>
                        <a:pt x="491" y="204"/>
                      </a:lnTo>
                      <a:lnTo>
                        <a:pt x="465" y="200"/>
                      </a:lnTo>
                      <a:lnTo>
                        <a:pt x="424" y="220"/>
                      </a:lnTo>
                      <a:lnTo>
                        <a:pt x="419" y="217"/>
                      </a:lnTo>
                      <a:lnTo>
                        <a:pt x="409" y="208"/>
                      </a:lnTo>
                      <a:lnTo>
                        <a:pt x="388" y="212"/>
                      </a:lnTo>
                      <a:lnTo>
                        <a:pt x="367" y="220"/>
                      </a:lnTo>
                      <a:lnTo>
                        <a:pt x="364" y="216"/>
                      </a:lnTo>
                      <a:lnTo>
                        <a:pt x="359" y="208"/>
                      </a:lnTo>
                      <a:lnTo>
                        <a:pt x="333" y="200"/>
                      </a:lnTo>
                      <a:lnTo>
                        <a:pt x="327" y="198"/>
                      </a:lnTo>
                      <a:lnTo>
                        <a:pt x="332" y="187"/>
                      </a:lnTo>
                      <a:lnTo>
                        <a:pt x="344" y="181"/>
                      </a:lnTo>
                      <a:lnTo>
                        <a:pt x="327" y="143"/>
                      </a:lnTo>
                      <a:lnTo>
                        <a:pt x="300" y="90"/>
                      </a:lnTo>
                      <a:lnTo>
                        <a:pt x="228" y="107"/>
                      </a:lnTo>
                      <a:lnTo>
                        <a:pt x="212" y="90"/>
                      </a:lnTo>
                      <a:lnTo>
                        <a:pt x="178" y="75"/>
                      </a:lnTo>
                      <a:lnTo>
                        <a:pt x="146" y="97"/>
                      </a:lnTo>
                      <a:lnTo>
                        <a:pt x="114" y="91"/>
                      </a:lnTo>
                      <a:lnTo>
                        <a:pt x="80" y="68"/>
                      </a:lnTo>
                      <a:lnTo>
                        <a:pt x="75" y="40"/>
                      </a:lnTo>
                      <a:lnTo>
                        <a:pt x="78" y="20"/>
                      </a:lnTo>
                      <a:lnTo>
                        <a:pt x="76" y="0"/>
                      </a:lnTo>
                      <a:lnTo>
                        <a:pt x="0" y="40"/>
                      </a:lnTo>
                      <a:lnTo>
                        <a:pt x="44" y="176"/>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31" name="Freeform 243">
                  <a:extLst>
                    <a:ext uri="{FF2B5EF4-FFF2-40B4-BE49-F238E27FC236}">
                      <a16:creationId xmlns:a16="http://schemas.microsoft.com/office/drawing/2014/main" id="{769DF69E-BBAA-71E3-3BF6-FC73B9512611}"/>
                    </a:ext>
                  </a:extLst>
                </p:cNvPr>
                <p:cNvSpPr>
                  <a:spLocks noChangeAspect="1"/>
                </p:cNvSpPr>
                <p:nvPr/>
              </p:nvSpPr>
              <p:spPr bwMode="gray">
                <a:xfrm>
                  <a:off x="2008188" y="3141664"/>
                  <a:ext cx="331787" cy="279400"/>
                </a:xfrm>
                <a:custGeom>
                  <a:avLst/>
                  <a:gdLst>
                    <a:gd name="T0" fmla="*/ 0 w 485"/>
                    <a:gd name="T1" fmla="*/ 2147483647 h 338"/>
                    <a:gd name="T2" fmla="*/ 2147483647 w 485"/>
                    <a:gd name="T3" fmla="*/ 2147483647 h 338"/>
                    <a:gd name="T4" fmla="*/ 2147483647 w 485"/>
                    <a:gd name="T5" fmla="*/ 2147483647 h 338"/>
                    <a:gd name="T6" fmla="*/ 2147483647 w 485"/>
                    <a:gd name="T7" fmla="*/ 2147483647 h 338"/>
                    <a:gd name="T8" fmla="*/ 2147483647 w 485"/>
                    <a:gd name="T9" fmla="*/ 2147483647 h 338"/>
                    <a:gd name="T10" fmla="*/ 2147483647 w 485"/>
                    <a:gd name="T11" fmla="*/ 2147483647 h 338"/>
                    <a:gd name="T12" fmla="*/ 2147483647 w 485"/>
                    <a:gd name="T13" fmla="*/ 2147483647 h 338"/>
                    <a:gd name="T14" fmla="*/ 2147483647 w 485"/>
                    <a:gd name="T15" fmla="*/ 2147483647 h 338"/>
                    <a:gd name="T16" fmla="*/ 2147483647 w 485"/>
                    <a:gd name="T17" fmla="*/ 2147483647 h 338"/>
                    <a:gd name="T18" fmla="*/ 2147483647 w 485"/>
                    <a:gd name="T19" fmla="*/ 2147483647 h 338"/>
                    <a:gd name="T20" fmla="*/ 2147483647 w 485"/>
                    <a:gd name="T21" fmla="*/ 2147483647 h 338"/>
                    <a:gd name="T22" fmla="*/ 2147483647 w 485"/>
                    <a:gd name="T23" fmla="*/ 2147483647 h 338"/>
                    <a:gd name="T24" fmla="*/ 2147483647 w 485"/>
                    <a:gd name="T25" fmla="*/ 2147483647 h 338"/>
                    <a:gd name="T26" fmla="*/ 2147483647 w 485"/>
                    <a:gd name="T27" fmla="*/ 2147483647 h 338"/>
                    <a:gd name="T28" fmla="*/ 2147483647 w 485"/>
                    <a:gd name="T29" fmla="*/ 2147483647 h 338"/>
                    <a:gd name="T30" fmla="*/ 2147483647 w 485"/>
                    <a:gd name="T31" fmla="*/ 2147483647 h 338"/>
                    <a:gd name="T32" fmla="*/ 2147483647 w 485"/>
                    <a:gd name="T33" fmla="*/ 2147483647 h 338"/>
                    <a:gd name="T34" fmla="*/ 2147483647 w 485"/>
                    <a:gd name="T35" fmla="*/ 2147483647 h 338"/>
                    <a:gd name="T36" fmla="*/ 2147483647 w 485"/>
                    <a:gd name="T37" fmla="*/ 2147483647 h 338"/>
                    <a:gd name="T38" fmla="*/ 2147483647 w 485"/>
                    <a:gd name="T39" fmla="*/ 2147483647 h 338"/>
                    <a:gd name="T40" fmla="*/ 2147483647 w 485"/>
                    <a:gd name="T41" fmla="*/ 2147483647 h 338"/>
                    <a:gd name="T42" fmla="*/ 2147483647 w 485"/>
                    <a:gd name="T43" fmla="*/ 2147483647 h 338"/>
                    <a:gd name="T44" fmla="*/ 2147483647 w 485"/>
                    <a:gd name="T45" fmla="*/ 2147483647 h 338"/>
                    <a:gd name="T46" fmla="*/ 2147483647 w 485"/>
                    <a:gd name="T47" fmla="*/ 2147483647 h 338"/>
                    <a:gd name="T48" fmla="*/ 2147483647 w 485"/>
                    <a:gd name="T49" fmla="*/ 2147483647 h 338"/>
                    <a:gd name="T50" fmla="*/ 2147483647 w 485"/>
                    <a:gd name="T51" fmla="*/ 2147483647 h 338"/>
                    <a:gd name="T52" fmla="*/ 2147483647 w 485"/>
                    <a:gd name="T53" fmla="*/ 2147483647 h 338"/>
                    <a:gd name="T54" fmla="*/ 2147483647 w 485"/>
                    <a:gd name="T55" fmla="*/ 2147483647 h 338"/>
                    <a:gd name="T56" fmla="*/ 2147483647 w 485"/>
                    <a:gd name="T57" fmla="*/ 2147483647 h 338"/>
                    <a:gd name="T58" fmla="*/ 2147483647 w 485"/>
                    <a:gd name="T59" fmla="*/ 2147483647 h 338"/>
                    <a:gd name="T60" fmla="*/ 2147483647 w 485"/>
                    <a:gd name="T61" fmla="*/ 2147483647 h 338"/>
                    <a:gd name="T62" fmla="*/ 2147483647 w 485"/>
                    <a:gd name="T63" fmla="*/ 2147483647 h 338"/>
                    <a:gd name="T64" fmla="*/ 2147483647 w 485"/>
                    <a:gd name="T65" fmla="*/ 2147483647 h 338"/>
                    <a:gd name="T66" fmla="*/ 2147483647 w 485"/>
                    <a:gd name="T67" fmla="*/ 2147483647 h 338"/>
                    <a:gd name="T68" fmla="*/ 2147483647 w 485"/>
                    <a:gd name="T69" fmla="*/ 2147483647 h 338"/>
                    <a:gd name="T70" fmla="*/ 2147483647 w 485"/>
                    <a:gd name="T71" fmla="*/ 2147483647 h 338"/>
                    <a:gd name="T72" fmla="*/ 2147483647 w 485"/>
                    <a:gd name="T73" fmla="*/ 2147483647 h 338"/>
                    <a:gd name="T74" fmla="*/ 2147483647 w 485"/>
                    <a:gd name="T75" fmla="*/ 2147483647 h 338"/>
                    <a:gd name="T76" fmla="*/ 2147483647 w 485"/>
                    <a:gd name="T77" fmla="*/ 2147483647 h 338"/>
                    <a:gd name="T78" fmla="*/ 2147483647 w 485"/>
                    <a:gd name="T79" fmla="*/ 0 h 338"/>
                    <a:gd name="T80" fmla="*/ 2147483647 w 485"/>
                    <a:gd name="T81" fmla="*/ 2147483647 h 338"/>
                    <a:gd name="T82" fmla="*/ 2147483647 w 485"/>
                    <a:gd name="T83" fmla="*/ 2147483647 h 338"/>
                    <a:gd name="T84" fmla="*/ 2147483647 w 485"/>
                    <a:gd name="T85" fmla="*/ 2147483647 h 338"/>
                    <a:gd name="T86" fmla="*/ 2147483647 w 485"/>
                    <a:gd name="T87" fmla="*/ 2147483647 h 338"/>
                    <a:gd name="T88" fmla="*/ 2147483647 w 485"/>
                    <a:gd name="T89" fmla="*/ 2147483647 h 338"/>
                    <a:gd name="T90" fmla="*/ 2147483647 w 485"/>
                    <a:gd name="T91" fmla="*/ 2147483647 h 338"/>
                    <a:gd name="T92" fmla="*/ 2147483647 w 485"/>
                    <a:gd name="T93" fmla="*/ 2147483647 h 338"/>
                    <a:gd name="T94" fmla="*/ 2147483647 w 485"/>
                    <a:gd name="T95" fmla="*/ 2147483647 h 338"/>
                    <a:gd name="T96" fmla="*/ 2147483647 w 485"/>
                    <a:gd name="T97" fmla="*/ 2147483647 h 338"/>
                    <a:gd name="T98" fmla="*/ 2147483647 w 485"/>
                    <a:gd name="T99" fmla="*/ 2147483647 h 338"/>
                    <a:gd name="T100" fmla="*/ 0 w 485"/>
                    <a:gd name="T101" fmla="*/ 2147483647 h 33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85"/>
                    <a:gd name="T154" fmla="*/ 0 h 338"/>
                    <a:gd name="T155" fmla="*/ 485 w 485"/>
                    <a:gd name="T156" fmla="*/ 338 h 33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85" h="338">
                      <a:moveTo>
                        <a:pt x="0" y="49"/>
                      </a:moveTo>
                      <a:lnTo>
                        <a:pt x="3" y="93"/>
                      </a:lnTo>
                      <a:lnTo>
                        <a:pt x="31" y="66"/>
                      </a:lnTo>
                      <a:lnTo>
                        <a:pt x="66" y="101"/>
                      </a:lnTo>
                      <a:lnTo>
                        <a:pt x="50" y="121"/>
                      </a:lnTo>
                      <a:lnTo>
                        <a:pt x="6" y="102"/>
                      </a:lnTo>
                      <a:lnTo>
                        <a:pt x="2" y="132"/>
                      </a:lnTo>
                      <a:lnTo>
                        <a:pt x="6" y="150"/>
                      </a:lnTo>
                      <a:lnTo>
                        <a:pt x="31" y="153"/>
                      </a:lnTo>
                      <a:lnTo>
                        <a:pt x="19" y="172"/>
                      </a:lnTo>
                      <a:lnTo>
                        <a:pt x="41" y="186"/>
                      </a:lnTo>
                      <a:lnTo>
                        <a:pt x="41" y="246"/>
                      </a:lnTo>
                      <a:lnTo>
                        <a:pt x="107" y="229"/>
                      </a:lnTo>
                      <a:lnTo>
                        <a:pt x="143" y="211"/>
                      </a:lnTo>
                      <a:lnTo>
                        <a:pt x="229" y="251"/>
                      </a:lnTo>
                      <a:lnTo>
                        <a:pt x="282" y="274"/>
                      </a:lnTo>
                      <a:lnTo>
                        <a:pt x="294" y="287"/>
                      </a:lnTo>
                      <a:lnTo>
                        <a:pt x="299" y="316"/>
                      </a:lnTo>
                      <a:lnTo>
                        <a:pt x="349" y="338"/>
                      </a:lnTo>
                      <a:lnTo>
                        <a:pt x="423" y="257"/>
                      </a:lnTo>
                      <a:lnTo>
                        <a:pt x="472" y="257"/>
                      </a:lnTo>
                      <a:lnTo>
                        <a:pt x="480" y="223"/>
                      </a:lnTo>
                      <a:lnTo>
                        <a:pt x="485" y="210"/>
                      </a:lnTo>
                      <a:lnTo>
                        <a:pt x="469" y="188"/>
                      </a:lnTo>
                      <a:lnTo>
                        <a:pt x="433" y="175"/>
                      </a:lnTo>
                      <a:lnTo>
                        <a:pt x="431" y="158"/>
                      </a:lnTo>
                      <a:lnTo>
                        <a:pt x="379" y="145"/>
                      </a:lnTo>
                      <a:lnTo>
                        <a:pt x="349" y="115"/>
                      </a:lnTo>
                      <a:lnTo>
                        <a:pt x="338" y="96"/>
                      </a:lnTo>
                      <a:lnTo>
                        <a:pt x="313" y="77"/>
                      </a:lnTo>
                      <a:lnTo>
                        <a:pt x="297" y="87"/>
                      </a:lnTo>
                      <a:lnTo>
                        <a:pt x="288" y="96"/>
                      </a:lnTo>
                      <a:lnTo>
                        <a:pt x="271" y="93"/>
                      </a:lnTo>
                      <a:lnTo>
                        <a:pt x="256" y="66"/>
                      </a:lnTo>
                      <a:lnTo>
                        <a:pt x="255" y="49"/>
                      </a:lnTo>
                      <a:lnTo>
                        <a:pt x="238" y="43"/>
                      </a:lnTo>
                      <a:lnTo>
                        <a:pt x="234" y="27"/>
                      </a:lnTo>
                      <a:lnTo>
                        <a:pt x="212" y="14"/>
                      </a:lnTo>
                      <a:lnTo>
                        <a:pt x="196" y="14"/>
                      </a:lnTo>
                      <a:lnTo>
                        <a:pt x="186" y="0"/>
                      </a:lnTo>
                      <a:lnTo>
                        <a:pt x="169" y="8"/>
                      </a:lnTo>
                      <a:lnTo>
                        <a:pt x="175" y="27"/>
                      </a:lnTo>
                      <a:lnTo>
                        <a:pt x="167" y="24"/>
                      </a:lnTo>
                      <a:lnTo>
                        <a:pt x="154" y="20"/>
                      </a:lnTo>
                      <a:lnTo>
                        <a:pt x="143" y="49"/>
                      </a:lnTo>
                      <a:lnTo>
                        <a:pt x="125" y="52"/>
                      </a:lnTo>
                      <a:lnTo>
                        <a:pt x="107" y="48"/>
                      </a:lnTo>
                      <a:lnTo>
                        <a:pt x="91" y="62"/>
                      </a:lnTo>
                      <a:lnTo>
                        <a:pt x="76" y="49"/>
                      </a:lnTo>
                      <a:lnTo>
                        <a:pt x="53" y="36"/>
                      </a:lnTo>
                      <a:lnTo>
                        <a:pt x="0" y="49"/>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32" name="Freeform 244">
                  <a:extLst>
                    <a:ext uri="{FF2B5EF4-FFF2-40B4-BE49-F238E27FC236}">
                      <a16:creationId xmlns:a16="http://schemas.microsoft.com/office/drawing/2014/main" id="{B072DECE-F46B-8F10-3A0A-011323F5240B}"/>
                    </a:ext>
                  </a:extLst>
                </p:cNvPr>
                <p:cNvSpPr>
                  <a:spLocks noChangeAspect="1"/>
                </p:cNvSpPr>
                <p:nvPr/>
              </p:nvSpPr>
              <p:spPr bwMode="gray">
                <a:xfrm>
                  <a:off x="2379663" y="3138489"/>
                  <a:ext cx="280987" cy="139700"/>
                </a:xfrm>
                <a:custGeom>
                  <a:avLst/>
                  <a:gdLst>
                    <a:gd name="T0" fmla="*/ 2147483647 w 405"/>
                    <a:gd name="T1" fmla="*/ 2147483647 h 172"/>
                    <a:gd name="T2" fmla="*/ 2147483647 w 405"/>
                    <a:gd name="T3" fmla="*/ 2147483647 h 172"/>
                    <a:gd name="T4" fmla="*/ 2147483647 w 405"/>
                    <a:gd name="T5" fmla="*/ 2147483647 h 172"/>
                    <a:gd name="T6" fmla="*/ 0 w 405"/>
                    <a:gd name="T7" fmla="*/ 2147483647 h 172"/>
                    <a:gd name="T8" fmla="*/ 2147483647 w 405"/>
                    <a:gd name="T9" fmla="*/ 2147483647 h 172"/>
                    <a:gd name="T10" fmla="*/ 2147483647 w 405"/>
                    <a:gd name="T11" fmla="*/ 2147483647 h 172"/>
                    <a:gd name="T12" fmla="*/ 2147483647 w 405"/>
                    <a:gd name="T13" fmla="*/ 2147483647 h 172"/>
                    <a:gd name="T14" fmla="*/ 2147483647 w 405"/>
                    <a:gd name="T15" fmla="*/ 2147483647 h 172"/>
                    <a:gd name="T16" fmla="*/ 2147483647 w 405"/>
                    <a:gd name="T17" fmla="*/ 2147483647 h 172"/>
                    <a:gd name="T18" fmla="*/ 2147483647 w 405"/>
                    <a:gd name="T19" fmla="*/ 2147483647 h 172"/>
                    <a:gd name="T20" fmla="*/ 2147483647 w 405"/>
                    <a:gd name="T21" fmla="*/ 2147483647 h 172"/>
                    <a:gd name="T22" fmla="*/ 2147483647 w 405"/>
                    <a:gd name="T23" fmla="*/ 2147483647 h 172"/>
                    <a:gd name="T24" fmla="*/ 2147483647 w 405"/>
                    <a:gd name="T25" fmla="*/ 2147483647 h 172"/>
                    <a:gd name="T26" fmla="*/ 2147483647 w 405"/>
                    <a:gd name="T27" fmla="*/ 2147483647 h 172"/>
                    <a:gd name="T28" fmla="*/ 2147483647 w 405"/>
                    <a:gd name="T29" fmla="*/ 2147483647 h 172"/>
                    <a:gd name="T30" fmla="*/ 2147483647 w 405"/>
                    <a:gd name="T31" fmla="*/ 2147483647 h 172"/>
                    <a:gd name="T32" fmla="*/ 2147483647 w 405"/>
                    <a:gd name="T33" fmla="*/ 2147483647 h 172"/>
                    <a:gd name="T34" fmla="*/ 2147483647 w 405"/>
                    <a:gd name="T35" fmla="*/ 2147483647 h 172"/>
                    <a:gd name="T36" fmla="*/ 2147483647 w 405"/>
                    <a:gd name="T37" fmla="*/ 2147483647 h 172"/>
                    <a:gd name="T38" fmla="*/ 2147483647 w 405"/>
                    <a:gd name="T39" fmla="*/ 2147483647 h 172"/>
                    <a:gd name="T40" fmla="*/ 2147483647 w 405"/>
                    <a:gd name="T41" fmla="*/ 2147483647 h 172"/>
                    <a:gd name="T42" fmla="*/ 2147483647 w 405"/>
                    <a:gd name="T43" fmla="*/ 0 h 172"/>
                    <a:gd name="T44" fmla="*/ 2147483647 w 405"/>
                    <a:gd name="T45" fmla="*/ 2147483647 h 172"/>
                    <a:gd name="T46" fmla="*/ 2147483647 w 405"/>
                    <a:gd name="T47" fmla="*/ 2147483647 h 172"/>
                    <a:gd name="T48" fmla="*/ 2147483647 w 405"/>
                    <a:gd name="T49" fmla="*/ 2147483647 h 172"/>
                    <a:gd name="T50" fmla="*/ 2147483647 w 405"/>
                    <a:gd name="T51" fmla="*/ 2147483647 h 172"/>
                    <a:gd name="T52" fmla="*/ 2147483647 w 405"/>
                    <a:gd name="T53" fmla="*/ 2147483647 h 172"/>
                    <a:gd name="T54" fmla="*/ 2147483647 w 405"/>
                    <a:gd name="T55" fmla="*/ 2147483647 h 172"/>
                    <a:gd name="T56" fmla="*/ 2147483647 w 405"/>
                    <a:gd name="T57" fmla="*/ 2147483647 h 172"/>
                    <a:gd name="T58" fmla="*/ 2147483647 w 405"/>
                    <a:gd name="T59" fmla="*/ 2147483647 h 172"/>
                    <a:gd name="T60" fmla="*/ 2147483647 w 405"/>
                    <a:gd name="T61" fmla="*/ 2147483647 h 172"/>
                    <a:gd name="T62" fmla="*/ 2147483647 w 405"/>
                    <a:gd name="T63" fmla="*/ 2147483647 h 172"/>
                    <a:gd name="T64" fmla="*/ 2147483647 w 405"/>
                    <a:gd name="T65" fmla="*/ 2147483647 h 172"/>
                    <a:gd name="T66" fmla="*/ 2147483647 w 405"/>
                    <a:gd name="T67" fmla="*/ 2147483647 h 172"/>
                    <a:gd name="T68" fmla="*/ 2147483647 w 405"/>
                    <a:gd name="T69" fmla="*/ 2147483647 h 172"/>
                    <a:gd name="T70" fmla="*/ 2147483647 w 405"/>
                    <a:gd name="T71" fmla="*/ 2147483647 h 172"/>
                    <a:gd name="T72" fmla="*/ 2147483647 w 405"/>
                    <a:gd name="T73" fmla="*/ 2147483647 h 172"/>
                    <a:gd name="T74" fmla="*/ 2147483647 w 405"/>
                    <a:gd name="T75" fmla="*/ 2147483647 h 172"/>
                    <a:gd name="T76" fmla="*/ 2147483647 w 405"/>
                    <a:gd name="T77" fmla="*/ 2147483647 h 172"/>
                    <a:gd name="T78" fmla="*/ 2147483647 w 405"/>
                    <a:gd name="T79" fmla="*/ 2147483647 h 172"/>
                    <a:gd name="T80" fmla="*/ 2147483647 w 405"/>
                    <a:gd name="T81" fmla="*/ 2147483647 h 172"/>
                    <a:gd name="T82" fmla="*/ 2147483647 w 405"/>
                    <a:gd name="T83" fmla="*/ 2147483647 h 17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05"/>
                    <a:gd name="T127" fmla="*/ 0 h 172"/>
                    <a:gd name="T128" fmla="*/ 405 w 405"/>
                    <a:gd name="T129" fmla="*/ 172 h 17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05" h="172">
                      <a:moveTo>
                        <a:pt x="103" y="122"/>
                      </a:moveTo>
                      <a:lnTo>
                        <a:pt x="74" y="122"/>
                      </a:lnTo>
                      <a:lnTo>
                        <a:pt x="15" y="129"/>
                      </a:lnTo>
                      <a:lnTo>
                        <a:pt x="0" y="148"/>
                      </a:lnTo>
                      <a:lnTo>
                        <a:pt x="15" y="156"/>
                      </a:lnTo>
                      <a:lnTo>
                        <a:pt x="27" y="162"/>
                      </a:lnTo>
                      <a:lnTo>
                        <a:pt x="109" y="161"/>
                      </a:lnTo>
                      <a:lnTo>
                        <a:pt x="163" y="161"/>
                      </a:lnTo>
                      <a:lnTo>
                        <a:pt x="187" y="172"/>
                      </a:lnTo>
                      <a:lnTo>
                        <a:pt x="196" y="150"/>
                      </a:lnTo>
                      <a:lnTo>
                        <a:pt x="219" y="148"/>
                      </a:lnTo>
                      <a:lnTo>
                        <a:pt x="252" y="140"/>
                      </a:lnTo>
                      <a:lnTo>
                        <a:pt x="280" y="135"/>
                      </a:lnTo>
                      <a:lnTo>
                        <a:pt x="332" y="106"/>
                      </a:lnTo>
                      <a:lnTo>
                        <a:pt x="387" y="79"/>
                      </a:lnTo>
                      <a:lnTo>
                        <a:pt x="405" y="65"/>
                      </a:lnTo>
                      <a:lnTo>
                        <a:pt x="398" y="39"/>
                      </a:lnTo>
                      <a:lnTo>
                        <a:pt x="372" y="39"/>
                      </a:lnTo>
                      <a:lnTo>
                        <a:pt x="346" y="27"/>
                      </a:lnTo>
                      <a:lnTo>
                        <a:pt x="320" y="17"/>
                      </a:lnTo>
                      <a:lnTo>
                        <a:pt x="251" y="11"/>
                      </a:lnTo>
                      <a:lnTo>
                        <a:pt x="167" y="0"/>
                      </a:lnTo>
                      <a:lnTo>
                        <a:pt x="150" y="3"/>
                      </a:lnTo>
                      <a:lnTo>
                        <a:pt x="154" y="17"/>
                      </a:lnTo>
                      <a:lnTo>
                        <a:pt x="165" y="30"/>
                      </a:lnTo>
                      <a:lnTo>
                        <a:pt x="141" y="34"/>
                      </a:lnTo>
                      <a:lnTo>
                        <a:pt x="134" y="25"/>
                      </a:lnTo>
                      <a:lnTo>
                        <a:pt x="107" y="22"/>
                      </a:lnTo>
                      <a:lnTo>
                        <a:pt x="69" y="25"/>
                      </a:lnTo>
                      <a:lnTo>
                        <a:pt x="86" y="34"/>
                      </a:lnTo>
                      <a:lnTo>
                        <a:pt x="90" y="44"/>
                      </a:lnTo>
                      <a:lnTo>
                        <a:pt x="77" y="55"/>
                      </a:lnTo>
                      <a:lnTo>
                        <a:pt x="77" y="73"/>
                      </a:lnTo>
                      <a:lnTo>
                        <a:pt x="92" y="85"/>
                      </a:lnTo>
                      <a:lnTo>
                        <a:pt x="141" y="85"/>
                      </a:lnTo>
                      <a:lnTo>
                        <a:pt x="158" y="83"/>
                      </a:lnTo>
                      <a:lnTo>
                        <a:pt x="174" y="99"/>
                      </a:lnTo>
                      <a:lnTo>
                        <a:pt x="156" y="120"/>
                      </a:lnTo>
                      <a:lnTo>
                        <a:pt x="139" y="120"/>
                      </a:lnTo>
                      <a:lnTo>
                        <a:pt x="121" y="118"/>
                      </a:lnTo>
                      <a:lnTo>
                        <a:pt x="113" y="120"/>
                      </a:lnTo>
                      <a:lnTo>
                        <a:pt x="103" y="122"/>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sp>
              <p:nvSpPr>
                <p:cNvPr id="5333" name="Freeform 245">
                  <a:extLst>
                    <a:ext uri="{FF2B5EF4-FFF2-40B4-BE49-F238E27FC236}">
                      <a16:creationId xmlns:a16="http://schemas.microsoft.com/office/drawing/2014/main" id="{240A0082-DDF9-B163-7308-8E2A5733A2DC}"/>
                    </a:ext>
                  </a:extLst>
                </p:cNvPr>
                <p:cNvSpPr>
                  <a:spLocks noChangeAspect="1"/>
                </p:cNvSpPr>
                <p:nvPr/>
              </p:nvSpPr>
              <p:spPr bwMode="gray">
                <a:xfrm>
                  <a:off x="2343150" y="3211514"/>
                  <a:ext cx="176213" cy="144462"/>
                </a:xfrm>
                <a:custGeom>
                  <a:avLst/>
                  <a:gdLst>
                    <a:gd name="T0" fmla="*/ 0 w 256"/>
                    <a:gd name="T1" fmla="*/ 2147483647 h 178"/>
                    <a:gd name="T2" fmla="*/ 2147483647 w 256"/>
                    <a:gd name="T3" fmla="*/ 2147483647 h 178"/>
                    <a:gd name="T4" fmla="*/ 2147483647 w 256"/>
                    <a:gd name="T5" fmla="*/ 2147483647 h 178"/>
                    <a:gd name="T6" fmla="*/ 2147483647 w 256"/>
                    <a:gd name="T7" fmla="*/ 2147483647 h 178"/>
                    <a:gd name="T8" fmla="*/ 2147483647 w 256"/>
                    <a:gd name="T9" fmla="*/ 2147483647 h 178"/>
                    <a:gd name="T10" fmla="*/ 2147483647 w 256"/>
                    <a:gd name="T11" fmla="*/ 2147483647 h 178"/>
                    <a:gd name="T12" fmla="*/ 2147483647 w 256"/>
                    <a:gd name="T13" fmla="*/ 2147483647 h 178"/>
                    <a:gd name="T14" fmla="*/ 2147483647 w 256"/>
                    <a:gd name="T15" fmla="*/ 2147483647 h 178"/>
                    <a:gd name="T16" fmla="*/ 2147483647 w 256"/>
                    <a:gd name="T17" fmla="*/ 2147483647 h 178"/>
                    <a:gd name="T18" fmla="*/ 2147483647 w 256"/>
                    <a:gd name="T19" fmla="*/ 2147483647 h 178"/>
                    <a:gd name="T20" fmla="*/ 2147483647 w 256"/>
                    <a:gd name="T21" fmla="*/ 2147483647 h 178"/>
                    <a:gd name="T22" fmla="*/ 2147483647 w 256"/>
                    <a:gd name="T23" fmla="*/ 2147483647 h 178"/>
                    <a:gd name="T24" fmla="*/ 2147483647 w 256"/>
                    <a:gd name="T25" fmla="*/ 2147483647 h 178"/>
                    <a:gd name="T26" fmla="*/ 2147483647 w 256"/>
                    <a:gd name="T27" fmla="*/ 2147483647 h 178"/>
                    <a:gd name="T28" fmla="*/ 2147483647 w 256"/>
                    <a:gd name="T29" fmla="*/ 2147483647 h 178"/>
                    <a:gd name="T30" fmla="*/ 2147483647 w 256"/>
                    <a:gd name="T31" fmla="*/ 2147483647 h 178"/>
                    <a:gd name="T32" fmla="*/ 2147483647 w 256"/>
                    <a:gd name="T33" fmla="*/ 2147483647 h 178"/>
                    <a:gd name="T34" fmla="*/ 2147483647 w 256"/>
                    <a:gd name="T35" fmla="*/ 2147483647 h 178"/>
                    <a:gd name="T36" fmla="*/ 2147483647 w 256"/>
                    <a:gd name="T37" fmla="*/ 2147483647 h 178"/>
                    <a:gd name="T38" fmla="*/ 2147483647 w 256"/>
                    <a:gd name="T39" fmla="*/ 2147483647 h 178"/>
                    <a:gd name="T40" fmla="*/ 2147483647 w 256"/>
                    <a:gd name="T41" fmla="*/ 2147483647 h 178"/>
                    <a:gd name="T42" fmla="*/ 2147483647 w 256"/>
                    <a:gd name="T43" fmla="*/ 2147483647 h 178"/>
                    <a:gd name="T44" fmla="*/ 2147483647 w 256"/>
                    <a:gd name="T45" fmla="*/ 2147483647 h 178"/>
                    <a:gd name="T46" fmla="*/ 2147483647 w 256"/>
                    <a:gd name="T47" fmla="*/ 2147483647 h 178"/>
                    <a:gd name="T48" fmla="*/ 2147483647 w 256"/>
                    <a:gd name="T49" fmla="*/ 0 h 178"/>
                    <a:gd name="T50" fmla="*/ 2147483647 w 256"/>
                    <a:gd name="T51" fmla="*/ 2147483647 h 178"/>
                    <a:gd name="T52" fmla="*/ 2147483647 w 256"/>
                    <a:gd name="T53" fmla="*/ 2147483647 h 178"/>
                    <a:gd name="T54" fmla="*/ 2147483647 w 256"/>
                    <a:gd name="T55" fmla="*/ 2147483647 h 178"/>
                    <a:gd name="T56" fmla="*/ 2147483647 w 256"/>
                    <a:gd name="T57" fmla="*/ 2147483647 h 178"/>
                    <a:gd name="T58" fmla="*/ 2147483647 w 256"/>
                    <a:gd name="T59" fmla="*/ 2147483647 h 178"/>
                    <a:gd name="T60" fmla="*/ 2147483647 w 256"/>
                    <a:gd name="T61" fmla="*/ 2147483647 h 178"/>
                    <a:gd name="T62" fmla="*/ 2147483647 w 256"/>
                    <a:gd name="T63" fmla="*/ 2147483647 h 178"/>
                    <a:gd name="T64" fmla="*/ 2147483647 w 256"/>
                    <a:gd name="T65" fmla="*/ 2147483647 h 178"/>
                    <a:gd name="T66" fmla="*/ 2147483647 w 256"/>
                    <a:gd name="T67" fmla="*/ 2147483647 h 178"/>
                    <a:gd name="T68" fmla="*/ 2147483647 w 256"/>
                    <a:gd name="T69" fmla="*/ 2147483647 h 178"/>
                    <a:gd name="T70" fmla="*/ 2147483647 w 256"/>
                    <a:gd name="T71" fmla="*/ 2147483647 h 178"/>
                    <a:gd name="T72" fmla="*/ 0 w 256"/>
                    <a:gd name="T73" fmla="*/ 2147483647 h 17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56"/>
                    <a:gd name="T112" fmla="*/ 0 h 178"/>
                    <a:gd name="T113" fmla="*/ 256 w 256"/>
                    <a:gd name="T114" fmla="*/ 178 h 17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56" h="178">
                      <a:moveTo>
                        <a:pt x="0" y="151"/>
                      </a:moveTo>
                      <a:lnTo>
                        <a:pt x="2" y="159"/>
                      </a:lnTo>
                      <a:lnTo>
                        <a:pt x="20" y="161"/>
                      </a:lnTo>
                      <a:lnTo>
                        <a:pt x="67" y="162"/>
                      </a:lnTo>
                      <a:lnTo>
                        <a:pt x="121" y="106"/>
                      </a:lnTo>
                      <a:lnTo>
                        <a:pt x="134" y="143"/>
                      </a:lnTo>
                      <a:lnTo>
                        <a:pt x="149" y="178"/>
                      </a:lnTo>
                      <a:lnTo>
                        <a:pt x="182" y="164"/>
                      </a:lnTo>
                      <a:lnTo>
                        <a:pt x="219" y="150"/>
                      </a:lnTo>
                      <a:lnTo>
                        <a:pt x="254" y="161"/>
                      </a:lnTo>
                      <a:lnTo>
                        <a:pt x="256" y="109"/>
                      </a:lnTo>
                      <a:lnTo>
                        <a:pt x="231" y="98"/>
                      </a:lnTo>
                      <a:lnTo>
                        <a:pt x="216" y="100"/>
                      </a:lnTo>
                      <a:lnTo>
                        <a:pt x="227" y="67"/>
                      </a:lnTo>
                      <a:lnTo>
                        <a:pt x="197" y="60"/>
                      </a:lnTo>
                      <a:lnTo>
                        <a:pt x="171" y="57"/>
                      </a:lnTo>
                      <a:lnTo>
                        <a:pt x="135" y="57"/>
                      </a:lnTo>
                      <a:lnTo>
                        <a:pt x="106" y="57"/>
                      </a:lnTo>
                      <a:lnTo>
                        <a:pt x="72" y="57"/>
                      </a:lnTo>
                      <a:lnTo>
                        <a:pt x="42" y="51"/>
                      </a:lnTo>
                      <a:lnTo>
                        <a:pt x="38" y="46"/>
                      </a:lnTo>
                      <a:lnTo>
                        <a:pt x="44" y="34"/>
                      </a:lnTo>
                      <a:lnTo>
                        <a:pt x="56" y="25"/>
                      </a:lnTo>
                      <a:lnTo>
                        <a:pt x="105" y="17"/>
                      </a:lnTo>
                      <a:lnTo>
                        <a:pt x="102" y="0"/>
                      </a:lnTo>
                      <a:lnTo>
                        <a:pt x="66" y="6"/>
                      </a:lnTo>
                      <a:lnTo>
                        <a:pt x="34" y="3"/>
                      </a:lnTo>
                      <a:lnTo>
                        <a:pt x="13" y="20"/>
                      </a:lnTo>
                      <a:lnTo>
                        <a:pt x="7" y="57"/>
                      </a:lnTo>
                      <a:lnTo>
                        <a:pt x="8" y="66"/>
                      </a:lnTo>
                      <a:lnTo>
                        <a:pt x="5" y="68"/>
                      </a:lnTo>
                      <a:lnTo>
                        <a:pt x="28" y="76"/>
                      </a:lnTo>
                      <a:lnTo>
                        <a:pt x="39" y="95"/>
                      </a:lnTo>
                      <a:lnTo>
                        <a:pt x="33" y="118"/>
                      </a:lnTo>
                      <a:lnTo>
                        <a:pt x="27" y="121"/>
                      </a:lnTo>
                      <a:lnTo>
                        <a:pt x="18" y="131"/>
                      </a:lnTo>
                      <a:lnTo>
                        <a:pt x="0" y="151"/>
                      </a:lnTo>
                      <a:close/>
                    </a:path>
                  </a:pathLst>
                </a:custGeom>
                <a:grpFill/>
                <a:ln w="9525" cap="rnd">
                  <a:solidFill>
                    <a:srgbClr val="DEEBF7"/>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dirty="0">
                    <a:ln>
                      <a:noFill/>
                    </a:ln>
                    <a:solidFill>
                      <a:prstClr val="black"/>
                    </a:solidFill>
                    <a:effectLst/>
                    <a:uLnTx/>
                    <a:uFillTx/>
                    <a:latin typeface="맑은 고딕"/>
                    <a:ea typeface="맑은 고딕"/>
                    <a:cs typeface="+mn-cs"/>
                  </a:endParaRPr>
                </a:p>
              </p:txBody>
            </p:sp>
          </p:grpSp>
        </p:grpSp>
        <p:sp>
          <p:nvSpPr>
            <p:cNvPr id="8" name="object 11">
              <a:extLst>
                <a:ext uri="{FF2B5EF4-FFF2-40B4-BE49-F238E27FC236}">
                  <a16:creationId xmlns:a16="http://schemas.microsoft.com/office/drawing/2014/main" id="{1A69343E-E1CC-4152-29D1-47CED3238CA1}"/>
                </a:ext>
              </a:extLst>
            </p:cNvPr>
            <p:cNvSpPr/>
            <p:nvPr/>
          </p:nvSpPr>
          <p:spPr>
            <a:xfrm rot="10800000">
              <a:off x="6603830" y="3100427"/>
              <a:ext cx="1045371" cy="314647"/>
            </a:xfrm>
            <a:custGeom>
              <a:avLst/>
              <a:gdLst/>
              <a:ahLst/>
              <a:cxnLst/>
              <a:rect l="l" t="t" r="r" b="b"/>
              <a:pathLst>
                <a:path w="1439544" h="1069975">
                  <a:moveTo>
                    <a:pt x="1439011" y="0"/>
                  </a:moveTo>
                  <a:lnTo>
                    <a:pt x="0" y="0"/>
                  </a:lnTo>
                  <a:lnTo>
                    <a:pt x="0" y="1069949"/>
                  </a:lnTo>
                </a:path>
              </a:pathLst>
            </a:custGeom>
            <a:ln w="9525">
              <a:solidFill>
                <a:schemeClr val="tx1">
                  <a:lumMod val="50000"/>
                  <a:lumOff val="50000"/>
                </a:schemeClr>
              </a:solidFill>
            </a:ln>
          </p:spPr>
          <p:txBody>
            <a:bodyPr wrap="square" lIns="0" tIns="0" rIns="0" bIns="0" rtlCol="0"/>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sz="1154" b="0" i="0" u="none" strike="noStrike" kern="1200" cap="none" spc="-100" normalizeH="0" baseline="0" noProof="0" dirty="0">
                <a:ln>
                  <a:noFill/>
                </a:ln>
                <a:solidFill>
                  <a:prstClr val="black">
                    <a:lumMod val="75000"/>
                    <a:lumOff val="25000"/>
                  </a:prstClr>
                </a:solidFill>
                <a:effectLst/>
                <a:uLnTx/>
                <a:uFillTx/>
                <a:latin typeface="Pretendard" panose="02000503000000020004" pitchFamily="2" charset="-127"/>
                <a:ea typeface="Pretendard" panose="02000503000000020004" pitchFamily="2" charset="-127"/>
                <a:cs typeface="+mn-cs"/>
              </a:endParaRPr>
            </a:p>
          </p:txBody>
        </p:sp>
        <p:sp>
          <p:nvSpPr>
            <p:cNvPr id="9" name="object 39">
              <a:extLst>
                <a:ext uri="{FF2B5EF4-FFF2-40B4-BE49-F238E27FC236}">
                  <a16:creationId xmlns:a16="http://schemas.microsoft.com/office/drawing/2014/main" id="{097379D3-5E46-5883-BC6B-9EE985B182C8}"/>
                </a:ext>
              </a:extLst>
            </p:cNvPr>
            <p:cNvSpPr/>
            <p:nvPr/>
          </p:nvSpPr>
          <p:spPr>
            <a:xfrm rot="10800000" flipV="1">
              <a:off x="5115621" y="3668198"/>
              <a:ext cx="487190" cy="1450442"/>
            </a:xfrm>
            <a:custGeom>
              <a:avLst/>
              <a:gdLst/>
              <a:ahLst/>
              <a:cxnLst/>
              <a:rect l="l" t="t" r="r" b="b"/>
              <a:pathLst>
                <a:path w="2729864" h="431800">
                  <a:moveTo>
                    <a:pt x="0" y="431317"/>
                  </a:moveTo>
                  <a:lnTo>
                    <a:pt x="2729395" y="431317"/>
                  </a:lnTo>
                  <a:lnTo>
                    <a:pt x="2729395" y="0"/>
                  </a:lnTo>
                </a:path>
              </a:pathLst>
            </a:custGeom>
            <a:ln w="9525">
              <a:solidFill>
                <a:schemeClr val="tx1">
                  <a:lumMod val="50000"/>
                  <a:lumOff val="50000"/>
                </a:schemeClr>
              </a:solidFill>
            </a:ln>
          </p:spPr>
          <p:txBody>
            <a:bodyPr wrap="square" lIns="0" tIns="0" rIns="0" bIns="0" rtlCol="0"/>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sz="1154" b="0" i="0" u="none" strike="noStrike" kern="1200" cap="none" spc="-100" normalizeH="0" baseline="0" noProof="0" dirty="0">
                <a:ln>
                  <a:noFill/>
                </a:ln>
                <a:solidFill>
                  <a:prstClr val="black">
                    <a:lumMod val="75000"/>
                    <a:lumOff val="25000"/>
                  </a:prstClr>
                </a:solidFill>
                <a:effectLst/>
                <a:uLnTx/>
                <a:uFillTx/>
                <a:latin typeface="Pretendard" panose="02000503000000020004" pitchFamily="2" charset="-127"/>
                <a:ea typeface="Pretendard" panose="02000503000000020004" pitchFamily="2" charset="-127"/>
                <a:cs typeface="+mn-cs"/>
              </a:endParaRPr>
            </a:p>
          </p:txBody>
        </p:sp>
        <p:sp>
          <p:nvSpPr>
            <p:cNvPr id="10" name="object 41">
              <a:extLst>
                <a:ext uri="{FF2B5EF4-FFF2-40B4-BE49-F238E27FC236}">
                  <a16:creationId xmlns:a16="http://schemas.microsoft.com/office/drawing/2014/main" id="{29DC9490-CDA9-2090-66C6-C3EABF43D642}"/>
                </a:ext>
              </a:extLst>
            </p:cNvPr>
            <p:cNvSpPr/>
            <p:nvPr/>
          </p:nvSpPr>
          <p:spPr>
            <a:xfrm>
              <a:off x="1658292" y="2794000"/>
              <a:ext cx="3118739" cy="510048"/>
            </a:xfrm>
            <a:custGeom>
              <a:avLst/>
              <a:gdLst/>
              <a:ahLst/>
              <a:cxnLst/>
              <a:rect l="l" t="t" r="r" b="b"/>
              <a:pathLst>
                <a:path w="3716020" h="3695700">
                  <a:moveTo>
                    <a:pt x="0" y="0"/>
                  </a:moveTo>
                  <a:lnTo>
                    <a:pt x="3715804" y="0"/>
                  </a:lnTo>
                  <a:lnTo>
                    <a:pt x="3715804" y="3695661"/>
                  </a:lnTo>
                </a:path>
              </a:pathLst>
            </a:custGeom>
            <a:ln w="9525">
              <a:solidFill>
                <a:schemeClr val="tx1">
                  <a:lumMod val="50000"/>
                  <a:lumOff val="50000"/>
                </a:schemeClr>
              </a:solidFill>
            </a:ln>
          </p:spPr>
          <p:txBody>
            <a:bodyPr wrap="square" lIns="0" tIns="0" rIns="0" bIns="0" rtlCol="0"/>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sz="1154" b="0" i="0" u="none" strike="noStrike" kern="1200" cap="none" spc="-100" normalizeH="0" baseline="0" noProof="0" dirty="0">
                <a:ln>
                  <a:noFill/>
                </a:ln>
                <a:solidFill>
                  <a:prstClr val="black">
                    <a:lumMod val="75000"/>
                    <a:lumOff val="25000"/>
                  </a:prstClr>
                </a:solidFill>
                <a:effectLst/>
                <a:uLnTx/>
                <a:uFillTx/>
                <a:latin typeface="Pretendard" panose="02000503000000020004" pitchFamily="2" charset="-127"/>
                <a:ea typeface="Pretendard" panose="02000503000000020004" pitchFamily="2" charset="-127"/>
                <a:cs typeface="+mn-cs"/>
              </a:endParaRPr>
            </a:p>
          </p:txBody>
        </p:sp>
        <p:sp>
          <p:nvSpPr>
            <p:cNvPr id="11" name="object 40">
              <a:extLst>
                <a:ext uri="{FF2B5EF4-FFF2-40B4-BE49-F238E27FC236}">
                  <a16:creationId xmlns:a16="http://schemas.microsoft.com/office/drawing/2014/main" id="{A210DD19-9FA6-0C3D-A36D-51DFDF484A7A}"/>
                </a:ext>
              </a:extLst>
            </p:cNvPr>
            <p:cNvSpPr/>
            <p:nvPr/>
          </p:nvSpPr>
          <p:spPr>
            <a:xfrm flipH="1">
              <a:off x="4777029" y="4159754"/>
              <a:ext cx="845185" cy="1580645"/>
            </a:xfrm>
            <a:custGeom>
              <a:avLst/>
              <a:gdLst/>
              <a:ahLst/>
              <a:cxnLst/>
              <a:rect l="l" t="t" r="r" b="b"/>
              <a:pathLst>
                <a:path w="2890520" h="127000">
                  <a:moveTo>
                    <a:pt x="0" y="126669"/>
                  </a:moveTo>
                  <a:lnTo>
                    <a:pt x="2889897" y="126669"/>
                  </a:lnTo>
                  <a:lnTo>
                    <a:pt x="2889897" y="0"/>
                  </a:lnTo>
                </a:path>
              </a:pathLst>
            </a:custGeom>
            <a:ln w="9525">
              <a:solidFill>
                <a:schemeClr val="tx1">
                  <a:lumMod val="50000"/>
                  <a:lumOff val="50000"/>
                </a:schemeClr>
              </a:solidFill>
            </a:ln>
          </p:spPr>
          <p:txBody>
            <a:bodyPr wrap="square" lIns="0" tIns="0" rIns="0" bIns="0" rtlCol="0"/>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sz="1154" b="0" i="0" u="none" strike="noStrike" kern="1200" cap="none" spc="-100" normalizeH="0" baseline="0" noProof="0" dirty="0">
                <a:ln>
                  <a:noFill/>
                </a:ln>
                <a:solidFill>
                  <a:prstClr val="black">
                    <a:lumMod val="75000"/>
                    <a:lumOff val="25000"/>
                  </a:prstClr>
                </a:solidFill>
                <a:effectLst/>
                <a:uLnTx/>
                <a:uFillTx/>
                <a:latin typeface="Pretendard" panose="02000503000000020004" pitchFamily="2" charset="-127"/>
                <a:ea typeface="Pretendard" panose="02000503000000020004" pitchFamily="2" charset="-127"/>
                <a:cs typeface="+mn-cs"/>
              </a:endParaRPr>
            </a:p>
          </p:txBody>
        </p:sp>
        <p:sp>
          <p:nvSpPr>
            <p:cNvPr id="12" name="object 116">
              <a:extLst>
                <a:ext uri="{FF2B5EF4-FFF2-40B4-BE49-F238E27FC236}">
                  <a16:creationId xmlns:a16="http://schemas.microsoft.com/office/drawing/2014/main" id="{D35EBDA8-B72A-72EE-DCA8-8888D256DB24}"/>
                </a:ext>
              </a:extLst>
            </p:cNvPr>
            <p:cNvSpPr txBox="1"/>
            <p:nvPr/>
          </p:nvSpPr>
          <p:spPr>
            <a:xfrm>
              <a:off x="5805973" y="3318991"/>
              <a:ext cx="2037198" cy="797539"/>
            </a:xfrm>
            <a:prstGeom prst="rect">
              <a:avLst/>
            </a:prstGeom>
          </p:spPr>
          <p:txBody>
            <a:bodyPr vert="horz" wrap="square" lIns="0" tIns="36652" rIns="0" bIns="0" rtlCol="0">
              <a:spAutoFit/>
            </a:bodyPr>
            <a:lstStyle/>
            <a:p>
              <a:pPr marL="8145" marR="0" lvl="0" indent="0" algn="l" defTabSz="914400" rtl="0" eaLnBrk="1" fontAlgn="auto" latinLnBrk="1" hangingPunct="1">
                <a:lnSpc>
                  <a:spcPct val="120000"/>
                </a:lnSpc>
                <a:spcAft>
                  <a:spcPts val="0"/>
                </a:spcAft>
                <a:buClrTx/>
                <a:buSzTx/>
                <a:buFontTx/>
                <a:buNone/>
                <a:tabLst/>
                <a:defRPr/>
              </a:pPr>
              <a:r>
                <a:rPr kumimoji="0" sz="1200" b="0" i="0" u="none" strike="noStrike" kern="1200" cap="none" spc="0" normalizeH="0" baseline="0" noProof="0" dirty="0">
                  <a:ln>
                    <a:noFill/>
                  </a:ln>
                  <a:solidFill>
                    <a:srgbClr val="123885"/>
                  </a:solidFill>
                  <a:effectLst/>
                  <a:uLnTx/>
                  <a:uFillTx/>
                  <a:latin typeface="Pretendard SemiBold" panose="02000703000000020004" pitchFamily="2" charset="-127"/>
                  <a:ea typeface="Pretendard SemiBold" panose="02000703000000020004" pitchFamily="2" charset="-127"/>
                  <a:cs typeface="+mn-cs"/>
                </a:rPr>
                <a:t>USA</a:t>
              </a:r>
            </a:p>
            <a:p>
              <a:pPr marL="8145">
                <a:lnSpc>
                  <a:spcPct val="120000"/>
                </a:lnSpc>
                <a:defRPr/>
              </a:pPr>
              <a:r>
                <a:rPr sz="1000" spc="-40" dirty="0">
                  <a:solidFill>
                    <a:schemeClr val="tx1">
                      <a:lumMod val="75000"/>
                      <a:lumOff val="25000"/>
                    </a:schemeClr>
                  </a:solidFill>
                  <a:latin typeface="Pretendard" panose="02000503000000020004" pitchFamily="2" charset="-127"/>
                  <a:ea typeface="Pretendard" panose="02000503000000020004" pitchFamily="2" charset="-127"/>
                </a:rPr>
                <a:t>DONGJIN USA INC</a:t>
              </a:r>
              <a:endParaRPr lang="en-US" altLang="ko-KR" sz="1000" spc="-40" dirty="0">
                <a:solidFill>
                  <a:schemeClr val="tx1">
                    <a:lumMod val="75000"/>
                    <a:lumOff val="25000"/>
                  </a:schemeClr>
                </a:solidFill>
                <a:latin typeface="Pretendard" panose="02000503000000020004" pitchFamily="2" charset="-127"/>
                <a:ea typeface="Pretendard" panose="02000503000000020004" pitchFamily="2" charset="-127"/>
              </a:endParaRPr>
            </a:p>
            <a:p>
              <a:pPr marL="8145">
                <a:lnSpc>
                  <a:spcPct val="120000"/>
                </a:lnSpc>
                <a:defRPr/>
              </a:pPr>
              <a:r>
                <a:rPr lang="en-US" altLang="ko-KR" sz="1000" spc="-40" dirty="0">
                  <a:solidFill>
                    <a:schemeClr val="tx1">
                      <a:lumMod val="75000"/>
                      <a:lumOff val="25000"/>
                    </a:schemeClr>
                  </a:solidFill>
                  <a:latin typeface="Pretendard" panose="02000503000000020004" pitchFamily="2" charset="-127"/>
                  <a:ea typeface="Pretendard" panose="02000503000000020004" pitchFamily="2" charset="-127"/>
                </a:rPr>
                <a:t>DSM SEMICHEM LLC</a:t>
              </a:r>
              <a:endParaRPr lang="ko-KR" altLang="en-US" sz="1000" spc="-40" dirty="0">
                <a:solidFill>
                  <a:schemeClr val="tx1">
                    <a:lumMod val="75000"/>
                    <a:lumOff val="25000"/>
                  </a:schemeClr>
                </a:solidFill>
                <a:latin typeface="Pretendard" panose="02000503000000020004" pitchFamily="2" charset="-127"/>
                <a:ea typeface="Pretendard" panose="02000503000000020004" pitchFamily="2" charset="-127"/>
              </a:endParaRPr>
            </a:p>
            <a:p>
              <a:pPr marL="8145">
                <a:lnSpc>
                  <a:spcPct val="120000"/>
                </a:lnSpc>
                <a:defRPr/>
              </a:pPr>
              <a:r>
                <a:rPr lang="en-US" altLang="ko-KR" sz="1000" spc="-40" dirty="0">
                  <a:solidFill>
                    <a:schemeClr val="tx1">
                      <a:lumMod val="75000"/>
                      <a:lumOff val="25000"/>
                    </a:schemeClr>
                  </a:solidFill>
                  <a:latin typeface="Pretendard" panose="02000503000000020004" pitchFamily="2" charset="-127"/>
                  <a:ea typeface="Pretendard" panose="02000503000000020004" pitchFamily="2" charset="-127"/>
                </a:rPr>
                <a:t>DONGJIN SEMICHEM Texas INC</a:t>
              </a:r>
              <a:endParaRPr lang="ko-KR" altLang="en-US" sz="1000" spc="-40" dirty="0">
                <a:solidFill>
                  <a:schemeClr val="tx1">
                    <a:lumMod val="75000"/>
                    <a:lumOff val="25000"/>
                  </a:schemeClr>
                </a:solidFill>
                <a:latin typeface="Pretendard" panose="02000503000000020004" pitchFamily="2" charset="-127"/>
                <a:ea typeface="Pretendard" panose="02000503000000020004" pitchFamily="2" charset="-127"/>
              </a:endParaRPr>
            </a:p>
          </p:txBody>
        </p:sp>
        <p:sp>
          <p:nvSpPr>
            <p:cNvPr id="15" name="object 116">
              <a:extLst>
                <a:ext uri="{FF2B5EF4-FFF2-40B4-BE49-F238E27FC236}">
                  <a16:creationId xmlns:a16="http://schemas.microsoft.com/office/drawing/2014/main" id="{9BC364EF-D575-F07D-BB0F-C35CCB567867}"/>
                </a:ext>
              </a:extLst>
            </p:cNvPr>
            <p:cNvSpPr txBox="1"/>
            <p:nvPr/>
          </p:nvSpPr>
          <p:spPr>
            <a:xfrm>
              <a:off x="794201" y="2027811"/>
              <a:ext cx="4302016" cy="2756537"/>
            </a:xfrm>
            <a:prstGeom prst="rect">
              <a:avLst/>
            </a:prstGeom>
          </p:spPr>
          <p:txBody>
            <a:bodyPr vert="horz" wrap="square" lIns="0" tIns="36652" rIns="0" bIns="0" rtlCol="0">
              <a:spAutoFit/>
            </a:bodyPr>
            <a:lstStyle/>
            <a:p>
              <a:pPr marL="8145" marR="0" lvl="0" indent="0" algn="l" defTabSz="914400" rtl="0" eaLnBrk="1" fontAlgn="auto" latinLnBrk="1" hangingPunct="1">
                <a:lnSpc>
                  <a:spcPct val="120000"/>
                </a:lnSpc>
                <a:spcAft>
                  <a:spcPts val="0"/>
                </a:spcAft>
                <a:buClrTx/>
                <a:buSzTx/>
                <a:buFontTx/>
                <a:buNone/>
                <a:tabLst/>
                <a:defRPr/>
              </a:pPr>
              <a:r>
                <a:rPr kumimoji="0" lang="en-US" altLang="ko-KR" sz="1100" b="0" i="0" u="none" strike="noStrike" kern="1200" cap="none" spc="-40" normalizeH="0" baseline="0" noProof="0" dirty="0">
                  <a:ln>
                    <a:noFill/>
                  </a:ln>
                  <a:solidFill>
                    <a:srgbClr val="123885"/>
                  </a:solidFill>
                  <a:effectLst/>
                  <a:uLnTx/>
                  <a:uFillTx/>
                  <a:latin typeface="Pretendard SemiBold" panose="02000703000000020004" pitchFamily="2" charset="-127"/>
                  <a:ea typeface="Pretendard SemiBold" panose="02000703000000020004" pitchFamily="2" charset="-127"/>
                  <a:cs typeface="+mn-cs"/>
                </a:rPr>
                <a:t>Sweden</a:t>
              </a:r>
            </a:p>
            <a:p>
              <a:pPr marL="8145" marR="0" lvl="0" indent="0" algn="l" defTabSz="914400" rtl="0" eaLnBrk="1" fontAlgn="auto" latinLnBrk="1" hangingPunct="1">
                <a:lnSpc>
                  <a:spcPct val="120000"/>
                </a:lnSpc>
                <a:spcAft>
                  <a:spcPts val="0"/>
                </a:spcAft>
                <a:buClrTx/>
                <a:buSzTx/>
                <a:buFontTx/>
                <a:buNone/>
                <a:tabLst/>
                <a:defRPr/>
              </a:pPr>
              <a:r>
                <a:rPr lang="en-US" altLang="ko-KR" sz="900" spc="-40" dirty="0">
                  <a:solidFill>
                    <a:schemeClr val="tx1">
                      <a:lumMod val="75000"/>
                      <a:lumOff val="25000"/>
                    </a:schemeClr>
                  </a:solidFill>
                  <a:latin typeface="Pretendard" panose="02000503000000020004" pitchFamily="2" charset="-127"/>
                  <a:ea typeface="Pretendard" panose="02000503000000020004" pitchFamily="2" charset="-127"/>
                </a:rPr>
                <a:t>DONGJIN SWEDEN AB</a:t>
              </a:r>
              <a:br>
                <a:rPr kumimoji="0" lang="en-US" altLang="ko-KR" sz="900" b="0" i="0" u="none" strike="noStrike" kern="1200" cap="none" spc="-40" normalizeH="0" baseline="0" noProof="0" dirty="0">
                  <a:ln>
                    <a:noFill/>
                  </a:ln>
                  <a:solidFill>
                    <a:prstClr val="black">
                      <a:lumMod val="85000"/>
                      <a:lumOff val="15000"/>
                    </a:prstClr>
                  </a:solidFill>
                  <a:effectLst/>
                  <a:uLnTx/>
                  <a:uFillTx/>
                  <a:latin typeface="Pretendard" panose="02000503000000020004" pitchFamily="2" charset="-127"/>
                  <a:ea typeface="Pretendard" panose="02000503000000020004" pitchFamily="2" charset="-127"/>
                  <a:cs typeface="+mn-cs"/>
                </a:rPr>
              </a:br>
              <a:br>
                <a:rPr kumimoji="0" lang="en-US" altLang="ko-KR" sz="900" b="0" i="0" u="none" strike="noStrike" kern="1200" cap="none" spc="-40" normalizeH="0" baseline="0" noProof="0" dirty="0">
                  <a:ln>
                    <a:noFill/>
                  </a:ln>
                  <a:solidFill>
                    <a:prstClr val="black">
                      <a:lumMod val="85000"/>
                      <a:lumOff val="15000"/>
                    </a:prstClr>
                  </a:solidFill>
                  <a:effectLst/>
                  <a:uLnTx/>
                  <a:uFillTx/>
                  <a:latin typeface="Pretendard" panose="02000503000000020004" pitchFamily="2" charset="-127"/>
                  <a:ea typeface="Pretendard" panose="02000503000000020004" pitchFamily="2" charset="-127"/>
                  <a:cs typeface="+mn-cs"/>
                </a:rPr>
              </a:br>
              <a:r>
                <a:rPr kumimoji="0" lang="en-US" sz="1100" b="0" i="0" u="none" strike="noStrike" kern="1200" cap="none" spc="-40" normalizeH="0" baseline="0" noProof="0" dirty="0">
                  <a:ln>
                    <a:noFill/>
                  </a:ln>
                  <a:solidFill>
                    <a:srgbClr val="123885"/>
                  </a:solidFill>
                  <a:effectLst/>
                  <a:uLnTx/>
                  <a:uFillTx/>
                  <a:latin typeface="Pretendard SemiBold" panose="02000703000000020004" pitchFamily="2" charset="-127"/>
                  <a:ea typeface="Pretendard SemiBold" panose="02000703000000020004" pitchFamily="2" charset="-127"/>
                  <a:cs typeface="+mn-cs"/>
                </a:rPr>
                <a:t>China</a:t>
              </a:r>
            </a:p>
            <a:p>
              <a:pPr marL="8145" lvl="0">
                <a:lnSpc>
                  <a:spcPct val="120000"/>
                </a:lnSpc>
                <a:defRPr/>
              </a:pPr>
              <a:r>
                <a:rPr lang="en-US" altLang="ko-KR" sz="900" spc="-40" dirty="0">
                  <a:solidFill>
                    <a:schemeClr val="tx1">
                      <a:lumMod val="75000"/>
                      <a:lumOff val="25000"/>
                    </a:schemeClr>
                  </a:solidFill>
                  <a:latin typeface="Pretendard" panose="02000503000000020004" pitchFamily="2" charset="-127"/>
                  <a:ea typeface="Pretendard" panose="02000503000000020004" pitchFamily="2" charset="-127"/>
                </a:rPr>
                <a:t>BEIJING DONGJIN SEMICHEM CO.,LTD.</a:t>
              </a:r>
            </a:p>
            <a:p>
              <a:pPr marL="8145" lvl="0">
                <a:lnSpc>
                  <a:spcPct val="120000"/>
                </a:lnSpc>
                <a:defRPr/>
              </a:pPr>
              <a:r>
                <a:rPr lang="en-US" altLang="ko-KR" sz="900" spc="-40" dirty="0">
                  <a:solidFill>
                    <a:schemeClr val="tx1">
                      <a:lumMod val="75000"/>
                      <a:lumOff val="25000"/>
                    </a:schemeClr>
                  </a:solidFill>
                  <a:latin typeface="Pretendard" panose="02000503000000020004" pitchFamily="2" charset="-127"/>
                  <a:ea typeface="Pretendard" panose="02000503000000020004" pitchFamily="2" charset="-127"/>
                </a:rPr>
                <a:t>Dongjin </a:t>
              </a:r>
              <a:r>
                <a:rPr lang="en-US" altLang="ko-KR" sz="900" spc="-40" dirty="0" err="1">
                  <a:solidFill>
                    <a:schemeClr val="tx1">
                      <a:lumMod val="75000"/>
                      <a:lumOff val="25000"/>
                    </a:schemeClr>
                  </a:solidFill>
                  <a:latin typeface="Pretendard" panose="02000503000000020004" pitchFamily="2" charset="-127"/>
                  <a:ea typeface="Pretendard" panose="02000503000000020004" pitchFamily="2" charset="-127"/>
                </a:rPr>
                <a:t>Semichem</a:t>
              </a:r>
              <a:r>
                <a:rPr lang="en-US" altLang="ko-KR" sz="900" spc="-40" dirty="0">
                  <a:solidFill>
                    <a:schemeClr val="tx1">
                      <a:lumMod val="75000"/>
                      <a:lumOff val="25000"/>
                    </a:schemeClr>
                  </a:solidFill>
                  <a:latin typeface="Pretendard" panose="02000503000000020004" pitchFamily="2" charset="-127"/>
                  <a:ea typeface="Pretendard" panose="02000503000000020004" pitchFamily="2" charset="-127"/>
                </a:rPr>
                <a:t> Technology (</a:t>
              </a:r>
              <a:r>
                <a:rPr lang="en-US" altLang="ko-KR" sz="900" spc="-40" dirty="0" err="1">
                  <a:solidFill>
                    <a:schemeClr val="tx1">
                      <a:lumMod val="75000"/>
                      <a:lumOff val="25000"/>
                    </a:schemeClr>
                  </a:solidFill>
                  <a:latin typeface="Pretendard" panose="02000503000000020004" pitchFamily="2" charset="-127"/>
                  <a:ea typeface="Pretendard" panose="02000503000000020004" pitchFamily="2" charset="-127"/>
                </a:rPr>
                <a:t>Qidong</a:t>
              </a:r>
              <a:r>
                <a:rPr lang="en-US" altLang="ko-KR" sz="900" spc="-40" dirty="0">
                  <a:solidFill>
                    <a:schemeClr val="tx1">
                      <a:lumMod val="75000"/>
                      <a:lumOff val="25000"/>
                    </a:schemeClr>
                  </a:solidFill>
                  <a:latin typeface="Pretendard" panose="02000503000000020004" pitchFamily="2" charset="-127"/>
                  <a:ea typeface="Pretendard" panose="02000503000000020004" pitchFamily="2" charset="-127"/>
                </a:rPr>
                <a:t>) Co., Ltd.</a:t>
              </a:r>
            </a:p>
            <a:p>
              <a:pPr marL="8145" lvl="0">
                <a:lnSpc>
                  <a:spcPct val="120000"/>
                </a:lnSpc>
                <a:defRPr/>
              </a:pPr>
              <a:r>
                <a:rPr lang="en-US" altLang="ko-KR" sz="900" spc="-40" dirty="0">
                  <a:solidFill>
                    <a:schemeClr val="tx1">
                      <a:lumMod val="75000"/>
                      <a:lumOff val="25000"/>
                    </a:schemeClr>
                  </a:solidFill>
                  <a:latin typeface="Pretendard" panose="02000503000000020004" pitchFamily="2" charset="-127"/>
                  <a:ea typeface="Pretendard" panose="02000503000000020004" pitchFamily="2" charset="-127"/>
                </a:rPr>
                <a:t>CHENGDU DONGJIN SEMICHEM CO., LTD.</a:t>
              </a:r>
            </a:p>
            <a:p>
              <a:pPr marL="8145" lvl="0">
                <a:lnSpc>
                  <a:spcPct val="120000"/>
                </a:lnSpc>
                <a:defRPr/>
              </a:pPr>
              <a:r>
                <a:rPr lang="en-US" altLang="ko-KR" sz="900" spc="-40" dirty="0">
                  <a:solidFill>
                    <a:schemeClr val="tx1">
                      <a:lumMod val="75000"/>
                      <a:lumOff val="25000"/>
                    </a:schemeClr>
                  </a:solidFill>
                  <a:latin typeface="Pretendard" panose="02000503000000020004" pitchFamily="2" charset="-127"/>
                  <a:ea typeface="Pretendard" panose="02000503000000020004" pitchFamily="2" charset="-127"/>
                </a:rPr>
                <a:t>HEFEI DONGJIN SEMICHEM CO., LTD.</a:t>
              </a:r>
            </a:p>
            <a:p>
              <a:pPr marL="8145" lvl="0">
                <a:lnSpc>
                  <a:spcPct val="120000"/>
                </a:lnSpc>
                <a:defRPr/>
              </a:pPr>
              <a:r>
                <a:rPr lang="en-US" altLang="ko-KR" sz="900" spc="-40" dirty="0">
                  <a:solidFill>
                    <a:schemeClr val="tx1">
                      <a:lumMod val="75000"/>
                      <a:lumOff val="25000"/>
                    </a:schemeClr>
                  </a:solidFill>
                  <a:latin typeface="Pretendard" panose="02000503000000020004" pitchFamily="2" charset="-127"/>
                  <a:ea typeface="Pretendard" panose="02000503000000020004" pitchFamily="2" charset="-127"/>
                </a:rPr>
                <a:t>DONGJIN SEMICHEM(XI'AN) SEMICONDUCTOR MATERIALS CO., Ltd.</a:t>
              </a:r>
            </a:p>
            <a:p>
              <a:pPr marL="8145" lvl="0">
                <a:lnSpc>
                  <a:spcPct val="120000"/>
                </a:lnSpc>
                <a:defRPr/>
              </a:pPr>
              <a:r>
                <a:rPr lang="pt-BR" altLang="ko-KR" sz="900" spc="-40" dirty="0">
                  <a:solidFill>
                    <a:schemeClr val="tx1">
                      <a:lumMod val="75000"/>
                      <a:lumOff val="25000"/>
                    </a:schemeClr>
                  </a:solidFill>
                  <a:latin typeface="Pretendard" panose="02000503000000020004" pitchFamily="2" charset="-127"/>
                  <a:ea typeface="Pretendard" panose="02000503000000020004" pitchFamily="2" charset="-127"/>
                </a:rPr>
                <a:t>ORDOS DONGJIN SEMICHEM CO.,LTD.</a:t>
              </a:r>
            </a:p>
            <a:p>
              <a:pPr marL="8145" lvl="0">
                <a:lnSpc>
                  <a:spcPct val="120000"/>
                </a:lnSpc>
                <a:defRPr/>
              </a:pPr>
              <a:r>
                <a:rPr lang="en-US" altLang="ko-KR" sz="900" spc="-40" dirty="0">
                  <a:solidFill>
                    <a:schemeClr val="tx1">
                      <a:lumMod val="75000"/>
                      <a:lumOff val="25000"/>
                    </a:schemeClr>
                  </a:solidFill>
                  <a:latin typeface="Pretendard" panose="02000503000000020004" pitchFamily="2" charset="-127"/>
                  <a:ea typeface="Pretendard" panose="02000503000000020004" pitchFamily="2" charset="-127"/>
                </a:rPr>
                <a:t>CHONGQING DONGJIN SEMICHEM CO., LTD.</a:t>
              </a:r>
            </a:p>
            <a:p>
              <a:pPr marL="8145" lvl="0">
                <a:lnSpc>
                  <a:spcPct val="120000"/>
                </a:lnSpc>
                <a:defRPr/>
              </a:pPr>
              <a:r>
                <a:rPr lang="en-US" altLang="ko-KR" sz="900" spc="-40" dirty="0">
                  <a:solidFill>
                    <a:schemeClr val="tx1">
                      <a:lumMod val="75000"/>
                      <a:lumOff val="25000"/>
                    </a:schemeClr>
                  </a:solidFill>
                  <a:latin typeface="Pretendard" panose="02000503000000020004" pitchFamily="2" charset="-127"/>
                  <a:ea typeface="Pretendard" panose="02000503000000020004" pitchFamily="2" charset="-127"/>
                </a:rPr>
                <a:t>HUIZHOU DONGJIN SEMICHEM CO., LTD.</a:t>
              </a:r>
            </a:p>
            <a:p>
              <a:pPr marL="8145" lvl="0">
                <a:lnSpc>
                  <a:spcPct val="120000"/>
                </a:lnSpc>
                <a:defRPr/>
              </a:pPr>
              <a:r>
                <a:rPr lang="en-US" altLang="ko-KR" sz="900" spc="-40" dirty="0">
                  <a:solidFill>
                    <a:schemeClr val="tx1">
                      <a:lumMod val="75000"/>
                      <a:lumOff val="25000"/>
                    </a:schemeClr>
                  </a:solidFill>
                  <a:latin typeface="Pretendard" panose="02000503000000020004" pitchFamily="2" charset="-127"/>
                  <a:ea typeface="Pretendard" panose="02000503000000020004" pitchFamily="2" charset="-127"/>
                </a:rPr>
                <a:t>FUZHOU DONGJIN SEMICHEM CO., LTD.</a:t>
              </a:r>
            </a:p>
            <a:p>
              <a:pPr marL="8145" lvl="0">
                <a:lnSpc>
                  <a:spcPct val="120000"/>
                </a:lnSpc>
                <a:defRPr/>
              </a:pPr>
              <a:r>
                <a:rPr lang="en-US" altLang="ko-KR" sz="900" spc="-40" dirty="0">
                  <a:solidFill>
                    <a:schemeClr val="tx1">
                      <a:lumMod val="75000"/>
                      <a:lumOff val="25000"/>
                    </a:schemeClr>
                  </a:solidFill>
                  <a:latin typeface="Pretendard" panose="02000503000000020004" pitchFamily="2" charset="-127"/>
                  <a:ea typeface="Pretendard" panose="02000503000000020004" pitchFamily="2" charset="-127"/>
                </a:rPr>
                <a:t>SICHUAN DONGJIN SEMICHEM CO., LTD.</a:t>
              </a:r>
            </a:p>
            <a:p>
              <a:pPr marL="8145" lvl="0">
                <a:lnSpc>
                  <a:spcPct val="120000"/>
                </a:lnSpc>
                <a:defRPr/>
              </a:pPr>
              <a:r>
                <a:rPr lang="en-US" altLang="ko-KR" sz="900" spc="-40" dirty="0">
                  <a:solidFill>
                    <a:schemeClr val="tx1">
                      <a:lumMod val="75000"/>
                      <a:lumOff val="25000"/>
                    </a:schemeClr>
                  </a:solidFill>
                  <a:latin typeface="Pretendard" panose="02000503000000020004" pitchFamily="2" charset="-127"/>
                  <a:ea typeface="Pretendard" panose="02000503000000020004" pitchFamily="2" charset="-127"/>
                </a:rPr>
                <a:t>WUHAN DONGJIN SEMICHEM CO., LTD.</a:t>
              </a:r>
            </a:p>
            <a:p>
              <a:pPr marL="8145" lvl="0">
                <a:lnSpc>
                  <a:spcPct val="120000"/>
                </a:lnSpc>
                <a:defRPr/>
              </a:pPr>
              <a:r>
                <a:rPr lang="en-US" altLang="ko-KR" sz="900" spc="-40" dirty="0">
                  <a:solidFill>
                    <a:schemeClr val="tx1">
                      <a:lumMod val="75000"/>
                      <a:lumOff val="25000"/>
                    </a:schemeClr>
                  </a:solidFill>
                  <a:latin typeface="Pretendard" panose="02000503000000020004" pitchFamily="2" charset="-127"/>
                  <a:ea typeface="Pretendard" panose="02000503000000020004" pitchFamily="2" charset="-127"/>
                </a:rPr>
                <a:t>Shenzhen Office</a:t>
              </a:r>
            </a:p>
          </p:txBody>
        </p:sp>
        <p:sp>
          <p:nvSpPr>
            <p:cNvPr id="16" name="object 116">
              <a:extLst>
                <a:ext uri="{FF2B5EF4-FFF2-40B4-BE49-F238E27FC236}">
                  <a16:creationId xmlns:a16="http://schemas.microsoft.com/office/drawing/2014/main" id="{A4B1C765-8138-B59B-4C4C-F71B1E8CF953}"/>
                </a:ext>
              </a:extLst>
            </p:cNvPr>
            <p:cNvSpPr txBox="1"/>
            <p:nvPr/>
          </p:nvSpPr>
          <p:spPr>
            <a:xfrm>
              <a:off x="5769178" y="4950076"/>
              <a:ext cx="2037198" cy="1019138"/>
            </a:xfrm>
            <a:prstGeom prst="rect">
              <a:avLst/>
            </a:prstGeom>
          </p:spPr>
          <p:txBody>
            <a:bodyPr vert="horz" wrap="square" lIns="0" tIns="36652" rIns="0" bIns="0" rtlCol="0">
              <a:spAutoFit/>
            </a:bodyPr>
            <a:lstStyle/>
            <a:p>
              <a:pPr marL="8145" marR="0" lvl="0" indent="0" algn="l" defTabSz="914400" rtl="0" eaLnBrk="1" fontAlgn="auto" latinLnBrk="1" hangingPunct="1">
                <a:lnSpc>
                  <a:spcPct val="120000"/>
                </a:lnSpc>
                <a:spcAft>
                  <a:spcPts val="0"/>
                </a:spcAft>
                <a:buClrTx/>
                <a:buSzTx/>
                <a:buFontTx/>
                <a:buNone/>
                <a:tabLst/>
                <a:defRPr/>
              </a:pPr>
              <a:r>
                <a:rPr kumimoji="0" lang="en-US" altLang="ko-KR" sz="1200" b="0" i="0" u="none" strike="noStrike" kern="1200" cap="none" spc="0" normalizeH="0" baseline="0" noProof="0" dirty="0">
                  <a:ln>
                    <a:noFill/>
                  </a:ln>
                  <a:solidFill>
                    <a:srgbClr val="123885"/>
                  </a:solidFill>
                  <a:effectLst/>
                  <a:uLnTx/>
                  <a:uFillTx/>
                  <a:latin typeface="Pretendard SemiBold" panose="02000703000000020004" pitchFamily="2" charset="-127"/>
                  <a:ea typeface="Pretendard SemiBold" panose="02000703000000020004" pitchFamily="2" charset="-127"/>
                  <a:cs typeface="+mn-cs"/>
                </a:rPr>
                <a:t>Taiwan</a:t>
              </a:r>
              <a:endParaRPr kumimoji="0" lang="en-US" sz="1200" b="0" i="0" u="none" strike="noStrike" kern="1200" cap="none" spc="0" normalizeH="0" baseline="0" noProof="0" dirty="0">
                <a:ln>
                  <a:noFill/>
                </a:ln>
                <a:solidFill>
                  <a:srgbClr val="123885"/>
                </a:solidFill>
                <a:effectLst/>
                <a:uLnTx/>
                <a:uFillTx/>
                <a:latin typeface="Pretendard SemiBold" panose="02000703000000020004" pitchFamily="2" charset="-127"/>
                <a:ea typeface="Pretendard SemiBold" panose="02000703000000020004" pitchFamily="2" charset="-127"/>
                <a:cs typeface="+mn-cs"/>
              </a:endParaRPr>
            </a:p>
            <a:p>
              <a:pPr marL="8145" lvl="0">
                <a:lnSpc>
                  <a:spcPct val="120000"/>
                </a:lnSpc>
                <a:defRPr/>
              </a:pPr>
              <a:r>
                <a:rPr lang="en-US" altLang="ko-KR" sz="1000" spc="-40" dirty="0">
                  <a:solidFill>
                    <a:schemeClr val="tx1">
                      <a:lumMod val="75000"/>
                      <a:lumOff val="25000"/>
                    </a:schemeClr>
                  </a:solidFill>
                  <a:latin typeface="Pretendard" panose="02000503000000020004" pitchFamily="2" charset="-127"/>
                  <a:ea typeface="Pretendard" panose="02000503000000020004" pitchFamily="2" charset="-127"/>
                </a:rPr>
                <a:t>Taiwan Dongjin </a:t>
              </a:r>
              <a:r>
                <a:rPr lang="en-US" altLang="ko-KR" sz="1000" spc="-40" dirty="0" err="1">
                  <a:solidFill>
                    <a:schemeClr val="tx1">
                      <a:lumMod val="75000"/>
                      <a:lumOff val="25000"/>
                    </a:schemeClr>
                  </a:solidFill>
                  <a:latin typeface="Pretendard" panose="02000503000000020004" pitchFamily="2" charset="-127"/>
                  <a:ea typeface="Pretendard" panose="02000503000000020004" pitchFamily="2" charset="-127"/>
                </a:rPr>
                <a:t>Semichem</a:t>
              </a:r>
              <a:r>
                <a:rPr lang="en-US" altLang="ko-KR" sz="1000" spc="-40" dirty="0">
                  <a:solidFill>
                    <a:schemeClr val="tx1">
                      <a:lumMod val="75000"/>
                      <a:lumOff val="25000"/>
                    </a:schemeClr>
                  </a:solidFill>
                  <a:latin typeface="Pretendard" panose="02000503000000020004" pitchFamily="2" charset="-127"/>
                  <a:ea typeface="Pretendard" panose="02000503000000020004" pitchFamily="2" charset="-127"/>
                </a:rPr>
                <a:t> </a:t>
              </a:r>
              <a:r>
                <a:rPr lang="en-US" altLang="ko-KR" sz="1000" spc="-40" dirty="0" err="1">
                  <a:solidFill>
                    <a:schemeClr val="tx1">
                      <a:lumMod val="75000"/>
                      <a:lumOff val="25000"/>
                    </a:schemeClr>
                  </a:solidFill>
                  <a:latin typeface="Pretendard" panose="02000503000000020004" pitchFamily="2" charset="-127"/>
                  <a:ea typeface="Pretendard" panose="02000503000000020004" pitchFamily="2" charset="-127"/>
                </a:rPr>
                <a:t>Co.,Ltd</a:t>
              </a:r>
              <a:r>
                <a:rPr lang="en-US" altLang="ko-KR" sz="1000" spc="-40" dirty="0">
                  <a:solidFill>
                    <a:schemeClr val="tx1">
                      <a:lumMod val="75000"/>
                      <a:lumOff val="25000"/>
                    </a:schemeClr>
                  </a:solidFill>
                  <a:latin typeface="Pretendard" panose="02000503000000020004" pitchFamily="2" charset="-127"/>
                  <a:ea typeface="Pretendard" panose="02000503000000020004" pitchFamily="2" charset="-127"/>
                </a:rPr>
                <a:t>.</a:t>
              </a:r>
              <a:br>
                <a:rPr kumimoji="0" lang="en-US" altLang="ko-KR" sz="1000" b="0" i="0" u="none" strike="noStrike" kern="1200" cap="none" spc="-100" normalizeH="0" baseline="0" noProof="0" dirty="0">
                  <a:ln>
                    <a:noFill/>
                  </a:ln>
                  <a:solidFill>
                    <a:prstClr val="black">
                      <a:lumMod val="85000"/>
                      <a:lumOff val="15000"/>
                    </a:prstClr>
                  </a:solidFill>
                  <a:effectLst/>
                  <a:uLnTx/>
                  <a:uFillTx/>
                  <a:latin typeface="Pretendard" panose="02000503000000020004" pitchFamily="2" charset="-127"/>
                  <a:ea typeface="Pretendard" panose="02000503000000020004" pitchFamily="2" charset="-127"/>
                  <a:cs typeface="맑은 고딕"/>
                </a:rPr>
              </a:br>
              <a:br>
                <a:rPr kumimoji="0" lang="en-US" altLang="ko-KR" sz="1000" b="0" i="0" u="none" strike="noStrike" kern="1200" cap="none" spc="-100" normalizeH="0" baseline="0" noProof="0" dirty="0">
                  <a:ln>
                    <a:noFill/>
                  </a:ln>
                  <a:solidFill>
                    <a:prstClr val="black">
                      <a:lumMod val="85000"/>
                      <a:lumOff val="15000"/>
                    </a:prstClr>
                  </a:solidFill>
                  <a:effectLst/>
                  <a:uLnTx/>
                  <a:uFillTx/>
                  <a:latin typeface="Pretendard" panose="02000503000000020004" pitchFamily="2" charset="-127"/>
                  <a:ea typeface="Pretendard" panose="02000503000000020004" pitchFamily="2" charset="-127"/>
                  <a:cs typeface="맑은 고딕"/>
                </a:rPr>
              </a:br>
              <a:r>
                <a:rPr kumimoji="0" lang="en-US" altLang="ko-KR" sz="1200" b="0" i="0" u="none" strike="noStrike" kern="1200" cap="none" spc="0" normalizeH="0" baseline="0" noProof="0" dirty="0">
                  <a:ln>
                    <a:noFill/>
                  </a:ln>
                  <a:solidFill>
                    <a:srgbClr val="123885"/>
                  </a:solidFill>
                  <a:effectLst/>
                  <a:uLnTx/>
                  <a:uFillTx/>
                  <a:latin typeface="Pretendard SemiBold" panose="02000703000000020004" pitchFamily="2" charset="-127"/>
                  <a:ea typeface="Pretendard SemiBold" panose="02000703000000020004" pitchFamily="2" charset="-127"/>
                  <a:cs typeface="+mn-cs"/>
                </a:rPr>
                <a:t>Indonesia</a:t>
              </a:r>
            </a:p>
            <a:p>
              <a:pPr marL="8145">
                <a:lnSpc>
                  <a:spcPct val="120000"/>
                </a:lnSpc>
                <a:defRPr/>
              </a:pPr>
              <a:r>
                <a:rPr lang="en-US" altLang="ko-KR" sz="1000" spc="-40" dirty="0">
                  <a:solidFill>
                    <a:schemeClr val="tx1">
                      <a:lumMod val="75000"/>
                      <a:lumOff val="25000"/>
                    </a:schemeClr>
                  </a:solidFill>
                  <a:latin typeface="Pretendard" panose="02000503000000020004" pitchFamily="2" charset="-127"/>
                  <a:ea typeface="Pretendard" panose="02000503000000020004" pitchFamily="2" charset="-127"/>
                </a:rPr>
                <a:t>PT. DONGJIN INDONESIA</a:t>
              </a:r>
            </a:p>
          </p:txBody>
        </p:sp>
        <p:sp>
          <p:nvSpPr>
            <p:cNvPr id="17" name="object 41">
              <a:extLst>
                <a:ext uri="{FF2B5EF4-FFF2-40B4-BE49-F238E27FC236}">
                  <a16:creationId xmlns:a16="http://schemas.microsoft.com/office/drawing/2014/main" id="{9F90A6AA-DDBA-D5DD-113D-77124A32C255}"/>
                </a:ext>
              </a:extLst>
            </p:cNvPr>
            <p:cNvSpPr/>
            <p:nvPr/>
          </p:nvSpPr>
          <p:spPr>
            <a:xfrm>
              <a:off x="1964200" y="2163506"/>
              <a:ext cx="1406817" cy="260521"/>
            </a:xfrm>
            <a:custGeom>
              <a:avLst/>
              <a:gdLst/>
              <a:ahLst/>
              <a:cxnLst/>
              <a:rect l="l" t="t" r="r" b="b"/>
              <a:pathLst>
                <a:path w="3716020" h="3695700">
                  <a:moveTo>
                    <a:pt x="0" y="0"/>
                  </a:moveTo>
                  <a:lnTo>
                    <a:pt x="3715804" y="0"/>
                  </a:lnTo>
                  <a:lnTo>
                    <a:pt x="3715804" y="3695661"/>
                  </a:lnTo>
                </a:path>
              </a:pathLst>
            </a:custGeom>
            <a:ln w="9525">
              <a:solidFill>
                <a:schemeClr val="tx1">
                  <a:lumMod val="50000"/>
                  <a:lumOff val="50000"/>
                </a:schemeClr>
              </a:solidFill>
            </a:ln>
          </p:spPr>
          <p:txBody>
            <a:bodyPr wrap="square" lIns="0" tIns="0" rIns="0" bIns="0" rtlCol="0"/>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sz="1154" b="0" i="0" u="none" strike="noStrike" kern="1200" cap="none" spc="-100" normalizeH="0" baseline="0" noProof="0" dirty="0">
                <a:ln>
                  <a:noFill/>
                </a:ln>
                <a:solidFill>
                  <a:prstClr val="black">
                    <a:lumMod val="75000"/>
                    <a:lumOff val="25000"/>
                  </a:prstClr>
                </a:solidFill>
                <a:effectLst/>
                <a:uLnTx/>
                <a:uFillTx/>
                <a:latin typeface="Pretendard" panose="02000503000000020004" pitchFamily="2" charset="-127"/>
                <a:ea typeface="Pretendard" panose="02000503000000020004" pitchFamily="2" charset="-127"/>
                <a:cs typeface="+mn-cs"/>
              </a:endParaRPr>
            </a:p>
          </p:txBody>
        </p:sp>
        <p:sp>
          <p:nvSpPr>
            <p:cNvPr id="18" name="타원 17">
              <a:extLst>
                <a:ext uri="{FF2B5EF4-FFF2-40B4-BE49-F238E27FC236}">
                  <a16:creationId xmlns:a16="http://schemas.microsoft.com/office/drawing/2014/main" id="{6E1DBA49-B1A3-18A9-04E6-4951CB26C710}"/>
                </a:ext>
              </a:extLst>
            </p:cNvPr>
            <p:cNvSpPr/>
            <p:nvPr/>
          </p:nvSpPr>
          <p:spPr>
            <a:xfrm flipV="1">
              <a:off x="5044060" y="3554903"/>
              <a:ext cx="145928" cy="145928"/>
            </a:xfrm>
            <a:prstGeom prst="ellipse">
              <a:avLst/>
            </a:prstGeom>
            <a:solidFill>
              <a:srgbClr val="123885"/>
            </a:solidFill>
            <a:ln w="22225">
              <a:solidFill>
                <a:schemeClr val="bg1"/>
              </a:solidFill>
            </a:ln>
            <a:effectLst>
              <a:outerShdw blurRad="508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19" name="타원 18">
              <a:extLst>
                <a:ext uri="{FF2B5EF4-FFF2-40B4-BE49-F238E27FC236}">
                  <a16:creationId xmlns:a16="http://schemas.microsoft.com/office/drawing/2014/main" id="{63FA23C6-1339-157B-6D65-9F3261A296C5}"/>
                </a:ext>
              </a:extLst>
            </p:cNvPr>
            <p:cNvSpPr/>
            <p:nvPr/>
          </p:nvSpPr>
          <p:spPr>
            <a:xfrm flipV="1">
              <a:off x="4703338" y="4122932"/>
              <a:ext cx="145928" cy="145928"/>
            </a:xfrm>
            <a:prstGeom prst="ellipse">
              <a:avLst/>
            </a:prstGeom>
            <a:solidFill>
              <a:srgbClr val="123885"/>
            </a:solidFill>
            <a:ln w="22225">
              <a:solidFill>
                <a:schemeClr val="bg1"/>
              </a:solidFill>
            </a:ln>
            <a:effectLst>
              <a:outerShdw blurRad="508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20" name="타원 19">
              <a:extLst>
                <a:ext uri="{FF2B5EF4-FFF2-40B4-BE49-F238E27FC236}">
                  <a16:creationId xmlns:a16="http://schemas.microsoft.com/office/drawing/2014/main" id="{3F2446F5-8E1D-F849-4210-42054D34D35C}"/>
                </a:ext>
              </a:extLst>
            </p:cNvPr>
            <p:cNvSpPr/>
            <p:nvPr/>
          </p:nvSpPr>
          <p:spPr>
            <a:xfrm flipV="1">
              <a:off x="4705810" y="3257753"/>
              <a:ext cx="145928" cy="145928"/>
            </a:xfrm>
            <a:prstGeom prst="ellipse">
              <a:avLst/>
            </a:prstGeom>
            <a:solidFill>
              <a:srgbClr val="123885"/>
            </a:solidFill>
            <a:ln w="22225">
              <a:solidFill>
                <a:schemeClr val="bg1"/>
              </a:solidFill>
            </a:ln>
            <a:effectLst>
              <a:outerShdw blurRad="508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21" name="타원 20">
              <a:extLst>
                <a:ext uri="{FF2B5EF4-FFF2-40B4-BE49-F238E27FC236}">
                  <a16:creationId xmlns:a16="http://schemas.microsoft.com/office/drawing/2014/main" id="{520033EA-C1E1-D0B4-4C2D-D0CC37C66704}"/>
                </a:ext>
              </a:extLst>
            </p:cNvPr>
            <p:cNvSpPr/>
            <p:nvPr/>
          </p:nvSpPr>
          <p:spPr>
            <a:xfrm flipV="1">
              <a:off x="7592793" y="3057584"/>
              <a:ext cx="145928" cy="145928"/>
            </a:xfrm>
            <a:prstGeom prst="ellipse">
              <a:avLst/>
            </a:prstGeom>
            <a:solidFill>
              <a:srgbClr val="123885"/>
            </a:solidFill>
            <a:ln w="22225">
              <a:solidFill>
                <a:schemeClr val="bg1"/>
              </a:solidFill>
            </a:ln>
            <a:effectLst>
              <a:outerShdw blurRad="508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22" name="타원 21">
              <a:extLst>
                <a:ext uri="{FF2B5EF4-FFF2-40B4-BE49-F238E27FC236}">
                  <a16:creationId xmlns:a16="http://schemas.microsoft.com/office/drawing/2014/main" id="{724F3B22-65FB-C4F9-BEB4-497342F6ECD6}"/>
                </a:ext>
              </a:extLst>
            </p:cNvPr>
            <p:cNvSpPr/>
            <p:nvPr/>
          </p:nvSpPr>
          <p:spPr>
            <a:xfrm flipV="1">
              <a:off x="3299789" y="2346959"/>
              <a:ext cx="145928" cy="145928"/>
            </a:xfrm>
            <a:prstGeom prst="ellipse">
              <a:avLst/>
            </a:prstGeom>
            <a:solidFill>
              <a:srgbClr val="123885"/>
            </a:solidFill>
            <a:ln w="22225">
              <a:solidFill>
                <a:schemeClr val="bg1"/>
              </a:solidFill>
            </a:ln>
            <a:effectLst>
              <a:outerShdw blurRad="508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grpSp>
          <p:nvGrpSpPr>
            <p:cNvPr id="23" name="그룹 22">
              <a:extLst>
                <a:ext uri="{FF2B5EF4-FFF2-40B4-BE49-F238E27FC236}">
                  <a16:creationId xmlns:a16="http://schemas.microsoft.com/office/drawing/2014/main" id="{2688E389-C042-BFA1-DD5A-CBA9A27157B6}"/>
                </a:ext>
              </a:extLst>
            </p:cNvPr>
            <p:cNvGrpSpPr/>
            <p:nvPr/>
          </p:nvGrpSpPr>
          <p:grpSpPr>
            <a:xfrm>
              <a:off x="8214747" y="2091845"/>
              <a:ext cx="3728537" cy="4392768"/>
              <a:chOff x="3595001" y="3178"/>
              <a:chExt cx="3728537" cy="4392768"/>
            </a:xfrm>
          </p:grpSpPr>
          <p:sp>
            <p:nvSpPr>
              <p:cNvPr id="24" name="object 66">
                <a:extLst>
                  <a:ext uri="{FF2B5EF4-FFF2-40B4-BE49-F238E27FC236}">
                    <a16:creationId xmlns:a16="http://schemas.microsoft.com/office/drawing/2014/main" id="{CCBB1C10-A8B4-26F0-CBDE-92FD3E8D8E26}"/>
                  </a:ext>
                </a:extLst>
              </p:cNvPr>
              <p:cNvSpPr txBox="1"/>
              <p:nvPr/>
            </p:nvSpPr>
            <p:spPr>
              <a:xfrm>
                <a:off x="6243574" y="3178"/>
                <a:ext cx="1079964" cy="4392768"/>
              </a:xfrm>
              <a:prstGeom prst="rect">
                <a:avLst/>
              </a:prstGeom>
            </p:spPr>
            <p:txBody>
              <a:bodyPr vert="horz" wrap="square" lIns="0" tIns="30951" rIns="0" bIns="0" rtlCol="0">
                <a:spAutoFit/>
              </a:bodyPr>
              <a:lstStyle/>
              <a:p>
                <a:pPr marL="8145" marR="0" lvl="0" indent="0" algn="l" defTabSz="914400" rtl="0" eaLnBrk="1" fontAlgn="auto" latinLnBrk="1" hangingPunct="1">
                  <a:lnSpc>
                    <a:spcPct val="120000"/>
                  </a:lnSpc>
                  <a:spcAft>
                    <a:spcPts val="0"/>
                  </a:spcAft>
                  <a:buClrTx/>
                  <a:buSzTx/>
                  <a:buFontTx/>
                  <a:buNone/>
                  <a:tabLst/>
                  <a:defRPr/>
                </a:pPr>
                <a:r>
                  <a:rPr kumimoji="0" lang="en-US" sz="1200" b="0" i="0" u="none" strike="noStrike" kern="1200" cap="none" spc="0" normalizeH="0" baseline="0" noProof="0" dirty="0">
                    <a:ln>
                      <a:noFill/>
                    </a:ln>
                    <a:solidFill>
                      <a:srgbClr val="1E83CF"/>
                    </a:solidFill>
                    <a:effectLst/>
                    <a:uLnTx/>
                    <a:uFillTx/>
                    <a:latin typeface="Pretendard SemiBold" panose="02000703000000020004" pitchFamily="2" charset="-127"/>
                    <a:ea typeface="Pretendard SemiBold" panose="02000703000000020004" pitchFamily="2" charset="-127"/>
                    <a:cs typeface="+mn-cs"/>
                  </a:rPr>
                  <a:t>Seoul</a:t>
                </a:r>
                <a:endParaRPr kumimoji="0" sz="1200" b="0" i="0" u="none" strike="noStrike" kern="1200" cap="none" spc="0" normalizeH="0" baseline="0" noProof="0" dirty="0">
                  <a:ln>
                    <a:noFill/>
                  </a:ln>
                  <a:solidFill>
                    <a:srgbClr val="1E83CF"/>
                  </a:solidFill>
                  <a:effectLst/>
                  <a:uLnTx/>
                  <a:uFillTx/>
                  <a:latin typeface="Pretendard SemiBold" panose="02000703000000020004" pitchFamily="2" charset="-127"/>
                  <a:ea typeface="Pretendard SemiBold" panose="02000703000000020004" pitchFamily="2" charset="-127"/>
                  <a:cs typeface="+mn-cs"/>
                </a:endParaRPr>
              </a:p>
              <a:p>
                <a:pPr marL="8145">
                  <a:lnSpc>
                    <a:spcPct val="120000"/>
                  </a:lnSpc>
                  <a:defRPr/>
                </a:pPr>
                <a:r>
                  <a:rPr lang="en-US" sz="1000" spc="-40" dirty="0">
                    <a:solidFill>
                      <a:schemeClr val="tx1">
                        <a:lumMod val="75000"/>
                        <a:lumOff val="25000"/>
                      </a:schemeClr>
                    </a:solidFill>
                    <a:latin typeface="Pretendard" panose="02000503000000020004" pitchFamily="2" charset="-127"/>
                    <a:ea typeface="Pretendard" panose="02000503000000020004" pitchFamily="2" charset="-127"/>
                  </a:rPr>
                  <a:t>Seoul </a:t>
                </a:r>
                <a:r>
                  <a:rPr lang="en-US" sz="1000" spc="-40" dirty="0" err="1">
                    <a:solidFill>
                      <a:schemeClr val="tx1">
                        <a:lumMod val="75000"/>
                        <a:lumOff val="25000"/>
                      </a:schemeClr>
                    </a:solidFill>
                    <a:latin typeface="Pretendard" panose="02000503000000020004" pitchFamily="2" charset="-127"/>
                    <a:ea typeface="Pretendard" panose="02000503000000020004" pitchFamily="2" charset="-127"/>
                  </a:rPr>
                  <a:t>HeadQuarters</a:t>
                </a:r>
                <a:endParaRPr lang="en-US" altLang="ko-KR" sz="1000" spc="-40" dirty="0">
                  <a:solidFill>
                    <a:schemeClr val="tx1">
                      <a:lumMod val="75000"/>
                      <a:lumOff val="25000"/>
                    </a:schemeClr>
                  </a:solidFill>
                  <a:latin typeface="Pretendard" panose="02000503000000020004" pitchFamily="2" charset="-127"/>
                  <a:ea typeface="Pretendard" panose="02000503000000020004" pitchFamily="2" charset="-127"/>
                </a:endParaRPr>
              </a:p>
              <a:p>
                <a:pPr marL="8145" marR="0" lvl="0" indent="0" algn="l" defTabSz="914400" rtl="0" eaLnBrk="1" fontAlgn="auto" latinLnBrk="1" hangingPunct="1">
                  <a:lnSpc>
                    <a:spcPct val="100000"/>
                  </a:lnSpc>
                  <a:spcAft>
                    <a:spcPts val="0"/>
                  </a:spcAft>
                  <a:buClrTx/>
                  <a:buSzTx/>
                  <a:buFontTx/>
                  <a:buNone/>
                  <a:tabLst/>
                  <a:defRPr/>
                </a:pPr>
                <a:endParaRPr kumimoji="0" lang="en-US" altLang="ko-KR" sz="1000" b="0" i="0" u="none" strike="noStrike" kern="1200" cap="none" spc="-100" normalizeH="0" baseline="0" noProof="0" dirty="0">
                  <a:ln>
                    <a:noFill/>
                  </a:ln>
                  <a:solidFill>
                    <a:prstClr val="black">
                      <a:lumMod val="85000"/>
                      <a:lumOff val="15000"/>
                    </a:prstClr>
                  </a:solidFill>
                  <a:effectLst/>
                  <a:uLnTx/>
                  <a:uFillTx/>
                  <a:latin typeface="Pretendard" panose="02000503000000020004" pitchFamily="2" charset="-127"/>
                  <a:ea typeface="Pretendard" panose="02000503000000020004" pitchFamily="2" charset="-127"/>
                  <a:cs typeface="+mn-cs"/>
                </a:endParaRPr>
              </a:p>
              <a:p>
                <a:pPr marL="8145" marR="0" lvl="0" indent="0" algn="l" defTabSz="914400" rtl="0" eaLnBrk="1" fontAlgn="auto" latinLnBrk="1" hangingPunct="1">
                  <a:lnSpc>
                    <a:spcPct val="100000"/>
                  </a:lnSpc>
                  <a:spcAft>
                    <a:spcPts val="0"/>
                  </a:spcAft>
                  <a:buClrTx/>
                  <a:buSzTx/>
                  <a:buFontTx/>
                  <a:buNone/>
                  <a:tabLst/>
                  <a:defRPr/>
                </a:pPr>
                <a:r>
                  <a:rPr kumimoji="0" lang="en-US" altLang="ko-KR" sz="1200" b="0" i="0" u="none" strike="noStrike" kern="1200" cap="none" spc="0" normalizeH="0" baseline="0" noProof="0" dirty="0">
                    <a:ln>
                      <a:noFill/>
                    </a:ln>
                    <a:solidFill>
                      <a:srgbClr val="1E83CF"/>
                    </a:solidFill>
                    <a:effectLst/>
                    <a:uLnTx/>
                    <a:uFillTx/>
                    <a:latin typeface="Pretendard SemiBold" panose="02000703000000020004" pitchFamily="2" charset="-127"/>
                    <a:ea typeface="Pretendard SemiBold" panose="02000703000000020004" pitchFamily="2" charset="-127"/>
                    <a:cs typeface="+mn-cs"/>
                  </a:rPr>
                  <a:t>Gyeonggi-do</a:t>
                </a:r>
                <a:endParaRPr kumimoji="0" lang="ko-KR" altLang="en-US" sz="1200" b="0" i="0" u="none" strike="noStrike" kern="1200" cap="none" spc="0" normalizeH="0" baseline="0" noProof="0" dirty="0">
                  <a:ln>
                    <a:noFill/>
                  </a:ln>
                  <a:solidFill>
                    <a:srgbClr val="1E83CF"/>
                  </a:solidFill>
                  <a:effectLst/>
                  <a:uLnTx/>
                  <a:uFillTx/>
                  <a:latin typeface="Pretendard SemiBold" panose="02000703000000020004" pitchFamily="2" charset="-127"/>
                  <a:ea typeface="Pretendard SemiBold" panose="02000703000000020004" pitchFamily="2" charset="-127"/>
                  <a:cs typeface="+mn-cs"/>
                </a:endParaRPr>
              </a:p>
              <a:p>
                <a:pPr marL="8145">
                  <a:lnSpc>
                    <a:spcPct val="120000"/>
                  </a:lnSpc>
                  <a:defRPr/>
                </a:pPr>
                <a:r>
                  <a:rPr lang="en-US" altLang="ko-KR" sz="1000" spc="-40" dirty="0">
                    <a:solidFill>
                      <a:schemeClr val="tx1">
                        <a:lumMod val="75000"/>
                        <a:lumOff val="25000"/>
                      </a:schemeClr>
                    </a:solidFill>
                    <a:latin typeface="Pretendard" panose="02000503000000020004" pitchFamily="2" charset="-127"/>
                    <a:ea typeface="Pretendard" panose="02000503000000020004" pitchFamily="2" charset="-127"/>
                  </a:rPr>
                  <a:t>Bal-an Factory</a:t>
                </a:r>
                <a:br>
                  <a:rPr lang="ko-KR" altLang="en-US" sz="1000" spc="-40" dirty="0">
                    <a:solidFill>
                      <a:schemeClr val="tx1">
                        <a:lumMod val="75000"/>
                        <a:lumOff val="25000"/>
                      </a:schemeClr>
                    </a:solidFill>
                    <a:latin typeface="Pretendard" panose="02000503000000020004" pitchFamily="2" charset="-127"/>
                    <a:ea typeface="Pretendard" panose="02000503000000020004" pitchFamily="2" charset="-127"/>
                  </a:rPr>
                </a:br>
                <a:r>
                  <a:rPr lang="en-US" altLang="ko-KR" sz="1000" spc="-40" dirty="0">
                    <a:solidFill>
                      <a:schemeClr val="tx1">
                        <a:lumMod val="75000"/>
                        <a:lumOff val="25000"/>
                      </a:schemeClr>
                    </a:solidFill>
                    <a:latin typeface="Pretendard" panose="02000503000000020004" pitchFamily="2" charset="-127"/>
                    <a:ea typeface="Pretendard" panose="02000503000000020004" pitchFamily="2" charset="-127"/>
                  </a:rPr>
                  <a:t>Incheon</a:t>
                </a:r>
                <a:r>
                  <a:rPr lang="ko-KR" altLang="en-US" sz="1000" spc="-40" dirty="0">
                    <a:solidFill>
                      <a:schemeClr val="tx1">
                        <a:lumMod val="75000"/>
                        <a:lumOff val="25000"/>
                      </a:schemeClr>
                    </a:solidFill>
                    <a:latin typeface="Pretendard" panose="02000503000000020004" pitchFamily="2" charset="-127"/>
                    <a:ea typeface="Pretendard" panose="02000503000000020004" pitchFamily="2" charset="-127"/>
                  </a:rPr>
                  <a:t> </a:t>
                </a:r>
                <a:r>
                  <a:rPr lang="en-US" altLang="ko-KR" sz="1000" spc="-40" dirty="0">
                    <a:solidFill>
                      <a:schemeClr val="tx1">
                        <a:lumMod val="75000"/>
                        <a:lumOff val="25000"/>
                      </a:schemeClr>
                    </a:solidFill>
                    <a:latin typeface="Pretendard" panose="02000503000000020004" pitchFamily="2" charset="-127"/>
                    <a:ea typeface="Pretendard" panose="02000503000000020004" pitchFamily="2" charset="-127"/>
                  </a:rPr>
                  <a:t>Factory</a:t>
                </a:r>
                <a:br>
                  <a:rPr lang="ko-KR" altLang="en-US" sz="1000" spc="-40" dirty="0">
                    <a:solidFill>
                      <a:schemeClr val="tx1">
                        <a:lumMod val="75000"/>
                        <a:lumOff val="25000"/>
                      </a:schemeClr>
                    </a:solidFill>
                    <a:latin typeface="Pretendard" panose="02000503000000020004" pitchFamily="2" charset="-127"/>
                    <a:ea typeface="Pretendard" panose="02000503000000020004" pitchFamily="2" charset="-127"/>
                  </a:rPr>
                </a:br>
                <a:r>
                  <a:rPr lang="en-US" altLang="ko-KR" sz="1000" spc="-40" dirty="0">
                    <a:solidFill>
                      <a:schemeClr val="tx1">
                        <a:lumMod val="75000"/>
                        <a:lumOff val="25000"/>
                      </a:schemeClr>
                    </a:solidFill>
                    <a:latin typeface="Pretendard" panose="02000503000000020004" pitchFamily="2" charset="-127"/>
                    <a:ea typeface="Pretendard" panose="02000503000000020004" pitchFamily="2" charset="-127"/>
                  </a:rPr>
                  <a:t>Si-</a:t>
                </a:r>
                <a:r>
                  <a:rPr lang="en-US" altLang="ko-KR" sz="1000" spc="-40" dirty="0" err="1">
                    <a:solidFill>
                      <a:schemeClr val="tx1">
                        <a:lumMod val="75000"/>
                        <a:lumOff val="25000"/>
                      </a:schemeClr>
                    </a:solidFill>
                    <a:latin typeface="Pretendard" panose="02000503000000020004" pitchFamily="2" charset="-127"/>
                    <a:ea typeface="Pretendard" panose="02000503000000020004" pitchFamily="2" charset="-127"/>
                  </a:rPr>
                  <a:t>hwa</a:t>
                </a:r>
                <a:r>
                  <a:rPr lang="en-US" altLang="ko-KR" sz="1000" spc="-40" dirty="0">
                    <a:solidFill>
                      <a:schemeClr val="tx1">
                        <a:lumMod val="75000"/>
                        <a:lumOff val="25000"/>
                      </a:schemeClr>
                    </a:solidFill>
                    <a:latin typeface="Pretendard" panose="02000503000000020004" pitchFamily="2" charset="-127"/>
                    <a:ea typeface="Pretendard" panose="02000503000000020004" pitchFamily="2" charset="-127"/>
                  </a:rPr>
                  <a:t> Factory</a:t>
                </a:r>
                <a:br>
                  <a:rPr lang="ko-KR" altLang="en-US" sz="1000" spc="-40" dirty="0">
                    <a:solidFill>
                      <a:schemeClr val="tx1">
                        <a:lumMod val="75000"/>
                        <a:lumOff val="25000"/>
                      </a:schemeClr>
                    </a:solidFill>
                    <a:latin typeface="Pretendard" panose="02000503000000020004" pitchFamily="2" charset="-127"/>
                    <a:ea typeface="Pretendard" panose="02000503000000020004" pitchFamily="2" charset="-127"/>
                  </a:rPr>
                </a:br>
                <a:r>
                  <a:rPr lang="en-US" altLang="ko-KR" sz="1000" spc="-40" dirty="0">
                    <a:solidFill>
                      <a:schemeClr val="tx1">
                        <a:lumMod val="75000"/>
                        <a:lumOff val="25000"/>
                      </a:schemeClr>
                    </a:solidFill>
                    <a:latin typeface="Pretendard" panose="02000503000000020004" pitchFamily="2" charset="-127"/>
                    <a:ea typeface="Pretendard" panose="02000503000000020004" pitchFamily="2" charset="-127"/>
                  </a:rPr>
                  <a:t>Pangyo</a:t>
                </a:r>
                <a:r>
                  <a:rPr lang="ko-KR" altLang="en-US" sz="1000" spc="-40" dirty="0">
                    <a:solidFill>
                      <a:schemeClr val="tx1">
                        <a:lumMod val="75000"/>
                        <a:lumOff val="25000"/>
                      </a:schemeClr>
                    </a:solidFill>
                    <a:latin typeface="Pretendard" panose="02000503000000020004" pitchFamily="2" charset="-127"/>
                    <a:ea typeface="Pretendard" panose="02000503000000020004" pitchFamily="2" charset="-127"/>
                  </a:rPr>
                  <a:t> </a:t>
                </a:r>
                <a:r>
                  <a:rPr lang="en-US" altLang="ko-KR" sz="1000" spc="-40" dirty="0">
                    <a:solidFill>
                      <a:schemeClr val="tx1">
                        <a:lumMod val="75000"/>
                        <a:lumOff val="25000"/>
                      </a:schemeClr>
                    </a:solidFill>
                    <a:latin typeface="Pretendard" panose="02000503000000020004" pitchFamily="2" charset="-127"/>
                    <a:ea typeface="Pretendard" panose="02000503000000020004" pitchFamily="2" charset="-127"/>
                  </a:rPr>
                  <a:t>R&amp;D Center</a:t>
                </a:r>
                <a:br>
                  <a:rPr lang="en-US" altLang="ko-KR" sz="1000" spc="-40" dirty="0">
                    <a:solidFill>
                      <a:schemeClr val="tx1">
                        <a:lumMod val="75000"/>
                        <a:lumOff val="25000"/>
                      </a:schemeClr>
                    </a:solidFill>
                    <a:latin typeface="Pretendard" panose="02000503000000020004" pitchFamily="2" charset="-127"/>
                    <a:ea typeface="Pretendard" panose="02000503000000020004" pitchFamily="2" charset="-127"/>
                  </a:rPr>
                </a:br>
                <a:r>
                  <a:rPr lang="en-US" altLang="ko-KR" sz="1000" spc="-40" dirty="0">
                    <a:solidFill>
                      <a:schemeClr val="tx1">
                        <a:lumMod val="75000"/>
                        <a:lumOff val="25000"/>
                      </a:schemeClr>
                    </a:solidFill>
                    <a:latin typeface="Pretendard" panose="02000503000000020004" pitchFamily="2" charset="-127"/>
                    <a:ea typeface="Pretendard" panose="02000503000000020004" pitchFamily="2" charset="-127"/>
                  </a:rPr>
                  <a:t>Paju Office</a:t>
                </a:r>
                <a:endParaRPr lang="ko-KR" altLang="en-US" sz="1000" spc="-40" dirty="0">
                  <a:solidFill>
                    <a:schemeClr val="tx1">
                      <a:lumMod val="75000"/>
                      <a:lumOff val="25000"/>
                    </a:schemeClr>
                  </a:solidFill>
                  <a:latin typeface="Pretendard" panose="02000503000000020004" pitchFamily="2" charset="-127"/>
                  <a:ea typeface="Pretendard" panose="02000503000000020004" pitchFamily="2" charset="-127"/>
                </a:endParaRPr>
              </a:p>
              <a:p>
                <a:pPr marL="8145" lvl="0">
                  <a:defRPr/>
                </a:pPr>
                <a:endParaRPr lang="en-US" altLang="ko-KR" sz="1000" spc="-100" dirty="0">
                  <a:solidFill>
                    <a:prstClr val="black">
                      <a:lumMod val="85000"/>
                      <a:lumOff val="15000"/>
                    </a:prstClr>
                  </a:solidFill>
                  <a:latin typeface="Pretendard" panose="02000503000000020004" pitchFamily="2" charset="-127"/>
                  <a:ea typeface="Pretendard" panose="02000503000000020004" pitchFamily="2" charset="-127"/>
                </a:endParaRPr>
              </a:p>
              <a:p>
                <a:pPr marL="8145" lvl="0">
                  <a:defRPr/>
                </a:pPr>
                <a:r>
                  <a:rPr lang="en-US" altLang="ko-KR" sz="1200" dirty="0" err="1">
                    <a:solidFill>
                      <a:srgbClr val="1E83CF"/>
                    </a:solidFill>
                    <a:latin typeface="Pretendard SemiBold" panose="02000703000000020004" pitchFamily="2" charset="-127"/>
                    <a:ea typeface="Pretendard SemiBold" panose="02000703000000020004" pitchFamily="2" charset="-127"/>
                  </a:rPr>
                  <a:t>Gyeongsang</a:t>
                </a:r>
                <a:br>
                  <a:rPr lang="en-US" altLang="ko-KR" sz="1200" dirty="0">
                    <a:solidFill>
                      <a:srgbClr val="1E83CF"/>
                    </a:solidFill>
                    <a:latin typeface="Pretendard SemiBold" panose="02000703000000020004" pitchFamily="2" charset="-127"/>
                    <a:ea typeface="Pretendard SemiBold" panose="02000703000000020004" pitchFamily="2" charset="-127"/>
                  </a:rPr>
                </a:br>
                <a:r>
                  <a:rPr lang="en-US" altLang="ko-KR" sz="1200" dirty="0" err="1">
                    <a:solidFill>
                      <a:srgbClr val="1E83CF"/>
                    </a:solidFill>
                    <a:latin typeface="Pretendard SemiBold" panose="02000703000000020004" pitchFamily="2" charset="-127"/>
                    <a:ea typeface="Pretendard SemiBold" panose="02000703000000020004" pitchFamily="2" charset="-127"/>
                  </a:rPr>
                  <a:t>buk</a:t>
                </a:r>
                <a:r>
                  <a:rPr lang="en-US" altLang="ko-KR" sz="1200" dirty="0">
                    <a:solidFill>
                      <a:srgbClr val="1E83CF"/>
                    </a:solidFill>
                    <a:latin typeface="Pretendard SemiBold" panose="02000703000000020004" pitchFamily="2" charset="-127"/>
                    <a:ea typeface="Pretendard SemiBold" panose="02000703000000020004" pitchFamily="2" charset="-127"/>
                  </a:rPr>
                  <a:t>-do</a:t>
                </a:r>
                <a:endParaRPr kumimoji="0" lang="ko-KR" altLang="en-US" sz="1200" b="0" i="0" u="none" strike="noStrike" kern="1200" cap="none" spc="0" normalizeH="0" baseline="0" noProof="0" dirty="0">
                  <a:ln>
                    <a:noFill/>
                  </a:ln>
                  <a:solidFill>
                    <a:srgbClr val="1E83CF"/>
                  </a:solidFill>
                  <a:effectLst/>
                  <a:uLnTx/>
                  <a:uFillTx/>
                  <a:latin typeface="Pretendard SemiBold" panose="02000703000000020004" pitchFamily="2" charset="-127"/>
                  <a:ea typeface="Pretendard SemiBold" panose="02000703000000020004" pitchFamily="2" charset="-127"/>
                  <a:cs typeface="+mn-cs"/>
                </a:endParaRPr>
              </a:p>
              <a:p>
                <a:pPr marL="8145">
                  <a:lnSpc>
                    <a:spcPct val="120000"/>
                  </a:lnSpc>
                  <a:defRPr/>
                </a:pPr>
                <a:r>
                  <a:rPr lang="en-US" altLang="ko-KR" sz="1000" spc="-40" dirty="0">
                    <a:solidFill>
                      <a:schemeClr val="tx1">
                        <a:lumMod val="75000"/>
                        <a:lumOff val="25000"/>
                      </a:schemeClr>
                    </a:solidFill>
                    <a:latin typeface="Pretendard" panose="02000503000000020004" pitchFamily="2" charset="-127"/>
                    <a:ea typeface="Pretendard" panose="02000503000000020004" pitchFamily="2" charset="-127"/>
                  </a:rPr>
                  <a:t>Gumi Office</a:t>
                </a:r>
                <a:endParaRPr lang="ko-KR" altLang="en-US" sz="1000" spc="-40" dirty="0">
                  <a:solidFill>
                    <a:schemeClr val="tx1">
                      <a:lumMod val="75000"/>
                      <a:lumOff val="25000"/>
                    </a:schemeClr>
                  </a:solidFill>
                  <a:latin typeface="Pretendard" panose="02000503000000020004" pitchFamily="2" charset="-127"/>
                  <a:ea typeface="Pretendard" panose="02000503000000020004" pitchFamily="2" charset="-127"/>
                </a:endParaRPr>
              </a:p>
              <a:p>
                <a:pPr marL="8145" marR="0" lvl="0" indent="0" algn="l" defTabSz="914400" rtl="0" eaLnBrk="1" fontAlgn="auto" latinLnBrk="1" hangingPunct="1">
                  <a:lnSpc>
                    <a:spcPct val="100000"/>
                  </a:lnSpc>
                  <a:spcAft>
                    <a:spcPts val="0"/>
                  </a:spcAft>
                  <a:buClrTx/>
                  <a:buSzTx/>
                  <a:buFontTx/>
                  <a:buNone/>
                  <a:tabLst/>
                  <a:defRPr/>
                </a:pPr>
                <a:endParaRPr kumimoji="0" lang="en-US" altLang="ko-KR" sz="1000" b="0" i="0" u="none" strike="noStrike" kern="1200" cap="none" spc="-100" normalizeH="0" baseline="0" noProof="0" dirty="0">
                  <a:ln>
                    <a:noFill/>
                  </a:ln>
                  <a:solidFill>
                    <a:prstClr val="black">
                      <a:lumMod val="85000"/>
                      <a:lumOff val="15000"/>
                    </a:prstClr>
                  </a:solidFill>
                  <a:effectLst/>
                  <a:uLnTx/>
                  <a:uFillTx/>
                  <a:latin typeface="Pretendard" panose="02000503000000020004" pitchFamily="2" charset="-127"/>
                  <a:ea typeface="Pretendard" panose="02000503000000020004" pitchFamily="2" charset="-127"/>
                  <a:cs typeface="+mn-cs"/>
                </a:endParaRPr>
              </a:p>
              <a:p>
                <a:pPr marL="8145" lvl="0">
                  <a:defRPr/>
                </a:pPr>
                <a:r>
                  <a:rPr lang="en-US" altLang="ko-KR" sz="1200" dirty="0">
                    <a:solidFill>
                      <a:srgbClr val="1E83CF"/>
                    </a:solidFill>
                    <a:latin typeface="Pretendard SemiBold" panose="02000703000000020004" pitchFamily="2" charset="-127"/>
                    <a:ea typeface="Pretendard SemiBold" panose="02000703000000020004" pitchFamily="2" charset="-127"/>
                  </a:rPr>
                  <a:t>Chungcheong</a:t>
                </a:r>
                <a:br>
                  <a:rPr lang="en-US" altLang="ko-KR" sz="1200" dirty="0">
                    <a:solidFill>
                      <a:srgbClr val="1E83CF"/>
                    </a:solidFill>
                    <a:latin typeface="Pretendard SemiBold" panose="02000703000000020004" pitchFamily="2" charset="-127"/>
                    <a:ea typeface="Pretendard SemiBold" panose="02000703000000020004" pitchFamily="2" charset="-127"/>
                  </a:rPr>
                </a:br>
                <a:r>
                  <a:rPr lang="en-US" altLang="ko-KR" sz="1200" dirty="0" err="1">
                    <a:solidFill>
                      <a:srgbClr val="1E83CF"/>
                    </a:solidFill>
                    <a:latin typeface="Pretendard SemiBold" panose="02000703000000020004" pitchFamily="2" charset="-127"/>
                    <a:ea typeface="Pretendard SemiBold" panose="02000703000000020004" pitchFamily="2" charset="-127"/>
                  </a:rPr>
                  <a:t>buk</a:t>
                </a:r>
                <a:r>
                  <a:rPr lang="en-US" altLang="ko-KR" sz="1200" dirty="0">
                    <a:solidFill>
                      <a:srgbClr val="1E83CF"/>
                    </a:solidFill>
                    <a:latin typeface="Pretendard SemiBold" panose="02000703000000020004" pitchFamily="2" charset="-127"/>
                    <a:ea typeface="Pretendard SemiBold" panose="02000703000000020004" pitchFamily="2" charset="-127"/>
                  </a:rPr>
                  <a:t>-do</a:t>
                </a:r>
                <a:endParaRPr kumimoji="0" lang="ko-KR" altLang="en-US" sz="1200" b="0" i="0" u="none" strike="noStrike" kern="1200" cap="none" spc="0" normalizeH="0" baseline="0" noProof="0" dirty="0">
                  <a:ln>
                    <a:noFill/>
                  </a:ln>
                  <a:solidFill>
                    <a:srgbClr val="1E83CF"/>
                  </a:solidFill>
                  <a:effectLst/>
                  <a:uLnTx/>
                  <a:uFillTx/>
                  <a:latin typeface="Pretendard SemiBold" panose="02000703000000020004" pitchFamily="2" charset="-127"/>
                  <a:ea typeface="Pretendard SemiBold" panose="02000703000000020004" pitchFamily="2" charset="-127"/>
                  <a:cs typeface="+mn-cs"/>
                </a:endParaRPr>
              </a:p>
              <a:p>
                <a:pPr marL="8145">
                  <a:lnSpc>
                    <a:spcPct val="120000"/>
                  </a:lnSpc>
                  <a:defRPr/>
                </a:pPr>
                <a:r>
                  <a:rPr lang="en-US" altLang="ko-KR" sz="1000" spc="-40" dirty="0" err="1">
                    <a:solidFill>
                      <a:schemeClr val="tx1">
                        <a:lumMod val="75000"/>
                        <a:lumOff val="25000"/>
                      </a:schemeClr>
                    </a:solidFill>
                    <a:latin typeface="Pretendard" panose="02000503000000020004" pitchFamily="2" charset="-127"/>
                    <a:ea typeface="Pretendard" panose="02000503000000020004" pitchFamily="2" charset="-127"/>
                  </a:rPr>
                  <a:t>Eumseong</a:t>
                </a:r>
                <a:r>
                  <a:rPr lang="en-US" altLang="ko-KR" sz="1000" spc="-40" dirty="0">
                    <a:solidFill>
                      <a:schemeClr val="tx1">
                        <a:lumMod val="75000"/>
                        <a:lumOff val="25000"/>
                      </a:schemeClr>
                    </a:solidFill>
                    <a:latin typeface="Pretendard" panose="02000503000000020004" pitchFamily="2" charset="-127"/>
                    <a:ea typeface="Pretendard" panose="02000503000000020004" pitchFamily="2" charset="-127"/>
                  </a:rPr>
                  <a:t> Plant</a:t>
                </a:r>
              </a:p>
              <a:p>
                <a:pPr marL="8145">
                  <a:lnSpc>
                    <a:spcPct val="120000"/>
                  </a:lnSpc>
                  <a:defRPr/>
                </a:pPr>
                <a:r>
                  <a:rPr lang="en-US" altLang="ko-KR" sz="1000" spc="-40" dirty="0">
                    <a:solidFill>
                      <a:schemeClr val="tx1">
                        <a:lumMod val="75000"/>
                        <a:lumOff val="25000"/>
                      </a:schemeClr>
                    </a:solidFill>
                    <a:latin typeface="Pretendard" panose="02000503000000020004" pitchFamily="2" charset="-127"/>
                    <a:ea typeface="Pretendard" panose="02000503000000020004" pitchFamily="2" charset="-127"/>
                  </a:rPr>
                  <a:t>Dongjin Advanced Materials Co., Ltd.</a:t>
                </a:r>
              </a:p>
              <a:p>
                <a:pPr marL="8145">
                  <a:lnSpc>
                    <a:spcPct val="120000"/>
                  </a:lnSpc>
                  <a:defRPr/>
                </a:pPr>
                <a:endParaRPr kumimoji="0" lang="en-US" altLang="ko-KR" sz="1000" b="0" i="0" u="none" strike="noStrike" kern="1200" cap="none" spc="-100" normalizeH="0" baseline="0" noProof="0" dirty="0">
                  <a:ln>
                    <a:noFill/>
                  </a:ln>
                  <a:solidFill>
                    <a:srgbClr val="1E83CF"/>
                  </a:solidFill>
                  <a:effectLst/>
                  <a:uLnTx/>
                  <a:uFillTx/>
                  <a:latin typeface="Pretendard" panose="02000503000000020004" pitchFamily="2" charset="-127"/>
                  <a:ea typeface="Pretendard" panose="02000503000000020004" pitchFamily="2" charset="-127"/>
                  <a:cs typeface="+mn-cs"/>
                </a:endParaRPr>
              </a:p>
              <a:p>
                <a:pPr marL="8145">
                  <a:defRPr/>
                </a:pPr>
                <a:r>
                  <a:rPr lang="en-US" altLang="ko-KR" sz="1200" dirty="0">
                    <a:solidFill>
                      <a:srgbClr val="1E83CF"/>
                    </a:solidFill>
                    <a:latin typeface="Pretendard SemiBold" panose="02000703000000020004" pitchFamily="2" charset="-127"/>
                    <a:ea typeface="Pretendard SemiBold" panose="02000703000000020004" pitchFamily="2" charset="-127"/>
                  </a:rPr>
                  <a:t>Chungcheong</a:t>
                </a:r>
                <a:br>
                  <a:rPr lang="en-US" altLang="ko-KR" sz="1200" dirty="0">
                    <a:solidFill>
                      <a:srgbClr val="1E83CF"/>
                    </a:solidFill>
                    <a:latin typeface="Pretendard SemiBold" panose="02000703000000020004" pitchFamily="2" charset="-127"/>
                    <a:ea typeface="Pretendard SemiBold" panose="02000703000000020004" pitchFamily="2" charset="-127"/>
                  </a:rPr>
                </a:br>
                <a:r>
                  <a:rPr lang="en-US" altLang="ko-KR" sz="1200" dirty="0" err="1">
                    <a:solidFill>
                      <a:srgbClr val="1E83CF"/>
                    </a:solidFill>
                    <a:latin typeface="Pretendard SemiBold" panose="02000703000000020004" pitchFamily="2" charset="-127"/>
                    <a:ea typeface="Pretendard SemiBold" panose="02000703000000020004" pitchFamily="2" charset="-127"/>
                  </a:rPr>
                  <a:t>nam</a:t>
                </a:r>
                <a:r>
                  <a:rPr lang="en-US" altLang="ko-KR" sz="1200" dirty="0">
                    <a:solidFill>
                      <a:srgbClr val="1E83CF"/>
                    </a:solidFill>
                    <a:latin typeface="Pretendard SemiBold" panose="02000703000000020004" pitchFamily="2" charset="-127"/>
                    <a:ea typeface="Pretendard SemiBold" panose="02000703000000020004" pitchFamily="2" charset="-127"/>
                  </a:rPr>
                  <a:t>-do</a:t>
                </a:r>
                <a:endParaRPr kumimoji="0" lang="ko-KR" altLang="en-US" sz="1200" b="0" i="0" u="none" strike="noStrike" kern="1200" cap="none" spc="0" normalizeH="0" baseline="0" noProof="0" dirty="0">
                  <a:ln>
                    <a:noFill/>
                  </a:ln>
                  <a:solidFill>
                    <a:srgbClr val="1E83CF"/>
                  </a:solidFill>
                  <a:effectLst/>
                  <a:uLnTx/>
                  <a:uFillTx/>
                  <a:latin typeface="Pretendard SemiBold" panose="02000703000000020004" pitchFamily="2" charset="-127"/>
                  <a:ea typeface="Pretendard SemiBold" panose="02000703000000020004" pitchFamily="2" charset="-127"/>
                  <a:cs typeface="+mn-cs"/>
                </a:endParaRPr>
              </a:p>
              <a:p>
                <a:pPr marL="8145">
                  <a:lnSpc>
                    <a:spcPct val="120000"/>
                  </a:lnSpc>
                  <a:defRPr/>
                </a:pPr>
                <a:r>
                  <a:rPr lang="en-US" altLang="ko-KR" sz="1000" spc="-40" dirty="0">
                    <a:solidFill>
                      <a:schemeClr val="tx1">
                        <a:lumMod val="75000"/>
                        <a:lumOff val="25000"/>
                      </a:schemeClr>
                    </a:solidFill>
                    <a:latin typeface="Pretendard" panose="02000503000000020004" pitchFamily="2" charset="-127"/>
                    <a:ea typeface="Pretendard" panose="02000503000000020004" pitchFamily="2" charset="-127"/>
                  </a:rPr>
                  <a:t>SINAM REFINED FUEL.CO.,LTD.</a:t>
                </a:r>
              </a:p>
            </p:txBody>
          </p:sp>
          <p:pic>
            <p:nvPicPr>
              <p:cNvPr id="25" name="object 90">
                <a:extLst>
                  <a:ext uri="{FF2B5EF4-FFF2-40B4-BE49-F238E27FC236}">
                    <a16:creationId xmlns:a16="http://schemas.microsoft.com/office/drawing/2014/main" id="{2C35F557-E2CB-455F-CEBA-5706B8CDE40C}"/>
                  </a:ext>
                </a:extLst>
              </p:cNvPr>
              <p:cNvPicPr/>
              <p:nvPr/>
            </p:nvPicPr>
            <p:blipFill>
              <a:blip r:embed="rId3" cstate="print">
                <a:extLst>
                  <a:ext uri="{BEBA8EAE-BF5A-486C-A8C5-ECC9F3942E4B}">
                    <a14:imgProps xmlns:a14="http://schemas.microsoft.com/office/drawing/2010/main">
                      <a14:imgLayer r:embed="rId4">
                        <a14:imgEffect>
                          <a14:brightnessContrast bright="5000"/>
                        </a14:imgEffect>
                      </a14:imgLayer>
                    </a14:imgProps>
                  </a:ext>
                </a:extLst>
              </a:blip>
              <a:stretch>
                <a:fillRect/>
              </a:stretch>
            </p:blipFill>
            <p:spPr>
              <a:xfrm>
                <a:off x="3595001" y="759273"/>
                <a:ext cx="2406988" cy="2406088"/>
              </a:xfrm>
              <a:prstGeom prst="rect">
                <a:avLst/>
              </a:prstGeom>
            </p:spPr>
          </p:pic>
          <p:grpSp>
            <p:nvGrpSpPr>
              <p:cNvPr id="26" name="그룹 25">
                <a:extLst>
                  <a:ext uri="{FF2B5EF4-FFF2-40B4-BE49-F238E27FC236}">
                    <a16:creationId xmlns:a16="http://schemas.microsoft.com/office/drawing/2014/main" id="{3912C740-C27D-02BB-ADC9-47014000F3F8}"/>
                  </a:ext>
                </a:extLst>
              </p:cNvPr>
              <p:cNvGrpSpPr/>
              <p:nvPr/>
            </p:nvGrpSpPr>
            <p:grpSpPr>
              <a:xfrm>
                <a:off x="4369023" y="498337"/>
                <a:ext cx="1734323" cy="3261148"/>
                <a:chOff x="6921985" y="971719"/>
                <a:chExt cx="1734323" cy="3261148"/>
              </a:xfrm>
            </p:grpSpPr>
            <p:sp>
              <p:nvSpPr>
                <p:cNvPr id="32" name="object 130">
                  <a:extLst>
                    <a:ext uri="{FF2B5EF4-FFF2-40B4-BE49-F238E27FC236}">
                      <a16:creationId xmlns:a16="http://schemas.microsoft.com/office/drawing/2014/main" id="{1BBF8280-F7CD-4049-9703-624887C034C6}"/>
                    </a:ext>
                  </a:extLst>
                </p:cNvPr>
                <p:cNvSpPr/>
                <p:nvPr/>
              </p:nvSpPr>
              <p:spPr>
                <a:xfrm>
                  <a:off x="6987287" y="971719"/>
                  <a:ext cx="1654057" cy="709109"/>
                </a:xfrm>
                <a:custGeom>
                  <a:avLst/>
                  <a:gdLst/>
                  <a:ahLst/>
                  <a:cxnLst/>
                  <a:rect l="l" t="t" r="r" b="b"/>
                  <a:pathLst>
                    <a:path w="2051684" h="1368425">
                      <a:moveTo>
                        <a:pt x="0" y="1368005"/>
                      </a:moveTo>
                      <a:lnTo>
                        <a:pt x="0" y="0"/>
                      </a:lnTo>
                      <a:lnTo>
                        <a:pt x="2051405" y="0"/>
                      </a:lnTo>
                    </a:path>
                  </a:pathLst>
                </a:custGeom>
                <a:ln w="3175">
                  <a:solidFill>
                    <a:srgbClr val="1B1464"/>
                  </a:solidFill>
                </a:ln>
              </p:spPr>
              <p:txBody>
                <a:bodyPr wrap="square" lIns="0" tIns="0" rIns="0" bIns="0" rtlCol="0"/>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sz="1154" b="0" i="0" u="none" strike="noStrike" kern="1200" cap="none" spc="-100" normalizeH="0" baseline="0" noProof="0" dirty="0">
                    <a:ln>
                      <a:noFill/>
                    </a:ln>
                    <a:solidFill>
                      <a:prstClr val="black">
                        <a:lumMod val="75000"/>
                        <a:lumOff val="25000"/>
                      </a:prstClr>
                    </a:solidFill>
                    <a:effectLst/>
                    <a:uLnTx/>
                    <a:uFillTx/>
                    <a:latin typeface="Pretendard" panose="02000503000000020004" pitchFamily="2" charset="-127"/>
                    <a:ea typeface="Pretendard" panose="02000503000000020004" pitchFamily="2" charset="-127"/>
                    <a:cs typeface="+mn-cs"/>
                  </a:endParaRPr>
                </a:p>
              </p:txBody>
            </p:sp>
            <p:sp>
              <p:nvSpPr>
                <p:cNvPr id="33" name="object 131">
                  <a:extLst>
                    <a:ext uri="{FF2B5EF4-FFF2-40B4-BE49-F238E27FC236}">
                      <a16:creationId xmlns:a16="http://schemas.microsoft.com/office/drawing/2014/main" id="{288B388C-C98D-DBDB-6717-745E1674A1BB}"/>
                    </a:ext>
                  </a:extLst>
                </p:cNvPr>
                <p:cNvSpPr/>
                <p:nvPr/>
              </p:nvSpPr>
              <p:spPr>
                <a:xfrm>
                  <a:off x="7134225" y="1500356"/>
                  <a:ext cx="1507268" cy="376172"/>
                </a:xfrm>
                <a:custGeom>
                  <a:avLst/>
                  <a:gdLst/>
                  <a:ahLst/>
                  <a:cxnLst/>
                  <a:rect l="l" t="t" r="r" b="b"/>
                  <a:pathLst>
                    <a:path w="1880870" h="790575">
                      <a:moveTo>
                        <a:pt x="0" y="790409"/>
                      </a:moveTo>
                      <a:lnTo>
                        <a:pt x="0" y="0"/>
                      </a:lnTo>
                      <a:lnTo>
                        <a:pt x="1880400" y="0"/>
                      </a:lnTo>
                    </a:path>
                  </a:pathLst>
                </a:custGeom>
                <a:ln w="3175">
                  <a:solidFill>
                    <a:srgbClr val="1B1464"/>
                  </a:solidFill>
                </a:ln>
              </p:spPr>
              <p:txBody>
                <a:bodyPr wrap="square" lIns="0" tIns="0" rIns="0" bIns="0" rtlCol="0"/>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sz="1154" b="0" i="0" u="none" strike="noStrike" kern="1200" cap="none" spc="-100" normalizeH="0" baseline="0" noProof="0" dirty="0">
                    <a:ln>
                      <a:noFill/>
                    </a:ln>
                    <a:solidFill>
                      <a:prstClr val="black">
                        <a:lumMod val="75000"/>
                        <a:lumOff val="25000"/>
                      </a:prstClr>
                    </a:solidFill>
                    <a:effectLst/>
                    <a:uLnTx/>
                    <a:uFillTx/>
                    <a:latin typeface="Pretendard" panose="02000503000000020004" pitchFamily="2" charset="-127"/>
                    <a:ea typeface="Pretendard" panose="02000503000000020004" pitchFamily="2" charset="-127"/>
                    <a:cs typeface="+mn-cs"/>
                  </a:endParaRPr>
                </a:p>
              </p:txBody>
            </p:sp>
            <p:sp>
              <p:nvSpPr>
                <p:cNvPr id="34" name="object 132">
                  <a:extLst>
                    <a:ext uri="{FF2B5EF4-FFF2-40B4-BE49-F238E27FC236}">
                      <a16:creationId xmlns:a16="http://schemas.microsoft.com/office/drawing/2014/main" id="{3CEA997B-D909-0C04-05BF-5005F4BD66A4}"/>
                    </a:ext>
                  </a:extLst>
                </p:cNvPr>
                <p:cNvSpPr/>
                <p:nvPr/>
              </p:nvSpPr>
              <p:spPr>
                <a:xfrm>
                  <a:off x="7445851" y="2137601"/>
                  <a:ext cx="1193384" cy="1133900"/>
                </a:xfrm>
                <a:custGeom>
                  <a:avLst/>
                  <a:gdLst/>
                  <a:ahLst/>
                  <a:cxnLst/>
                  <a:rect l="l" t="t" r="r" b="b"/>
                  <a:pathLst>
                    <a:path w="1122679" h="2028825">
                      <a:moveTo>
                        <a:pt x="0" y="0"/>
                      </a:moveTo>
                      <a:lnTo>
                        <a:pt x="0" y="2028520"/>
                      </a:lnTo>
                      <a:lnTo>
                        <a:pt x="1122603" y="2028520"/>
                      </a:lnTo>
                    </a:path>
                  </a:pathLst>
                </a:custGeom>
                <a:ln w="3175">
                  <a:solidFill>
                    <a:srgbClr val="1B1464"/>
                  </a:solidFill>
                </a:ln>
              </p:spPr>
              <p:txBody>
                <a:bodyPr wrap="square" lIns="0" tIns="0" rIns="0" bIns="0" rtlCol="0"/>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sz="1154" b="0" i="0" u="none" strike="noStrike" kern="1200" cap="none" spc="-100" normalizeH="0" baseline="0" noProof="0" dirty="0">
                    <a:ln>
                      <a:noFill/>
                    </a:ln>
                    <a:solidFill>
                      <a:prstClr val="black">
                        <a:lumMod val="75000"/>
                        <a:lumOff val="25000"/>
                      </a:prstClr>
                    </a:solidFill>
                    <a:effectLst/>
                    <a:uLnTx/>
                    <a:uFillTx/>
                    <a:latin typeface="Pretendard" panose="02000503000000020004" pitchFamily="2" charset="-127"/>
                    <a:ea typeface="Pretendard" panose="02000503000000020004" pitchFamily="2" charset="-127"/>
                    <a:cs typeface="+mn-cs"/>
                  </a:endParaRPr>
                </a:p>
              </p:txBody>
            </p:sp>
            <p:sp>
              <p:nvSpPr>
                <p:cNvPr id="35" name="object 133">
                  <a:extLst>
                    <a:ext uri="{FF2B5EF4-FFF2-40B4-BE49-F238E27FC236}">
                      <a16:creationId xmlns:a16="http://schemas.microsoft.com/office/drawing/2014/main" id="{F2031C16-7E87-B812-45AF-D3DB6213FC6E}"/>
                    </a:ext>
                  </a:extLst>
                </p:cNvPr>
                <p:cNvSpPr/>
                <p:nvPr/>
              </p:nvSpPr>
              <p:spPr>
                <a:xfrm>
                  <a:off x="7712864" y="2718198"/>
                  <a:ext cx="943444" cy="45719"/>
                </a:xfrm>
                <a:custGeom>
                  <a:avLst/>
                  <a:gdLst/>
                  <a:ahLst/>
                  <a:cxnLst/>
                  <a:rect l="l" t="t" r="r" b="b"/>
                  <a:pathLst>
                    <a:path w="786765" h="3108959">
                      <a:moveTo>
                        <a:pt x="0" y="0"/>
                      </a:moveTo>
                      <a:lnTo>
                        <a:pt x="0" y="3108807"/>
                      </a:lnTo>
                      <a:lnTo>
                        <a:pt x="786599" y="3108807"/>
                      </a:lnTo>
                    </a:path>
                  </a:pathLst>
                </a:custGeom>
                <a:ln w="3175">
                  <a:solidFill>
                    <a:srgbClr val="1B1464"/>
                  </a:solidFill>
                </a:ln>
              </p:spPr>
              <p:txBody>
                <a:bodyPr wrap="square" lIns="0" tIns="0" rIns="0" bIns="0" rtlCol="0"/>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sz="1154" b="0" i="0" u="none" strike="noStrike" kern="1200" cap="none" spc="-100" normalizeH="0" baseline="0" noProof="0" dirty="0">
                    <a:ln>
                      <a:noFill/>
                    </a:ln>
                    <a:solidFill>
                      <a:prstClr val="black">
                        <a:lumMod val="75000"/>
                        <a:lumOff val="25000"/>
                      </a:prstClr>
                    </a:solidFill>
                    <a:effectLst/>
                    <a:uLnTx/>
                    <a:uFillTx/>
                    <a:latin typeface="Pretendard" panose="02000503000000020004" pitchFamily="2" charset="-127"/>
                    <a:ea typeface="Pretendard" panose="02000503000000020004" pitchFamily="2" charset="-127"/>
                    <a:cs typeface="+mn-cs"/>
                  </a:endParaRPr>
                </a:p>
              </p:txBody>
            </p:sp>
            <p:sp>
              <p:nvSpPr>
                <p:cNvPr id="36" name="object 134">
                  <a:extLst>
                    <a:ext uri="{FF2B5EF4-FFF2-40B4-BE49-F238E27FC236}">
                      <a16:creationId xmlns:a16="http://schemas.microsoft.com/office/drawing/2014/main" id="{5658A46C-CF35-827C-63B2-B0A4BCDE0796}"/>
                    </a:ext>
                  </a:extLst>
                </p:cNvPr>
                <p:cNvSpPr/>
                <p:nvPr/>
              </p:nvSpPr>
              <p:spPr>
                <a:xfrm>
                  <a:off x="6921985" y="2238939"/>
                  <a:ext cx="1717249" cy="1993928"/>
                </a:xfrm>
                <a:custGeom>
                  <a:avLst/>
                  <a:gdLst/>
                  <a:ahLst/>
                  <a:cxnLst/>
                  <a:rect l="l" t="t" r="r" b="b"/>
                  <a:pathLst>
                    <a:path w="1772920" h="3046095">
                      <a:moveTo>
                        <a:pt x="0" y="0"/>
                      </a:moveTo>
                      <a:lnTo>
                        <a:pt x="0" y="3045815"/>
                      </a:lnTo>
                      <a:lnTo>
                        <a:pt x="1772399" y="3045815"/>
                      </a:lnTo>
                    </a:path>
                  </a:pathLst>
                </a:custGeom>
                <a:ln w="3175">
                  <a:solidFill>
                    <a:srgbClr val="1B1464"/>
                  </a:solidFill>
                </a:ln>
              </p:spPr>
              <p:txBody>
                <a:bodyPr wrap="square" lIns="0" tIns="0" rIns="0" bIns="0" rtlCol="0"/>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sz="1154" b="0" i="0" u="none" strike="noStrike" kern="1200" cap="none" spc="-100" normalizeH="0" baseline="0" noProof="0" dirty="0">
                    <a:ln>
                      <a:noFill/>
                    </a:ln>
                    <a:solidFill>
                      <a:prstClr val="black">
                        <a:lumMod val="75000"/>
                        <a:lumOff val="25000"/>
                      </a:prstClr>
                    </a:solidFill>
                    <a:effectLst/>
                    <a:uLnTx/>
                    <a:uFillTx/>
                    <a:latin typeface="Pretendard" panose="02000503000000020004" pitchFamily="2" charset="-127"/>
                    <a:ea typeface="Pretendard" panose="02000503000000020004" pitchFamily="2" charset="-127"/>
                    <a:cs typeface="+mn-cs"/>
                  </a:endParaRPr>
                </a:p>
              </p:txBody>
            </p:sp>
          </p:grpSp>
          <p:sp>
            <p:nvSpPr>
              <p:cNvPr id="27" name="타원 26">
                <a:extLst>
                  <a:ext uri="{FF2B5EF4-FFF2-40B4-BE49-F238E27FC236}">
                    <a16:creationId xmlns:a16="http://schemas.microsoft.com/office/drawing/2014/main" id="{9E513319-314C-E379-22E0-8F70ED9E13F9}"/>
                  </a:ext>
                </a:extLst>
              </p:cNvPr>
              <p:cNvSpPr/>
              <p:nvPr/>
            </p:nvSpPr>
            <p:spPr>
              <a:xfrm flipV="1">
                <a:off x="4369126" y="1115272"/>
                <a:ext cx="145928" cy="145928"/>
              </a:xfrm>
              <a:prstGeom prst="ellipse">
                <a:avLst/>
              </a:prstGeom>
              <a:solidFill>
                <a:srgbClr val="1E83CF"/>
              </a:solidFill>
              <a:ln w="22225">
                <a:solidFill>
                  <a:schemeClr val="bg1"/>
                </a:solidFill>
              </a:ln>
              <a:effectLst>
                <a:outerShdw blurRad="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28" name="타원 27">
                <a:extLst>
                  <a:ext uri="{FF2B5EF4-FFF2-40B4-BE49-F238E27FC236}">
                    <a16:creationId xmlns:a16="http://schemas.microsoft.com/office/drawing/2014/main" id="{DDF3C893-DEA0-464E-2450-BEE39487D46A}"/>
                  </a:ext>
                </a:extLst>
              </p:cNvPr>
              <p:cNvSpPr/>
              <p:nvPr/>
            </p:nvSpPr>
            <p:spPr>
              <a:xfrm flipV="1">
                <a:off x="4507238" y="1353397"/>
                <a:ext cx="145928" cy="145928"/>
              </a:xfrm>
              <a:prstGeom prst="ellipse">
                <a:avLst/>
              </a:prstGeom>
              <a:solidFill>
                <a:srgbClr val="1E83CF"/>
              </a:solidFill>
              <a:ln w="22225">
                <a:solidFill>
                  <a:schemeClr val="bg1"/>
                </a:solidFill>
              </a:ln>
              <a:effectLst>
                <a:outerShdw blurRad="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29" name="타원 28">
                <a:extLst>
                  <a:ext uri="{FF2B5EF4-FFF2-40B4-BE49-F238E27FC236}">
                    <a16:creationId xmlns:a16="http://schemas.microsoft.com/office/drawing/2014/main" id="{6430F56E-CB3A-D169-2600-907FF9278ED8}"/>
                  </a:ext>
                </a:extLst>
              </p:cNvPr>
              <p:cNvSpPr/>
              <p:nvPr/>
            </p:nvSpPr>
            <p:spPr>
              <a:xfrm flipV="1">
                <a:off x="4292926" y="1696297"/>
                <a:ext cx="145928" cy="145928"/>
              </a:xfrm>
              <a:prstGeom prst="ellipse">
                <a:avLst/>
              </a:prstGeom>
              <a:solidFill>
                <a:srgbClr val="1E83CF"/>
              </a:solidFill>
              <a:ln w="22225">
                <a:solidFill>
                  <a:schemeClr val="bg1"/>
                </a:solidFill>
              </a:ln>
              <a:effectLst>
                <a:outerShdw blurRad="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30" name="타원 29">
                <a:extLst>
                  <a:ext uri="{FF2B5EF4-FFF2-40B4-BE49-F238E27FC236}">
                    <a16:creationId xmlns:a16="http://schemas.microsoft.com/office/drawing/2014/main" id="{FA0A0E40-04C0-21ED-B5C8-E343390D1848}"/>
                  </a:ext>
                </a:extLst>
              </p:cNvPr>
              <p:cNvSpPr/>
              <p:nvPr/>
            </p:nvSpPr>
            <p:spPr>
              <a:xfrm flipV="1">
                <a:off x="4816801" y="1581997"/>
                <a:ext cx="145928" cy="145928"/>
              </a:xfrm>
              <a:prstGeom prst="ellipse">
                <a:avLst/>
              </a:prstGeom>
              <a:solidFill>
                <a:srgbClr val="1E83CF"/>
              </a:solidFill>
              <a:ln w="22225">
                <a:solidFill>
                  <a:schemeClr val="bg1"/>
                </a:solidFill>
              </a:ln>
              <a:effectLst>
                <a:outerShdw blurRad="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31" name="타원 30">
                <a:extLst>
                  <a:ext uri="{FF2B5EF4-FFF2-40B4-BE49-F238E27FC236}">
                    <a16:creationId xmlns:a16="http://schemas.microsoft.com/office/drawing/2014/main" id="{8A2DDA73-88CE-220D-4E81-C9D4AC2E93A7}"/>
                  </a:ext>
                </a:extLst>
              </p:cNvPr>
              <p:cNvSpPr/>
              <p:nvPr/>
            </p:nvSpPr>
            <p:spPr>
              <a:xfrm flipV="1">
                <a:off x="5078739" y="2224934"/>
                <a:ext cx="145928" cy="145928"/>
              </a:xfrm>
              <a:prstGeom prst="ellipse">
                <a:avLst/>
              </a:prstGeom>
              <a:solidFill>
                <a:srgbClr val="1E83CF"/>
              </a:solidFill>
              <a:ln w="22225">
                <a:solidFill>
                  <a:schemeClr val="bg1"/>
                </a:solidFill>
              </a:ln>
              <a:effectLst>
                <a:outerShdw blurRad="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grpSp>
      </p:grpSp>
      <p:grpSp>
        <p:nvGrpSpPr>
          <p:cNvPr id="5417" name="그룹 5416">
            <a:extLst>
              <a:ext uri="{FF2B5EF4-FFF2-40B4-BE49-F238E27FC236}">
                <a16:creationId xmlns:a16="http://schemas.microsoft.com/office/drawing/2014/main" id="{8B0D9FC4-9883-2CFE-341A-4D2AA96CF783}"/>
              </a:ext>
            </a:extLst>
          </p:cNvPr>
          <p:cNvGrpSpPr/>
          <p:nvPr/>
        </p:nvGrpSpPr>
        <p:grpSpPr>
          <a:xfrm>
            <a:off x="695325" y="409637"/>
            <a:ext cx="10801350" cy="769016"/>
            <a:chOff x="695325" y="409637"/>
            <a:chExt cx="10801350" cy="769016"/>
          </a:xfrm>
        </p:grpSpPr>
        <p:grpSp>
          <p:nvGrpSpPr>
            <p:cNvPr id="5418" name="그룹 5417">
              <a:extLst>
                <a:ext uri="{FF2B5EF4-FFF2-40B4-BE49-F238E27FC236}">
                  <a16:creationId xmlns:a16="http://schemas.microsoft.com/office/drawing/2014/main" id="{722D755D-ACAD-046B-7189-FD3821DBF1B2}"/>
                </a:ext>
              </a:extLst>
            </p:cNvPr>
            <p:cNvGrpSpPr/>
            <p:nvPr/>
          </p:nvGrpSpPr>
          <p:grpSpPr>
            <a:xfrm>
              <a:off x="695325" y="409637"/>
              <a:ext cx="4636498" cy="769016"/>
              <a:chOff x="695325" y="409637"/>
              <a:chExt cx="4636498" cy="769016"/>
            </a:xfrm>
          </p:grpSpPr>
          <p:sp>
            <p:nvSpPr>
              <p:cNvPr id="5420" name="직사각형 5419">
                <a:extLst>
                  <a:ext uri="{FF2B5EF4-FFF2-40B4-BE49-F238E27FC236}">
                    <a16:creationId xmlns:a16="http://schemas.microsoft.com/office/drawing/2014/main" id="{F9EAA437-E1FE-A94E-FD52-09612F82EF24}"/>
                  </a:ext>
                </a:extLst>
              </p:cNvPr>
              <p:cNvSpPr/>
              <p:nvPr/>
            </p:nvSpPr>
            <p:spPr>
              <a:xfrm>
                <a:off x="700427" y="686210"/>
                <a:ext cx="4631396" cy="492443"/>
              </a:xfrm>
              <a:prstGeom prst="rect">
                <a:avLst/>
              </a:prstGeom>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2600" b="0" i="0" u="none" strike="noStrike" kern="1200" cap="none" spc="0" normalizeH="0" baseline="0" noProof="0" dirty="0">
                    <a:ln w="1905"/>
                    <a:solidFill>
                      <a:prstClr val="black">
                        <a:lumMod val="85000"/>
                        <a:lumOff val="15000"/>
                      </a:prstClr>
                    </a:solidFill>
                    <a:effectLst/>
                    <a:uLnTx/>
                    <a:uFillTx/>
                    <a:latin typeface="Pretendard ExtraBold" panose="02000903000000020004" pitchFamily="2" charset="-127"/>
                    <a:ea typeface="Pretendard ExtraBold" panose="02000903000000020004" pitchFamily="2" charset="-127"/>
                    <a:cs typeface="+mn-cs"/>
                  </a:rPr>
                  <a:t>Global Network </a:t>
                </a:r>
                <a:r>
                  <a:rPr kumimoji="0" lang="en-US" altLang="ko-KR" sz="1800" b="0" i="0" u="none" strike="noStrike" kern="1200" cap="none" spc="0" normalizeH="0" baseline="0" noProof="0" dirty="0">
                    <a:ln w="1905"/>
                    <a:solidFill>
                      <a:prstClr val="black">
                        <a:lumMod val="85000"/>
                        <a:lumOff val="15000"/>
                      </a:prstClr>
                    </a:solidFill>
                    <a:effectLst/>
                    <a:uLnTx/>
                    <a:uFillTx/>
                    <a:latin typeface="Pretendard ExtraBold" panose="02000903000000020004" pitchFamily="2" charset="-127"/>
                    <a:ea typeface="Pretendard ExtraBold" panose="02000903000000020004" pitchFamily="2" charset="-127"/>
                    <a:cs typeface="+mn-cs"/>
                  </a:rPr>
                  <a:t>- Office/Factory </a:t>
                </a:r>
                <a:r>
                  <a:rPr kumimoji="0" lang="en-US" altLang="ko-KR" sz="2600" b="0" i="0" u="none" strike="noStrike" kern="1200" cap="none" spc="0" normalizeH="0" baseline="0" noProof="0" dirty="0">
                    <a:ln w="1905"/>
                    <a:solidFill>
                      <a:prstClr val="black">
                        <a:lumMod val="85000"/>
                        <a:lumOff val="15000"/>
                      </a:prstClr>
                    </a:solidFill>
                    <a:effectLst/>
                    <a:uLnTx/>
                    <a:uFillTx/>
                    <a:latin typeface="Pretendard ExtraBold" panose="02000903000000020004" pitchFamily="2" charset="-127"/>
                    <a:ea typeface="Pretendard ExtraBold" panose="02000903000000020004" pitchFamily="2" charset="-127"/>
                    <a:cs typeface="+mn-cs"/>
                  </a:rPr>
                  <a:t> </a:t>
                </a:r>
              </a:p>
            </p:txBody>
          </p:sp>
          <p:sp>
            <p:nvSpPr>
              <p:cNvPr id="5421" name="직사각형 5420">
                <a:extLst>
                  <a:ext uri="{FF2B5EF4-FFF2-40B4-BE49-F238E27FC236}">
                    <a16:creationId xmlns:a16="http://schemas.microsoft.com/office/drawing/2014/main" id="{2FC25479-8AC3-0359-74B0-EEBEFAA3BEF6}"/>
                  </a:ext>
                </a:extLst>
              </p:cNvPr>
              <p:cNvSpPr/>
              <p:nvPr/>
            </p:nvSpPr>
            <p:spPr>
              <a:xfrm>
                <a:off x="695325" y="409637"/>
                <a:ext cx="1292341" cy="323165"/>
              </a:xfrm>
              <a:prstGeom prst="rect">
                <a:avLst/>
              </a:prstGeom>
              <a:noFill/>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1500" b="0" i="0" u="none" strike="noStrike" kern="1200" cap="none" spc="0" normalizeH="0" baseline="0" noProof="0" dirty="0">
                    <a:ln w="1905"/>
                    <a:solidFill>
                      <a:srgbClr val="123885"/>
                    </a:solidFill>
                    <a:effectLst/>
                    <a:uLnTx/>
                    <a:uFillTx/>
                    <a:latin typeface="Pretendard SemiBold" panose="02000703000000020004" pitchFamily="2" charset="-127"/>
                    <a:ea typeface="Pretendard SemiBold" panose="02000703000000020004" pitchFamily="2" charset="-127"/>
                    <a:cs typeface="+mn-cs"/>
                  </a:rPr>
                  <a:t>01. Prologue</a:t>
                </a:r>
              </a:p>
            </p:txBody>
          </p:sp>
        </p:grpSp>
        <p:pic>
          <p:nvPicPr>
            <p:cNvPr id="5419" name="그림 5418">
              <a:extLst>
                <a:ext uri="{FF2B5EF4-FFF2-40B4-BE49-F238E27FC236}">
                  <a16:creationId xmlns:a16="http://schemas.microsoft.com/office/drawing/2014/main" id="{50E1D3A8-BEE8-425F-196C-CC2BFADB33BA}"/>
                </a:ext>
              </a:extLst>
            </p:cNvPr>
            <p:cNvPicPr>
              <a:picLocks noChangeAspect="1"/>
            </p:cNvPicPr>
            <p:nvPr/>
          </p:nvPicPr>
          <p:blipFill>
            <a:blip r:embed="rId5" cstate="print"/>
            <a:stretch>
              <a:fillRect/>
            </a:stretch>
          </p:blipFill>
          <p:spPr>
            <a:xfrm>
              <a:off x="10918703" y="445302"/>
              <a:ext cx="577972" cy="302889"/>
            </a:xfrm>
            <a:prstGeom prst="rect">
              <a:avLst/>
            </a:prstGeom>
          </p:spPr>
        </p:pic>
      </p:grpSp>
      <p:grpSp>
        <p:nvGrpSpPr>
          <p:cNvPr id="5422" name="그룹 5421">
            <a:extLst>
              <a:ext uri="{FF2B5EF4-FFF2-40B4-BE49-F238E27FC236}">
                <a16:creationId xmlns:a16="http://schemas.microsoft.com/office/drawing/2014/main" id="{404E58B2-94B2-463F-6506-11BAEE9143CB}"/>
              </a:ext>
            </a:extLst>
          </p:cNvPr>
          <p:cNvGrpSpPr/>
          <p:nvPr/>
        </p:nvGrpSpPr>
        <p:grpSpPr>
          <a:xfrm>
            <a:off x="751881" y="5033480"/>
            <a:ext cx="3349967" cy="894679"/>
            <a:chOff x="751881" y="5504665"/>
            <a:chExt cx="3349967" cy="894679"/>
          </a:xfrm>
          <a:effectLst/>
        </p:grpSpPr>
        <p:sp>
          <p:nvSpPr>
            <p:cNvPr id="5423" name="사각형: 둥근 모서리 5422">
              <a:extLst>
                <a:ext uri="{FF2B5EF4-FFF2-40B4-BE49-F238E27FC236}">
                  <a16:creationId xmlns:a16="http://schemas.microsoft.com/office/drawing/2014/main" id="{CDE7144F-DB93-762A-062F-79F06604CB10}"/>
                </a:ext>
              </a:extLst>
            </p:cNvPr>
            <p:cNvSpPr/>
            <p:nvPr/>
          </p:nvSpPr>
          <p:spPr>
            <a:xfrm>
              <a:off x="751881" y="5504665"/>
              <a:ext cx="2475420" cy="396000"/>
            </a:xfrm>
            <a:prstGeom prst="roundRect">
              <a:avLst>
                <a:gd name="adj" fmla="val 50000"/>
              </a:avLst>
            </a:prstGeom>
            <a:solidFill>
              <a:srgbClr val="5B9BD5">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300" b="1" i="0" u="none" strike="noStrike" kern="1200" cap="none" spc="0" normalizeH="0" baseline="0" noProof="0" dirty="0">
                <a:ln>
                  <a:noFill/>
                </a:ln>
                <a:solidFill>
                  <a:prstClr val="white"/>
                </a:solidFill>
                <a:uLnTx/>
                <a:uFillTx/>
                <a:latin typeface="Pretendard" panose="02000503000000020004" pitchFamily="2" charset="-127"/>
                <a:ea typeface="Pretendard" panose="02000503000000020004" pitchFamily="2" charset="-127"/>
                <a:cs typeface="+mn-cs"/>
              </a:endParaRPr>
            </a:p>
          </p:txBody>
        </p:sp>
        <p:sp>
          <p:nvSpPr>
            <p:cNvPr id="5424" name="사각형: 둥근 모서리 5423">
              <a:extLst>
                <a:ext uri="{FF2B5EF4-FFF2-40B4-BE49-F238E27FC236}">
                  <a16:creationId xmlns:a16="http://schemas.microsoft.com/office/drawing/2014/main" id="{58C366A0-C070-EF0A-D513-6AEDC79C5C28}"/>
                </a:ext>
              </a:extLst>
            </p:cNvPr>
            <p:cNvSpPr/>
            <p:nvPr/>
          </p:nvSpPr>
          <p:spPr>
            <a:xfrm>
              <a:off x="751881" y="6003344"/>
              <a:ext cx="3349967" cy="396000"/>
            </a:xfrm>
            <a:prstGeom prst="roundRect">
              <a:avLst>
                <a:gd name="adj" fmla="val 50000"/>
              </a:avLst>
            </a:prstGeom>
            <a:solidFill>
              <a:schemeClr val="accent6">
                <a:alpha val="3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300" b="1" i="0" u="none" strike="noStrike" kern="1200" cap="none" spc="0" normalizeH="0" baseline="0" noProof="0" dirty="0">
                <a:ln>
                  <a:noFill/>
                </a:ln>
                <a:solidFill>
                  <a:prstClr val="white"/>
                </a:solidFill>
                <a:uLnTx/>
                <a:uFillTx/>
                <a:latin typeface="Pretendard" panose="02000503000000020004" pitchFamily="2" charset="-127"/>
                <a:ea typeface="Pretendard" panose="02000503000000020004" pitchFamily="2" charset="-127"/>
                <a:cs typeface="+mn-cs"/>
              </a:endParaRPr>
            </a:p>
          </p:txBody>
        </p:sp>
        <p:sp>
          <p:nvSpPr>
            <p:cNvPr id="5425" name="직사각형 5424">
              <a:extLst>
                <a:ext uri="{FF2B5EF4-FFF2-40B4-BE49-F238E27FC236}">
                  <a16:creationId xmlns:a16="http://schemas.microsoft.com/office/drawing/2014/main" id="{A6897305-ABFE-D76B-E8ED-E2020BC9D086}"/>
                </a:ext>
              </a:extLst>
            </p:cNvPr>
            <p:cNvSpPr/>
            <p:nvPr/>
          </p:nvSpPr>
          <p:spPr>
            <a:xfrm>
              <a:off x="757073" y="5539415"/>
              <a:ext cx="2470228" cy="309700"/>
            </a:xfrm>
            <a:prstGeom prst="rect">
              <a:avLst/>
            </a:prstGeom>
          </p:spPr>
          <p:txBody>
            <a:bodyPr wrap="none">
              <a:spAutoFit/>
            </a:bodyPr>
            <a:lstStyle/>
            <a:p>
              <a:pPr lvl="0">
                <a:lnSpc>
                  <a:spcPct val="130000"/>
                </a:lnSpc>
                <a:defRPr/>
              </a:pPr>
              <a:r>
                <a:rPr lang="en-US" altLang="ko-KR" sz="1200" b="1" spc="-40" dirty="0">
                  <a:ln>
                    <a:solidFill>
                      <a:prstClr val="white">
                        <a:lumMod val="85000"/>
                        <a:alpha val="5000"/>
                      </a:prstClr>
                    </a:solidFill>
                  </a:ln>
                  <a:solidFill>
                    <a:schemeClr val="tx1">
                      <a:lumMod val="75000"/>
                      <a:lumOff val="25000"/>
                    </a:schemeClr>
                  </a:solidFill>
                  <a:latin typeface="Pretendard SemiBold" panose="02000703000000020004" pitchFamily="2" charset="-127"/>
                  <a:ea typeface="Pretendard SemiBold" panose="02000703000000020004" pitchFamily="2" charset="-127"/>
                  <a:cs typeface="Tahoma" pitchFamily="34" charset="0"/>
                </a:rPr>
                <a:t>18 Global Sites | 5 Regional Offices</a:t>
              </a:r>
              <a:endParaRPr kumimoji="0" lang="en-US" altLang="ko-KR" sz="1200" b="1" i="0" u="none" strike="noStrike" kern="1200" cap="none" spc="-40" normalizeH="0" noProof="0" dirty="0">
                <a:ln>
                  <a:solidFill>
                    <a:prstClr val="white">
                      <a:lumMod val="85000"/>
                      <a:alpha val="5000"/>
                    </a:prstClr>
                  </a:solidFill>
                </a:ln>
                <a:solidFill>
                  <a:schemeClr val="tx1">
                    <a:lumMod val="75000"/>
                    <a:lumOff val="25000"/>
                  </a:schemeClr>
                </a:solidFill>
                <a:uLnTx/>
                <a:uFillTx/>
                <a:latin typeface="Pretendard" panose="02000503000000020004" pitchFamily="2" charset="-127"/>
                <a:ea typeface="Pretendard" panose="02000503000000020004" pitchFamily="2" charset="-127"/>
                <a:cs typeface="Tahoma" pitchFamily="34" charset="0"/>
              </a:endParaRPr>
            </a:p>
          </p:txBody>
        </p:sp>
        <p:sp>
          <p:nvSpPr>
            <p:cNvPr id="5426" name="직사각형 5425">
              <a:extLst>
                <a:ext uri="{FF2B5EF4-FFF2-40B4-BE49-F238E27FC236}">
                  <a16:creationId xmlns:a16="http://schemas.microsoft.com/office/drawing/2014/main" id="{48E56AE9-34A3-7B22-9F1B-6B0E595CCB54}"/>
                </a:ext>
              </a:extLst>
            </p:cNvPr>
            <p:cNvSpPr/>
            <p:nvPr/>
          </p:nvSpPr>
          <p:spPr>
            <a:xfrm>
              <a:off x="820141" y="6040990"/>
              <a:ext cx="3218830" cy="291618"/>
            </a:xfrm>
            <a:prstGeom prst="rect">
              <a:avLst/>
            </a:prstGeom>
          </p:spPr>
          <p:txBody>
            <a:bodyPr wrap="none">
              <a:spAutoFit/>
            </a:bodyPr>
            <a:lstStyle/>
            <a:p>
              <a:pPr lvl="0">
                <a:lnSpc>
                  <a:spcPct val="130000"/>
                </a:lnSpc>
                <a:defRPr/>
              </a:pPr>
              <a:r>
                <a:rPr lang="en-US" altLang="ko-KR" sz="1100" b="1" spc="-40" dirty="0">
                  <a:ln>
                    <a:solidFill>
                      <a:prstClr val="white">
                        <a:lumMod val="85000"/>
                        <a:alpha val="5000"/>
                      </a:prstClr>
                    </a:solidFill>
                  </a:ln>
                  <a:solidFill>
                    <a:schemeClr val="tx1">
                      <a:lumMod val="75000"/>
                      <a:lumOff val="25000"/>
                    </a:schemeClr>
                  </a:solidFill>
                  <a:latin typeface="Pretendard SemiBold" panose="02000703000000020004" pitchFamily="2" charset="-127"/>
                  <a:ea typeface="Pretendard SemiBold" panose="02000703000000020004" pitchFamily="2" charset="-127"/>
                  <a:cs typeface="Tahoma" pitchFamily="34" charset="0"/>
                </a:rPr>
                <a:t>4 Domestic Sites | 4 Offices | 1 Central R&amp;D Center</a:t>
              </a:r>
              <a:endParaRPr kumimoji="0" lang="ko-KR" altLang="en-US" sz="1100" b="1" i="0" u="none" strike="noStrike" kern="1200" cap="none" spc="-40" normalizeH="0" noProof="0" dirty="0">
                <a:ln>
                  <a:solidFill>
                    <a:prstClr val="white">
                      <a:lumMod val="85000"/>
                      <a:alpha val="5000"/>
                    </a:prstClr>
                  </a:solidFill>
                </a:ln>
                <a:solidFill>
                  <a:schemeClr val="tx1">
                    <a:lumMod val="75000"/>
                    <a:lumOff val="25000"/>
                  </a:schemeClr>
                </a:solidFill>
                <a:uLnTx/>
                <a:uFillTx/>
                <a:latin typeface="Pretendard" panose="02000503000000020004" pitchFamily="2" charset="-127"/>
                <a:ea typeface="Pretendard" panose="02000503000000020004" pitchFamily="2" charset="-127"/>
                <a:cs typeface="Tahoma" pitchFamily="34" charset="0"/>
              </a:endParaRPr>
            </a:p>
          </p:txBody>
        </p:sp>
      </p:grpSp>
      <p:sp>
        <p:nvSpPr>
          <p:cNvPr id="5427" name="슬라이드 번호 개체 틀 5">
            <a:extLst>
              <a:ext uri="{FF2B5EF4-FFF2-40B4-BE49-F238E27FC236}">
                <a16:creationId xmlns:a16="http://schemas.microsoft.com/office/drawing/2014/main" id="{9E156DD4-A3F0-FED8-68C6-6067A354A032}"/>
              </a:ext>
            </a:extLst>
          </p:cNvPr>
          <p:cNvSpPr txBox="1">
            <a:spLocks/>
          </p:cNvSpPr>
          <p:nvPr/>
        </p:nvSpPr>
        <p:spPr>
          <a:xfrm>
            <a:off x="695325" y="6392088"/>
            <a:ext cx="2124299" cy="276999"/>
          </a:xfrm>
          <a:prstGeom prst="rect">
            <a:avLst/>
          </a:prstGeom>
        </p:spPr>
        <p:txBody>
          <a:bodyPr wrap="none">
            <a:spAutoFit/>
          </a:bodyPr>
          <a:lstStyle>
            <a:defPPr>
              <a:defRPr lang="ko-KR"/>
            </a:defPPr>
            <a:lvl1pPr marL="0" algn="r" defTabSz="914400" rtl="0" eaLnBrk="1" latinLnBrk="1" hangingPunct="1">
              <a:defRPr sz="1200" kern="1200">
                <a:solidFill>
                  <a:schemeClr val="tx1">
                    <a:lumMod val="50000"/>
                    <a:lumOff val="50000"/>
                  </a:schemeClr>
                </a:solidFill>
                <a:latin typeface="+mn-ea"/>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l"/>
            <a:fld id="{C4C4C93A-0052-4C0A-AFCD-69C966F821AE}" type="slidenum">
              <a:rPr lang="ko-KR" altLang="en-US" smtClean="0">
                <a:latin typeface="+mj-ea"/>
                <a:ea typeface="+mj-ea"/>
              </a:rPr>
              <a:pPr algn="l"/>
              <a:t>8</a:t>
            </a:fld>
            <a:r>
              <a:rPr lang="ko-KR" altLang="en-US" dirty="0">
                <a:latin typeface="+mj-ea"/>
                <a:ea typeface="+mj-ea"/>
              </a:rPr>
              <a:t>   </a:t>
            </a:r>
            <a:r>
              <a:rPr lang="en-US" altLang="ko-KR" dirty="0"/>
              <a:t>2026 Investor Relations </a:t>
            </a:r>
            <a:endParaRPr lang="ko-KR" altLang="en-US" dirty="0"/>
          </a:p>
        </p:txBody>
      </p:sp>
    </p:spTree>
    <p:extLst>
      <p:ext uri="{BB962C8B-B14F-4D97-AF65-F5344CB8AC3E}">
        <p14:creationId xmlns:p14="http://schemas.microsoft.com/office/powerpoint/2010/main" val="18699482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타원 1">
            <a:extLst>
              <a:ext uri="{FF2B5EF4-FFF2-40B4-BE49-F238E27FC236}">
                <a16:creationId xmlns:a16="http://schemas.microsoft.com/office/drawing/2014/main" id="{740A7E31-1F6B-45E9-309C-69CDA38D4060}"/>
              </a:ext>
            </a:extLst>
          </p:cNvPr>
          <p:cNvSpPr/>
          <p:nvPr/>
        </p:nvSpPr>
        <p:spPr>
          <a:xfrm>
            <a:off x="-930297" y="1895888"/>
            <a:ext cx="4962112" cy="4962112"/>
          </a:xfrm>
          <a:prstGeom prst="ellipse">
            <a:avLst/>
          </a:prstGeom>
          <a:solidFill>
            <a:schemeClr val="accent6">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3" name="타원 2">
            <a:extLst>
              <a:ext uri="{FF2B5EF4-FFF2-40B4-BE49-F238E27FC236}">
                <a16:creationId xmlns:a16="http://schemas.microsoft.com/office/drawing/2014/main" id="{8B0A51B5-AEBC-A3ED-2A45-137AE2CD2D62}"/>
              </a:ext>
            </a:extLst>
          </p:cNvPr>
          <p:cNvSpPr/>
          <p:nvPr/>
        </p:nvSpPr>
        <p:spPr>
          <a:xfrm>
            <a:off x="2770541" y="2161819"/>
            <a:ext cx="4962112" cy="4962112"/>
          </a:xfrm>
          <a:prstGeom prst="ellipse">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4" name="타원 3">
            <a:extLst>
              <a:ext uri="{FF2B5EF4-FFF2-40B4-BE49-F238E27FC236}">
                <a16:creationId xmlns:a16="http://schemas.microsoft.com/office/drawing/2014/main" id="{9CFA4AC8-6216-C930-6325-E55E881197AE}"/>
              </a:ext>
            </a:extLst>
          </p:cNvPr>
          <p:cNvSpPr/>
          <p:nvPr/>
        </p:nvSpPr>
        <p:spPr>
          <a:xfrm>
            <a:off x="5896587" y="937291"/>
            <a:ext cx="6576806" cy="6576806"/>
          </a:xfrm>
          <a:prstGeom prst="ellipse">
            <a:avLst/>
          </a:prstGeom>
          <a:solidFill>
            <a:schemeClr val="accent4">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5" name="타원 4">
            <a:extLst>
              <a:ext uri="{FF2B5EF4-FFF2-40B4-BE49-F238E27FC236}">
                <a16:creationId xmlns:a16="http://schemas.microsoft.com/office/drawing/2014/main" id="{49746A0B-5A39-EDCE-9CD9-DA49F0E4065E}"/>
              </a:ext>
            </a:extLst>
          </p:cNvPr>
          <p:cNvSpPr/>
          <p:nvPr/>
        </p:nvSpPr>
        <p:spPr>
          <a:xfrm>
            <a:off x="9781029" y="1216393"/>
            <a:ext cx="4962112" cy="4962112"/>
          </a:xfrm>
          <a:prstGeom prst="ellipse">
            <a:avLst/>
          </a:prstGeom>
          <a:solidFill>
            <a:schemeClr val="accent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grpSp>
        <p:nvGrpSpPr>
          <p:cNvPr id="6" name="그룹 5">
            <a:extLst>
              <a:ext uri="{FF2B5EF4-FFF2-40B4-BE49-F238E27FC236}">
                <a16:creationId xmlns:a16="http://schemas.microsoft.com/office/drawing/2014/main" id="{1CB6833C-81BD-9236-1B63-509C5D915A2F}"/>
              </a:ext>
            </a:extLst>
          </p:cNvPr>
          <p:cNvGrpSpPr/>
          <p:nvPr/>
        </p:nvGrpSpPr>
        <p:grpSpPr>
          <a:xfrm>
            <a:off x="695325" y="409637"/>
            <a:ext cx="10801350" cy="769016"/>
            <a:chOff x="695325" y="409637"/>
            <a:chExt cx="10801350" cy="769016"/>
          </a:xfrm>
        </p:grpSpPr>
        <p:grpSp>
          <p:nvGrpSpPr>
            <p:cNvPr id="7" name="그룹 6">
              <a:extLst>
                <a:ext uri="{FF2B5EF4-FFF2-40B4-BE49-F238E27FC236}">
                  <a16:creationId xmlns:a16="http://schemas.microsoft.com/office/drawing/2014/main" id="{6461E4B5-AC28-94D9-908A-3ECC0E8D7F7B}"/>
                </a:ext>
              </a:extLst>
            </p:cNvPr>
            <p:cNvGrpSpPr/>
            <p:nvPr/>
          </p:nvGrpSpPr>
          <p:grpSpPr>
            <a:xfrm>
              <a:off x="695325" y="409637"/>
              <a:ext cx="3700344" cy="769016"/>
              <a:chOff x="695325" y="409637"/>
              <a:chExt cx="3700344" cy="769016"/>
            </a:xfrm>
          </p:grpSpPr>
          <p:sp>
            <p:nvSpPr>
              <p:cNvPr id="9" name="직사각형 8">
                <a:extLst>
                  <a:ext uri="{FF2B5EF4-FFF2-40B4-BE49-F238E27FC236}">
                    <a16:creationId xmlns:a16="http://schemas.microsoft.com/office/drawing/2014/main" id="{AC8750AA-EE3E-708E-D074-3CFB038BC214}"/>
                  </a:ext>
                </a:extLst>
              </p:cNvPr>
              <p:cNvSpPr/>
              <p:nvPr/>
            </p:nvSpPr>
            <p:spPr>
              <a:xfrm>
                <a:off x="700427" y="686210"/>
                <a:ext cx="3695242" cy="492443"/>
              </a:xfrm>
              <a:prstGeom prst="rect">
                <a:avLst/>
              </a:prstGeom>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2600" b="0" i="0" u="none" strike="noStrike" kern="1200" cap="none" spc="0" normalizeH="0" baseline="0" noProof="0" dirty="0">
                    <a:ln w="1905"/>
                    <a:solidFill>
                      <a:prstClr val="black">
                        <a:lumMod val="85000"/>
                        <a:lumOff val="15000"/>
                      </a:prstClr>
                    </a:solidFill>
                    <a:effectLst/>
                    <a:uLnTx/>
                    <a:uFillTx/>
                    <a:latin typeface="Pretendard ExtraBold" panose="02000903000000020004" pitchFamily="2" charset="-127"/>
                    <a:ea typeface="Pretendard ExtraBold" panose="02000903000000020004" pitchFamily="2" charset="-127"/>
                    <a:cs typeface="+mn-cs"/>
                  </a:rPr>
                  <a:t>Global Network </a:t>
                </a:r>
                <a:r>
                  <a:rPr kumimoji="0" lang="en-US" altLang="ko-KR" sz="1800" b="0" i="0" u="none" strike="noStrike" kern="1200" cap="none" spc="0" normalizeH="0" baseline="0" noProof="0" dirty="0">
                    <a:ln w="1905"/>
                    <a:solidFill>
                      <a:prstClr val="black">
                        <a:lumMod val="85000"/>
                        <a:lumOff val="15000"/>
                      </a:prstClr>
                    </a:solidFill>
                    <a:effectLst/>
                    <a:uLnTx/>
                    <a:uFillTx/>
                    <a:latin typeface="Pretendard ExtraBold" panose="02000903000000020004" pitchFamily="2" charset="-127"/>
                    <a:ea typeface="Pretendard ExtraBold" panose="02000903000000020004" pitchFamily="2" charset="-127"/>
                    <a:cs typeface="+mn-cs"/>
                  </a:rPr>
                  <a:t>- Clients</a:t>
                </a:r>
                <a:endParaRPr kumimoji="0" lang="en-US" altLang="ko-KR" sz="2600" b="0" i="0" u="none" strike="noStrike" kern="1200" cap="none" spc="0" normalizeH="0" baseline="0" noProof="0" dirty="0">
                  <a:ln w="1905"/>
                  <a:solidFill>
                    <a:prstClr val="black">
                      <a:lumMod val="85000"/>
                      <a:lumOff val="15000"/>
                    </a:prstClr>
                  </a:solidFill>
                  <a:effectLst/>
                  <a:uLnTx/>
                  <a:uFillTx/>
                  <a:latin typeface="Pretendard ExtraBold" panose="02000903000000020004" pitchFamily="2" charset="-127"/>
                  <a:ea typeface="Pretendard ExtraBold" panose="02000903000000020004" pitchFamily="2" charset="-127"/>
                  <a:cs typeface="+mn-cs"/>
                </a:endParaRPr>
              </a:p>
            </p:txBody>
          </p:sp>
          <p:sp>
            <p:nvSpPr>
              <p:cNvPr id="10" name="직사각형 9">
                <a:extLst>
                  <a:ext uri="{FF2B5EF4-FFF2-40B4-BE49-F238E27FC236}">
                    <a16:creationId xmlns:a16="http://schemas.microsoft.com/office/drawing/2014/main" id="{A77D25EA-15A2-3D24-39EF-C335D06C3492}"/>
                  </a:ext>
                </a:extLst>
              </p:cNvPr>
              <p:cNvSpPr/>
              <p:nvPr/>
            </p:nvSpPr>
            <p:spPr>
              <a:xfrm>
                <a:off x="695325" y="409637"/>
                <a:ext cx="1292341" cy="323165"/>
              </a:xfrm>
              <a:prstGeom prst="rect">
                <a:avLst/>
              </a:prstGeom>
              <a:noFill/>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1500" b="0" i="0" u="none" strike="noStrike" kern="1200" cap="none" spc="0" normalizeH="0" baseline="0" noProof="0" dirty="0">
                    <a:ln w="1905"/>
                    <a:solidFill>
                      <a:srgbClr val="123885"/>
                    </a:solidFill>
                    <a:effectLst/>
                    <a:uLnTx/>
                    <a:uFillTx/>
                    <a:latin typeface="Pretendard SemiBold" panose="02000703000000020004" pitchFamily="2" charset="-127"/>
                    <a:ea typeface="Pretendard SemiBold" panose="02000703000000020004" pitchFamily="2" charset="-127"/>
                    <a:cs typeface="+mn-cs"/>
                  </a:rPr>
                  <a:t>01. Prologue</a:t>
                </a:r>
              </a:p>
            </p:txBody>
          </p:sp>
        </p:grpSp>
        <p:pic>
          <p:nvPicPr>
            <p:cNvPr id="8" name="그림 7">
              <a:extLst>
                <a:ext uri="{FF2B5EF4-FFF2-40B4-BE49-F238E27FC236}">
                  <a16:creationId xmlns:a16="http://schemas.microsoft.com/office/drawing/2014/main" id="{1A5F73D5-F742-B9CF-05C9-D50DB62B1DFE}"/>
                </a:ext>
              </a:extLst>
            </p:cNvPr>
            <p:cNvPicPr>
              <a:picLocks noChangeAspect="1"/>
            </p:cNvPicPr>
            <p:nvPr/>
          </p:nvPicPr>
          <p:blipFill>
            <a:blip r:embed="rId2" cstate="print"/>
            <a:stretch>
              <a:fillRect/>
            </a:stretch>
          </p:blipFill>
          <p:spPr>
            <a:xfrm>
              <a:off x="10918703" y="445302"/>
              <a:ext cx="577972" cy="302889"/>
            </a:xfrm>
            <a:prstGeom prst="rect">
              <a:avLst/>
            </a:prstGeom>
          </p:spPr>
        </p:pic>
      </p:grpSp>
      <p:sp>
        <p:nvSpPr>
          <p:cNvPr id="11" name="object 37">
            <a:extLst>
              <a:ext uri="{FF2B5EF4-FFF2-40B4-BE49-F238E27FC236}">
                <a16:creationId xmlns:a16="http://schemas.microsoft.com/office/drawing/2014/main" id="{EC8AF62E-4412-4876-60E2-2BC235091D9D}"/>
              </a:ext>
            </a:extLst>
          </p:cNvPr>
          <p:cNvSpPr txBox="1"/>
          <p:nvPr/>
        </p:nvSpPr>
        <p:spPr>
          <a:xfrm>
            <a:off x="8202755" y="1852314"/>
            <a:ext cx="1108468" cy="501394"/>
          </a:xfrm>
          <a:prstGeom prst="roundRect">
            <a:avLst/>
          </a:prstGeom>
          <a:noFill/>
        </p:spPr>
        <p:txBody>
          <a:bodyPr vert="horz" wrap="none" lIns="108000" tIns="72000" rIns="144000" bIns="72000" rtlCol="0">
            <a:spAutoFit/>
          </a:bodyPr>
          <a:lstStyle>
            <a:defPPr>
              <a:defRPr lang="ko-KR"/>
            </a:defPPr>
            <a:lvl1pPr lvl="0" fontAlgn="ctr" latinLnBrk="0">
              <a:defRPr sz="2800" spc="-50">
                <a:solidFill>
                  <a:schemeClr val="accent6">
                    <a:lumMod val="50000"/>
                  </a:schemeClr>
                </a:solidFill>
                <a:latin typeface="에스코어 드림 6 Bold" panose="020B0703030302020204" pitchFamily="50" charset="-127"/>
                <a:ea typeface="에스코어 드림 6 Bold" panose="020B0703030302020204" pitchFamily="50" charset="-127"/>
              </a:defRPr>
            </a:lvl1p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altLang="ko-KR" sz="2000" b="0" i="0" u="none" strike="noStrike" kern="1200" cap="none" spc="-50" normalizeH="0" baseline="0" noProof="0" dirty="0">
                <a:ln>
                  <a:noFill/>
                </a:ln>
                <a:solidFill>
                  <a:schemeClr val="tx1">
                    <a:lumMod val="75000"/>
                    <a:lumOff val="25000"/>
                  </a:schemeClr>
                </a:solidFill>
                <a:effectLst/>
                <a:uLnTx/>
                <a:uFillTx/>
                <a:latin typeface="Pretendard SemiBold" panose="02000703000000020004" pitchFamily="2" charset="-127"/>
                <a:ea typeface="Pretendard SemiBold" panose="02000703000000020004" pitchFamily="2" charset="-127"/>
                <a:cs typeface="+mn-cs"/>
              </a:rPr>
              <a:t>KOREA</a:t>
            </a:r>
            <a:endParaRPr kumimoji="0" lang="ko-KR" altLang="en-US" sz="2000" b="0" i="0" u="none" strike="noStrike" kern="1200" cap="none" spc="-50" normalizeH="0" baseline="0" noProof="0" dirty="0">
              <a:ln>
                <a:noFill/>
              </a:ln>
              <a:solidFill>
                <a:schemeClr val="tx1">
                  <a:lumMod val="75000"/>
                  <a:lumOff val="25000"/>
                </a:schemeClr>
              </a:solidFill>
              <a:effectLst/>
              <a:uLnTx/>
              <a:uFillTx/>
              <a:latin typeface="Pretendard SemiBold" panose="02000703000000020004" pitchFamily="2" charset="-127"/>
              <a:ea typeface="Pretendard SemiBold" panose="02000703000000020004" pitchFamily="2" charset="-127"/>
              <a:cs typeface="+mn-cs"/>
            </a:endParaRPr>
          </a:p>
        </p:txBody>
      </p:sp>
      <p:grpSp>
        <p:nvGrpSpPr>
          <p:cNvPr id="12" name="그룹 11">
            <a:extLst>
              <a:ext uri="{FF2B5EF4-FFF2-40B4-BE49-F238E27FC236}">
                <a16:creationId xmlns:a16="http://schemas.microsoft.com/office/drawing/2014/main" id="{71AECA45-DABB-88CB-7301-BC3DF5C1676C}"/>
              </a:ext>
            </a:extLst>
          </p:cNvPr>
          <p:cNvGrpSpPr/>
          <p:nvPr/>
        </p:nvGrpSpPr>
        <p:grpSpPr>
          <a:xfrm>
            <a:off x="0" y="6033373"/>
            <a:ext cx="12192000" cy="824627"/>
            <a:chOff x="0" y="6033373"/>
            <a:chExt cx="12192000" cy="824627"/>
          </a:xfrm>
        </p:grpSpPr>
        <p:sp>
          <p:nvSpPr>
            <p:cNvPr id="13" name="직사각형 12">
              <a:extLst>
                <a:ext uri="{FF2B5EF4-FFF2-40B4-BE49-F238E27FC236}">
                  <a16:creationId xmlns:a16="http://schemas.microsoft.com/office/drawing/2014/main" id="{D06E07B8-166D-6280-7473-B23EC58D6343}"/>
                </a:ext>
              </a:extLst>
            </p:cNvPr>
            <p:cNvSpPr/>
            <p:nvPr/>
          </p:nvSpPr>
          <p:spPr>
            <a:xfrm>
              <a:off x="0" y="6033373"/>
              <a:ext cx="12192000" cy="8246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pic>
          <p:nvPicPr>
            <p:cNvPr id="14" name="그림 13" descr="Samsung_Orig_Wordmark_BLUE_RGB.jpg">
              <a:extLst>
                <a:ext uri="{FF2B5EF4-FFF2-40B4-BE49-F238E27FC236}">
                  <a16:creationId xmlns:a16="http://schemas.microsoft.com/office/drawing/2014/main" id="{D9FD74E0-58CF-3235-7F8B-3F97C706B985}"/>
                </a:ext>
              </a:extLst>
            </p:cNvPr>
            <p:cNvPicPr>
              <a:picLocks noChangeAspect="1"/>
            </p:cNvPicPr>
            <p:nvPr/>
          </p:nvPicPr>
          <p:blipFill>
            <a:blip r:embed="rId3" cstate="print"/>
            <a:stretch>
              <a:fillRect/>
            </a:stretch>
          </p:blipFill>
          <p:spPr>
            <a:xfrm>
              <a:off x="416343" y="6339385"/>
              <a:ext cx="920552" cy="288032"/>
            </a:xfrm>
            <a:prstGeom prst="rect">
              <a:avLst/>
            </a:prstGeom>
          </p:spPr>
        </p:pic>
        <p:pic>
          <p:nvPicPr>
            <p:cNvPr id="15" name="Picture 219" descr="SK_Hynix_e">
              <a:extLst>
                <a:ext uri="{FF2B5EF4-FFF2-40B4-BE49-F238E27FC236}">
                  <a16:creationId xmlns:a16="http://schemas.microsoft.com/office/drawing/2014/main" id="{4D2F7FB2-E2EA-F562-3A72-7BC98A1D8416}"/>
                </a:ext>
              </a:extLst>
            </p:cNvPr>
            <p:cNvPicPr>
              <a:picLocks noChangeAspect="1" noChangeArrowheads="1"/>
            </p:cNvPicPr>
            <p:nvPr/>
          </p:nvPicPr>
          <p:blipFill>
            <a:blip r:embed="rId4" cstate="print"/>
            <a:srcRect l="17355" t="17920" r="12534" b="17920"/>
            <a:stretch>
              <a:fillRect/>
            </a:stretch>
          </p:blipFill>
          <p:spPr bwMode="auto">
            <a:xfrm>
              <a:off x="1527396" y="6339385"/>
              <a:ext cx="612000" cy="278151"/>
            </a:xfrm>
            <a:prstGeom prst="rect">
              <a:avLst/>
            </a:prstGeom>
            <a:noFill/>
            <a:ln w="9525">
              <a:noFill/>
              <a:miter lim="800000"/>
              <a:headEnd/>
              <a:tailEnd/>
            </a:ln>
          </p:spPr>
        </p:pic>
        <p:pic>
          <p:nvPicPr>
            <p:cNvPr id="16" name="Picture 174">
              <a:extLst>
                <a:ext uri="{FF2B5EF4-FFF2-40B4-BE49-F238E27FC236}">
                  <a16:creationId xmlns:a16="http://schemas.microsoft.com/office/drawing/2014/main" id="{F8EFFF65-E984-8A3F-8C9C-7290FDB78F4B}"/>
                </a:ext>
              </a:extLst>
            </p:cNvPr>
            <p:cNvPicPr>
              <a:picLocks noChangeAspect="1" noChangeArrowheads="1"/>
            </p:cNvPicPr>
            <p:nvPr/>
          </p:nvPicPr>
          <p:blipFill>
            <a:blip r:embed="rId5" cstate="print"/>
            <a:srcRect/>
            <a:stretch>
              <a:fillRect/>
            </a:stretch>
          </p:blipFill>
          <p:spPr bwMode="auto">
            <a:xfrm>
              <a:off x="3852398" y="6339385"/>
              <a:ext cx="1152128" cy="321864"/>
            </a:xfrm>
            <a:prstGeom prst="rect">
              <a:avLst/>
            </a:prstGeom>
            <a:noFill/>
            <a:ln w="9525">
              <a:noFill/>
              <a:miter lim="800000"/>
              <a:headEnd/>
              <a:tailEnd/>
            </a:ln>
          </p:spPr>
        </p:pic>
        <p:pic>
          <p:nvPicPr>
            <p:cNvPr id="17" name="그림 107" descr="제목 없음.png">
              <a:extLst>
                <a:ext uri="{FF2B5EF4-FFF2-40B4-BE49-F238E27FC236}">
                  <a16:creationId xmlns:a16="http://schemas.microsoft.com/office/drawing/2014/main" id="{1DCD2370-704E-3704-2244-93549732956D}"/>
                </a:ext>
              </a:extLst>
            </p:cNvPr>
            <p:cNvPicPr>
              <a:picLocks noChangeAspect="1"/>
            </p:cNvPicPr>
            <p:nvPr/>
          </p:nvPicPr>
          <p:blipFill>
            <a:blip r:embed="rId6" cstate="print"/>
            <a:srcRect/>
            <a:stretch>
              <a:fillRect/>
            </a:stretch>
          </p:blipFill>
          <p:spPr bwMode="auto">
            <a:xfrm>
              <a:off x="2329897" y="6357589"/>
              <a:ext cx="1332000" cy="231652"/>
            </a:xfrm>
            <a:prstGeom prst="rect">
              <a:avLst/>
            </a:prstGeom>
            <a:noFill/>
            <a:ln w="9525">
              <a:noFill/>
              <a:miter lim="800000"/>
              <a:headEnd/>
              <a:tailEnd/>
            </a:ln>
          </p:spPr>
        </p:pic>
        <p:pic>
          <p:nvPicPr>
            <p:cNvPr id="18" name="Picture 1">
              <a:extLst>
                <a:ext uri="{FF2B5EF4-FFF2-40B4-BE49-F238E27FC236}">
                  <a16:creationId xmlns:a16="http://schemas.microsoft.com/office/drawing/2014/main" id="{F3BE8283-B7BE-A7AD-3982-C031540F9DD6}"/>
                </a:ext>
              </a:extLst>
            </p:cNvPr>
            <p:cNvPicPr>
              <a:picLocks noChangeAspect="1" noChangeArrowheads="1"/>
            </p:cNvPicPr>
            <p:nvPr/>
          </p:nvPicPr>
          <p:blipFill>
            <a:blip r:embed="rId7" cstate="print"/>
            <a:srcRect/>
            <a:stretch>
              <a:fillRect/>
            </a:stretch>
          </p:blipFill>
          <p:spPr bwMode="auto">
            <a:xfrm>
              <a:off x="9826942" y="6358953"/>
              <a:ext cx="972000" cy="198653"/>
            </a:xfrm>
            <a:prstGeom prst="rect">
              <a:avLst/>
            </a:prstGeom>
            <a:noFill/>
            <a:ln w="9525">
              <a:noFill/>
              <a:miter lim="800000"/>
              <a:headEnd/>
              <a:tailEnd/>
            </a:ln>
            <a:effectLst/>
          </p:spPr>
        </p:pic>
        <p:pic>
          <p:nvPicPr>
            <p:cNvPr id="19" name="Picture 2" descr="https://trademark.zbjimg.com/pattern-prod/20190621/image_4/38002099.jpg">
              <a:extLst>
                <a:ext uri="{FF2B5EF4-FFF2-40B4-BE49-F238E27FC236}">
                  <a16:creationId xmlns:a16="http://schemas.microsoft.com/office/drawing/2014/main" id="{6785202D-B728-4FD0-4BB2-1A193429465B}"/>
                </a:ext>
              </a:extLst>
            </p:cNvPr>
            <p:cNvPicPr>
              <a:picLocks noChangeAspect="1" noChangeArrowheads="1"/>
            </p:cNvPicPr>
            <p:nvPr/>
          </p:nvPicPr>
          <p:blipFill>
            <a:blip r:embed="rId8" cstate="print"/>
            <a:srcRect b="14286"/>
            <a:stretch>
              <a:fillRect/>
            </a:stretch>
          </p:blipFill>
          <p:spPr bwMode="auto">
            <a:xfrm>
              <a:off x="5195027" y="6339385"/>
              <a:ext cx="546687" cy="288758"/>
            </a:xfrm>
            <a:prstGeom prst="rect">
              <a:avLst/>
            </a:prstGeom>
            <a:noFill/>
          </p:spPr>
        </p:pic>
        <p:pic>
          <p:nvPicPr>
            <p:cNvPr id="20" name="Picture 7">
              <a:extLst>
                <a:ext uri="{FF2B5EF4-FFF2-40B4-BE49-F238E27FC236}">
                  <a16:creationId xmlns:a16="http://schemas.microsoft.com/office/drawing/2014/main" id="{56F9512E-1A82-2658-BC4A-FB434D8394F0}"/>
                </a:ext>
              </a:extLst>
            </p:cNvPr>
            <p:cNvPicPr>
              <a:picLocks noChangeAspect="1" noChangeArrowheads="1"/>
            </p:cNvPicPr>
            <p:nvPr/>
          </p:nvPicPr>
          <p:blipFill>
            <a:blip r:embed="rId9" cstate="print"/>
            <a:srcRect l="3405" t="8494" r="2096" b="32046"/>
            <a:stretch>
              <a:fillRect/>
            </a:stretch>
          </p:blipFill>
          <p:spPr bwMode="auto">
            <a:xfrm>
              <a:off x="5932215" y="6380603"/>
              <a:ext cx="1222007" cy="208638"/>
            </a:xfrm>
            <a:prstGeom prst="rect">
              <a:avLst/>
            </a:prstGeom>
            <a:noFill/>
            <a:ln w="9525">
              <a:noFill/>
              <a:miter lim="800000"/>
              <a:headEnd/>
              <a:tailEnd/>
            </a:ln>
            <a:effectLst/>
          </p:spPr>
        </p:pic>
        <p:pic>
          <p:nvPicPr>
            <p:cNvPr id="21" name="Picture 9" descr="HKC Philippines">
              <a:extLst>
                <a:ext uri="{FF2B5EF4-FFF2-40B4-BE49-F238E27FC236}">
                  <a16:creationId xmlns:a16="http://schemas.microsoft.com/office/drawing/2014/main" id="{AA857774-0B2C-EF2C-9484-ED07C114F535}"/>
                </a:ext>
              </a:extLst>
            </p:cNvPr>
            <p:cNvPicPr>
              <a:picLocks noChangeAspect="1" noChangeArrowheads="1"/>
            </p:cNvPicPr>
            <p:nvPr/>
          </p:nvPicPr>
          <p:blipFill>
            <a:blip r:embed="rId10" cstate="print"/>
            <a:srcRect l="6768" t="31342" r="6334" b="31599"/>
            <a:stretch>
              <a:fillRect/>
            </a:stretch>
          </p:blipFill>
          <p:spPr bwMode="auto">
            <a:xfrm>
              <a:off x="7344723" y="6358953"/>
              <a:ext cx="540000" cy="230288"/>
            </a:xfrm>
            <a:prstGeom prst="rect">
              <a:avLst/>
            </a:prstGeom>
            <a:noFill/>
          </p:spPr>
        </p:pic>
        <p:pic>
          <p:nvPicPr>
            <p:cNvPr id="22" name="Picture 11" descr="https://img0.baidu.com/it/u=3670207722,4029695185&amp;fm=253&amp;fmt=auto&amp;app=138&amp;f=JPEG?w=707&amp;h=500">
              <a:extLst>
                <a:ext uri="{FF2B5EF4-FFF2-40B4-BE49-F238E27FC236}">
                  <a16:creationId xmlns:a16="http://schemas.microsoft.com/office/drawing/2014/main" id="{7574C312-051A-3A7F-FB0F-B993BEBDE3B7}"/>
                </a:ext>
              </a:extLst>
            </p:cNvPr>
            <p:cNvPicPr>
              <a:picLocks noChangeAspect="1" noChangeArrowheads="1"/>
            </p:cNvPicPr>
            <p:nvPr/>
          </p:nvPicPr>
          <p:blipFill>
            <a:blip r:embed="rId11" cstate="print"/>
            <a:srcRect l="2139" t="34201" r="37691" b="49167"/>
            <a:stretch>
              <a:fillRect/>
            </a:stretch>
          </p:blipFill>
          <p:spPr bwMode="auto">
            <a:xfrm>
              <a:off x="10989442" y="6394269"/>
              <a:ext cx="686991" cy="134294"/>
            </a:xfrm>
            <a:prstGeom prst="rect">
              <a:avLst/>
            </a:prstGeom>
            <a:noFill/>
          </p:spPr>
        </p:pic>
        <p:pic>
          <p:nvPicPr>
            <p:cNvPr id="23" name="Picture 13" descr="Premier Global Supplier of Automotive and Smartphone Displays">
              <a:extLst>
                <a:ext uri="{FF2B5EF4-FFF2-40B4-BE49-F238E27FC236}">
                  <a16:creationId xmlns:a16="http://schemas.microsoft.com/office/drawing/2014/main" id="{A758F77A-FC58-7D40-9C71-F4D313D67071}"/>
                </a:ext>
              </a:extLst>
            </p:cNvPr>
            <p:cNvPicPr>
              <a:picLocks noChangeAspect="1" noChangeArrowheads="1"/>
            </p:cNvPicPr>
            <p:nvPr/>
          </p:nvPicPr>
          <p:blipFill>
            <a:blip r:embed="rId12" cstate="print"/>
            <a:srcRect l="8064" t="30240" r="8273" b="33041"/>
            <a:stretch>
              <a:fillRect/>
            </a:stretch>
          </p:blipFill>
          <p:spPr bwMode="auto">
            <a:xfrm>
              <a:off x="8951525" y="6396517"/>
              <a:ext cx="684916" cy="140284"/>
            </a:xfrm>
            <a:prstGeom prst="rect">
              <a:avLst/>
            </a:prstGeom>
            <a:noFill/>
          </p:spPr>
        </p:pic>
        <p:pic>
          <p:nvPicPr>
            <p:cNvPr id="24" name="Picture 15" descr="Xianyang CaiHong Optoelectronics Technology Company Profile - Office  Locations, Competitors, Revenue, Financials, Employees, Key People,  Subsidiaries | Craft.co">
              <a:extLst>
                <a:ext uri="{FF2B5EF4-FFF2-40B4-BE49-F238E27FC236}">
                  <a16:creationId xmlns:a16="http://schemas.microsoft.com/office/drawing/2014/main" id="{E4461F40-A726-E673-9246-970078C9BA3C}"/>
                </a:ext>
              </a:extLst>
            </p:cNvPr>
            <p:cNvPicPr>
              <a:picLocks noChangeAspect="1" noChangeArrowheads="1"/>
            </p:cNvPicPr>
            <p:nvPr/>
          </p:nvPicPr>
          <p:blipFill>
            <a:blip r:embed="rId13" cstate="print"/>
            <a:srcRect t="31499" b="37001"/>
            <a:stretch>
              <a:fillRect/>
            </a:stretch>
          </p:blipFill>
          <p:spPr bwMode="auto">
            <a:xfrm>
              <a:off x="8075224" y="6358953"/>
              <a:ext cx="685800" cy="216024"/>
            </a:xfrm>
            <a:prstGeom prst="rect">
              <a:avLst/>
            </a:prstGeom>
            <a:noFill/>
          </p:spPr>
        </p:pic>
      </p:grpSp>
      <p:sp>
        <p:nvSpPr>
          <p:cNvPr id="25" name="TextBox 24">
            <a:extLst>
              <a:ext uri="{FF2B5EF4-FFF2-40B4-BE49-F238E27FC236}">
                <a16:creationId xmlns:a16="http://schemas.microsoft.com/office/drawing/2014/main" id="{FB474C98-F509-18D0-432E-F1C1CDB64212}"/>
              </a:ext>
            </a:extLst>
          </p:cNvPr>
          <p:cNvSpPr txBox="1"/>
          <p:nvPr/>
        </p:nvSpPr>
        <p:spPr>
          <a:xfrm>
            <a:off x="6110035" y="4714438"/>
            <a:ext cx="1292642" cy="391489"/>
          </a:xfrm>
          <a:prstGeom prst="rect">
            <a:avLst/>
          </a:prstGeom>
          <a:noFill/>
          <a:ln w="3175" cap="flat" cmpd="sng" algn="ctr">
            <a:noFill/>
            <a:prstDash val="solid"/>
          </a:ln>
          <a:effectLst/>
        </p:spPr>
        <p:txBody>
          <a:bodyPr anchor="t"/>
          <a:lstStyle>
            <a:defPPr>
              <a:defRPr lang="ko-KR"/>
            </a:defPPr>
            <a:lvl1pPr marR="0" lvl="0" indent="0" fontAlgn="auto" latinLnBrk="0">
              <a:lnSpc>
                <a:spcPct val="130000"/>
              </a:lnSpc>
              <a:buClrTx/>
              <a:buSzTx/>
              <a:buFontTx/>
              <a:buNone/>
              <a:tabLst/>
              <a:defRPr kumimoji="0" sz="1400" i="0" u="none" strike="noStrike" kern="0" cap="none" spc="0" normalizeH="0" baseline="0">
                <a:ln>
                  <a:solidFill>
                    <a:prstClr val="white">
                      <a:lumMod val="85000"/>
                      <a:alpha val="5000"/>
                    </a:prstClr>
                  </a:solidFill>
                </a:ln>
                <a:solidFill>
                  <a:prstClr val="black"/>
                </a:solidFill>
                <a:effectLst/>
                <a:uLnTx/>
                <a:uFillTx/>
                <a:latin typeface="에스코어 드림 4 Regular" panose="020B0503030302020204" pitchFamily="50" charset="-127"/>
                <a:ea typeface="에스코어 드림 4 Regular" panose="020B0503030302020204" pitchFamily="50" charset="-127"/>
              </a:defRPr>
            </a:lvl1pPr>
          </a:lstStyle>
          <a:p>
            <a:pPr algn="ctr">
              <a:defRPr/>
            </a:pPr>
            <a:r>
              <a:rPr lang="en-US" altLang="ko-KR" dirty="0">
                <a:solidFill>
                  <a:schemeClr val="tx1">
                    <a:lumMod val="75000"/>
                    <a:lumOff val="25000"/>
                  </a:schemeClr>
                </a:solidFill>
                <a:latin typeface="Pretendard" panose="02000503000000020004" pitchFamily="2" charset="-127"/>
                <a:ea typeface="Pretendard" panose="02000503000000020004" pitchFamily="2" charset="-127"/>
              </a:rPr>
              <a:t>SILTERRA</a:t>
            </a:r>
          </a:p>
          <a:p>
            <a:pPr algn="ctr">
              <a:defRPr/>
            </a:pPr>
            <a:r>
              <a:rPr lang="en-US" altLang="ko-KR" dirty="0">
                <a:solidFill>
                  <a:schemeClr val="tx1">
                    <a:lumMod val="75000"/>
                    <a:lumOff val="25000"/>
                  </a:schemeClr>
                </a:solidFill>
                <a:latin typeface="Pretendard" panose="02000503000000020004" pitchFamily="2" charset="-127"/>
                <a:ea typeface="Pretendard" panose="02000503000000020004" pitchFamily="2" charset="-127"/>
              </a:rPr>
              <a:t>SSMC</a:t>
            </a:r>
            <a:endParaRPr lang="ko-KR" altLang="en-US" dirty="0">
              <a:solidFill>
                <a:schemeClr val="tx1">
                  <a:lumMod val="75000"/>
                  <a:lumOff val="25000"/>
                </a:schemeClr>
              </a:solidFill>
              <a:latin typeface="Pretendard" panose="02000503000000020004" pitchFamily="2" charset="-127"/>
              <a:ea typeface="Pretendard" panose="02000503000000020004" pitchFamily="2" charset="-127"/>
            </a:endParaRPr>
          </a:p>
        </p:txBody>
      </p:sp>
      <p:sp>
        <p:nvSpPr>
          <p:cNvPr id="26" name="TextBox 25">
            <a:extLst>
              <a:ext uri="{FF2B5EF4-FFF2-40B4-BE49-F238E27FC236}">
                <a16:creationId xmlns:a16="http://schemas.microsoft.com/office/drawing/2014/main" id="{56952CDC-7A46-31CE-9E6B-E9D902F93277}"/>
              </a:ext>
            </a:extLst>
          </p:cNvPr>
          <p:cNvSpPr txBox="1"/>
          <p:nvPr/>
        </p:nvSpPr>
        <p:spPr>
          <a:xfrm>
            <a:off x="4376748" y="3891021"/>
            <a:ext cx="1292643" cy="896956"/>
          </a:xfrm>
          <a:prstGeom prst="rect">
            <a:avLst/>
          </a:prstGeom>
          <a:noFill/>
          <a:ln w="3175" cap="flat" cmpd="sng" algn="ctr">
            <a:noFill/>
            <a:prstDash val="solid"/>
          </a:ln>
          <a:effectLst/>
        </p:spPr>
        <p:txBody>
          <a:bodyPr anchor="t"/>
          <a:lstStyle>
            <a:defPPr>
              <a:defRPr lang="ko-KR"/>
            </a:defPPr>
            <a:lvl1pPr marR="0" lvl="0" indent="0" fontAlgn="auto" latinLnBrk="0">
              <a:lnSpc>
                <a:spcPct val="130000"/>
              </a:lnSpc>
              <a:buClrTx/>
              <a:buSzTx/>
              <a:buFontTx/>
              <a:buNone/>
              <a:tabLst/>
              <a:defRPr kumimoji="0" sz="1400" i="0" u="none" strike="noStrike" kern="0" cap="none" spc="0" normalizeH="0" baseline="0">
                <a:ln>
                  <a:solidFill>
                    <a:prstClr val="white">
                      <a:lumMod val="85000"/>
                      <a:alpha val="5000"/>
                    </a:prstClr>
                  </a:solidFill>
                </a:ln>
                <a:solidFill>
                  <a:prstClr val="black"/>
                </a:solidFill>
                <a:effectLst/>
                <a:uLnTx/>
                <a:uFillTx/>
                <a:latin typeface="에스코어 드림 4 Regular" panose="020B0503030302020204" pitchFamily="50" charset="-127"/>
                <a:ea typeface="에스코어 드림 4 Regular" panose="020B0503030302020204" pitchFamily="50" charset="-127"/>
              </a:defRPr>
            </a:lvl1pPr>
          </a:lstStyle>
          <a:p>
            <a:pPr algn="ctr">
              <a:defRPr/>
            </a:pPr>
            <a:r>
              <a:rPr lang="en-US" altLang="ko-KR" dirty="0">
                <a:solidFill>
                  <a:schemeClr val="tx1">
                    <a:lumMod val="75000"/>
                    <a:lumOff val="25000"/>
                  </a:schemeClr>
                </a:solidFill>
                <a:latin typeface="Pretendard" panose="02000503000000020004" pitchFamily="2" charset="-127"/>
                <a:ea typeface="Pretendard" panose="02000503000000020004" pitchFamily="2" charset="-127"/>
              </a:rPr>
              <a:t>UMC</a:t>
            </a:r>
          </a:p>
          <a:p>
            <a:pPr algn="ctr">
              <a:defRPr/>
            </a:pPr>
            <a:r>
              <a:rPr lang="en-US" altLang="ko-KR" dirty="0">
                <a:solidFill>
                  <a:schemeClr val="tx1">
                    <a:lumMod val="75000"/>
                    <a:lumOff val="25000"/>
                  </a:schemeClr>
                </a:solidFill>
                <a:latin typeface="Pretendard" panose="02000503000000020004" pitchFamily="2" charset="-127"/>
                <a:ea typeface="Pretendard" panose="02000503000000020004" pitchFamily="2" charset="-127"/>
              </a:rPr>
              <a:t>MXIC</a:t>
            </a:r>
          </a:p>
          <a:p>
            <a:pPr algn="ctr">
              <a:defRPr/>
            </a:pPr>
            <a:r>
              <a:rPr lang="en-US" altLang="ko-KR" dirty="0">
                <a:solidFill>
                  <a:schemeClr val="tx1">
                    <a:lumMod val="75000"/>
                    <a:lumOff val="25000"/>
                  </a:schemeClr>
                </a:solidFill>
                <a:latin typeface="Pretendard" panose="02000503000000020004" pitchFamily="2" charset="-127"/>
                <a:ea typeface="Pretendard" panose="02000503000000020004" pitchFamily="2" charset="-127"/>
              </a:rPr>
              <a:t>AUO</a:t>
            </a:r>
          </a:p>
          <a:p>
            <a:pPr algn="ctr">
              <a:defRPr/>
            </a:pPr>
            <a:r>
              <a:rPr lang="en-US" altLang="ko-KR" dirty="0" err="1">
                <a:solidFill>
                  <a:schemeClr val="tx1">
                    <a:lumMod val="75000"/>
                    <a:lumOff val="25000"/>
                  </a:schemeClr>
                </a:solidFill>
                <a:latin typeface="Pretendard" panose="02000503000000020004" pitchFamily="2" charset="-127"/>
                <a:ea typeface="Pretendard" panose="02000503000000020004" pitchFamily="2" charset="-127"/>
              </a:rPr>
              <a:t>INNOLUX</a:t>
            </a:r>
            <a:endParaRPr lang="ko-KR" altLang="en-US" dirty="0">
              <a:solidFill>
                <a:schemeClr val="tx1">
                  <a:lumMod val="75000"/>
                  <a:lumOff val="25000"/>
                </a:schemeClr>
              </a:solidFill>
              <a:latin typeface="Pretendard" panose="02000503000000020004" pitchFamily="2" charset="-127"/>
              <a:ea typeface="Pretendard" panose="02000503000000020004" pitchFamily="2" charset="-127"/>
            </a:endParaRPr>
          </a:p>
        </p:txBody>
      </p:sp>
      <p:sp>
        <p:nvSpPr>
          <p:cNvPr id="27" name="TextBox 26">
            <a:extLst>
              <a:ext uri="{FF2B5EF4-FFF2-40B4-BE49-F238E27FC236}">
                <a16:creationId xmlns:a16="http://schemas.microsoft.com/office/drawing/2014/main" id="{3CF27C21-ED65-79F6-0371-E5AAA26736B0}"/>
              </a:ext>
            </a:extLst>
          </p:cNvPr>
          <p:cNvSpPr txBox="1"/>
          <p:nvPr/>
        </p:nvSpPr>
        <p:spPr>
          <a:xfrm>
            <a:off x="7383402" y="2353708"/>
            <a:ext cx="2770991" cy="3528954"/>
          </a:xfrm>
          <a:prstGeom prst="rect">
            <a:avLst/>
          </a:prstGeom>
          <a:noFill/>
          <a:ln w="3175" cap="flat" cmpd="sng" algn="ctr">
            <a:noFill/>
            <a:prstDash val="solid"/>
          </a:ln>
          <a:effectLst/>
        </p:spPr>
        <p:txBody>
          <a:bodyPr anchor="t"/>
          <a:lstStyle>
            <a:defPPr>
              <a:defRPr lang="ko-KR"/>
            </a:defPPr>
            <a:lvl1pPr marR="0" lvl="0" indent="0" fontAlgn="auto" latinLnBrk="0">
              <a:lnSpc>
                <a:spcPct val="130000"/>
              </a:lnSpc>
              <a:buClrTx/>
              <a:buSzTx/>
              <a:buFontTx/>
              <a:buNone/>
              <a:tabLst/>
              <a:defRPr kumimoji="0" sz="1400" i="0" u="none" strike="noStrike" kern="0" cap="none" spc="0" normalizeH="0" baseline="0">
                <a:ln>
                  <a:solidFill>
                    <a:prstClr val="white">
                      <a:lumMod val="85000"/>
                      <a:alpha val="5000"/>
                    </a:prstClr>
                  </a:solidFill>
                </a:ln>
                <a:solidFill>
                  <a:prstClr val="black"/>
                </a:solidFill>
                <a:effectLst/>
                <a:uLnTx/>
                <a:uFillTx/>
                <a:latin typeface="에스코어 드림 4 Regular" panose="020B0503030302020204" pitchFamily="50" charset="-127"/>
                <a:ea typeface="에스코어 드림 4 Regular" panose="020B0503030302020204" pitchFamily="50" charset="-127"/>
              </a:defRPr>
            </a:lvl1pPr>
          </a:lstStyle>
          <a:p>
            <a:pPr algn="ctr">
              <a:defRPr/>
            </a:pPr>
            <a:r>
              <a:rPr lang="en-US" altLang="ko-KR" dirty="0">
                <a:solidFill>
                  <a:schemeClr val="tx1">
                    <a:lumMod val="75000"/>
                    <a:lumOff val="25000"/>
                  </a:schemeClr>
                </a:solidFill>
                <a:latin typeface="Pretendard" panose="02000503000000020004" pitchFamily="2" charset="-127"/>
                <a:ea typeface="Pretendard" panose="02000503000000020004" pitchFamily="2" charset="-127"/>
              </a:rPr>
              <a:t>LG</a:t>
            </a:r>
            <a:r>
              <a:rPr lang="ko-KR" altLang="en-US" dirty="0">
                <a:solidFill>
                  <a:schemeClr val="tx1">
                    <a:lumMod val="75000"/>
                    <a:lumOff val="25000"/>
                  </a:schemeClr>
                </a:solidFill>
                <a:latin typeface="Pretendard" panose="02000503000000020004" pitchFamily="2" charset="-127"/>
                <a:ea typeface="Pretendard" panose="02000503000000020004" pitchFamily="2" charset="-127"/>
              </a:rPr>
              <a:t> </a:t>
            </a:r>
            <a:r>
              <a:rPr lang="en-US" altLang="ko-KR" dirty="0">
                <a:solidFill>
                  <a:schemeClr val="tx1">
                    <a:lumMod val="75000"/>
                    <a:lumOff val="25000"/>
                  </a:schemeClr>
                </a:solidFill>
                <a:latin typeface="Pretendard" panose="02000503000000020004" pitchFamily="2" charset="-127"/>
                <a:ea typeface="Pretendard" panose="02000503000000020004" pitchFamily="2" charset="-127"/>
              </a:rPr>
              <a:t>Display</a:t>
            </a:r>
          </a:p>
          <a:p>
            <a:pPr algn="ctr">
              <a:defRPr/>
            </a:pPr>
            <a:r>
              <a:rPr lang="en-US" altLang="ko-KR" dirty="0">
                <a:solidFill>
                  <a:schemeClr val="tx1">
                    <a:lumMod val="75000"/>
                    <a:lumOff val="25000"/>
                  </a:schemeClr>
                </a:solidFill>
                <a:latin typeface="Pretendard" panose="02000503000000020004" pitchFamily="2" charset="-127"/>
                <a:ea typeface="Pretendard" panose="02000503000000020004" pitchFamily="2" charset="-127"/>
              </a:rPr>
              <a:t>LG INNOTEK</a:t>
            </a:r>
          </a:p>
          <a:p>
            <a:pPr algn="ctr">
              <a:defRPr/>
            </a:pPr>
            <a:r>
              <a:rPr lang="en-US" altLang="ko-KR" dirty="0">
                <a:solidFill>
                  <a:schemeClr val="tx1">
                    <a:lumMod val="75000"/>
                    <a:lumOff val="25000"/>
                  </a:schemeClr>
                </a:solidFill>
                <a:latin typeface="Pretendard" panose="02000503000000020004" pitchFamily="2" charset="-127"/>
                <a:ea typeface="Pretendard" panose="02000503000000020004" pitchFamily="2" charset="-127"/>
              </a:rPr>
              <a:t>LG Electronics</a:t>
            </a:r>
          </a:p>
          <a:p>
            <a:pPr algn="ctr">
              <a:defRPr/>
            </a:pPr>
            <a:r>
              <a:rPr lang="en-US" altLang="ko-KR" dirty="0">
                <a:solidFill>
                  <a:schemeClr val="tx1">
                    <a:lumMod val="75000"/>
                    <a:lumOff val="25000"/>
                  </a:schemeClr>
                </a:solidFill>
                <a:latin typeface="Pretendard" panose="02000503000000020004" pitchFamily="2" charset="-127"/>
                <a:ea typeface="Pretendard" panose="02000503000000020004" pitchFamily="2" charset="-127"/>
              </a:rPr>
              <a:t>SAMSUNG Electronics</a:t>
            </a:r>
          </a:p>
          <a:p>
            <a:pPr algn="ctr">
              <a:defRPr/>
            </a:pPr>
            <a:r>
              <a:rPr lang="en-US" altLang="ko-KR" dirty="0">
                <a:solidFill>
                  <a:schemeClr val="tx1">
                    <a:lumMod val="75000"/>
                    <a:lumOff val="25000"/>
                  </a:schemeClr>
                </a:solidFill>
                <a:latin typeface="Pretendard" panose="02000503000000020004" pitchFamily="2" charset="-127"/>
                <a:ea typeface="Pretendard" panose="02000503000000020004" pitchFamily="2" charset="-127"/>
              </a:rPr>
              <a:t>SAMSUNG Display</a:t>
            </a:r>
          </a:p>
          <a:p>
            <a:pPr algn="ctr">
              <a:defRPr/>
            </a:pPr>
            <a:r>
              <a:rPr lang="en-US" altLang="ko-KR" dirty="0">
                <a:solidFill>
                  <a:schemeClr val="tx1">
                    <a:lumMod val="75000"/>
                    <a:lumOff val="25000"/>
                  </a:schemeClr>
                </a:solidFill>
                <a:latin typeface="Pretendard" panose="02000503000000020004" pitchFamily="2" charset="-127"/>
                <a:ea typeface="Pretendard" panose="02000503000000020004" pitchFamily="2" charset="-127"/>
              </a:rPr>
              <a:t>SAMSUNG SDI</a:t>
            </a:r>
          </a:p>
          <a:p>
            <a:pPr algn="ctr">
              <a:defRPr/>
            </a:pPr>
            <a:r>
              <a:rPr lang="en-US" altLang="ko-KR" dirty="0">
                <a:solidFill>
                  <a:schemeClr val="tx1">
                    <a:lumMod val="75000"/>
                    <a:lumOff val="25000"/>
                  </a:schemeClr>
                </a:solidFill>
                <a:latin typeface="Pretendard" panose="02000503000000020004" pitchFamily="2" charset="-127"/>
                <a:ea typeface="Pretendard" panose="02000503000000020004" pitchFamily="2" charset="-127"/>
              </a:rPr>
              <a:t>SK </a:t>
            </a:r>
            <a:r>
              <a:rPr lang="en-US" altLang="ko-KR" dirty="0" err="1">
                <a:solidFill>
                  <a:schemeClr val="tx1">
                    <a:lumMod val="75000"/>
                    <a:lumOff val="25000"/>
                  </a:schemeClr>
                </a:solidFill>
                <a:latin typeface="Pretendard" panose="02000503000000020004" pitchFamily="2" charset="-127"/>
                <a:ea typeface="Pretendard" panose="02000503000000020004" pitchFamily="2" charset="-127"/>
              </a:rPr>
              <a:t>hynix</a:t>
            </a:r>
            <a:endParaRPr lang="ko-KR" altLang="en-US" dirty="0">
              <a:solidFill>
                <a:schemeClr val="tx1">
                  <a:lumMod val="75000"/>
                  <a:lumOff val="25000"/>
                </a:schemeClr>
              </a:solidFill>
              <a:latin typeface="Pretendard" panose="02000503000000020004" pitchFamily="2" charset="-127"/>
              <a:ea typeface="Pretendard" panose="02000503000000020004" pitchFamily="2" charset="-127"/>
            </a:endParaRPr>
          </a:p>
          <a:p>
            <a:pPr algn="ctr">
              <a:defRPr/>
            </a:pPr>
            <a:r>
              <a:rPr lang="en-US" altLang="ko-KR" dirty="0">
                <a:solidFill>
                  <a:schemeClr val="tx1">
                    <a:lumMod val="75000"/>
                    <a:lumOff val="25000"/>
                  </a:schemeClr>
                </a:solidFill>
                <a:latin typeface="Pretendard" panose="02000503000000020004" pitchFamily="2" charset="-127"/>
                <a:ea typeface="Pretendard" panose="02000503000000020004" pitchFamily="2" charset="-127"/>
              </a:rPr>
              <a:t>SK KEYFOUNDRY</a:t>
            </a:r>
          </a:p>
          <a:p>
            <a:pPr algn="ctr">
              <a:defRPr/>
            </a:pPr>
            <a:r>
              <a:rPr lang="en-US" altLang="ko-KR" dirty="0">
                <a:solidFill>
                  <a:schemeClr val="tx1">
                    <a:lumMod val="75000"/>
                    <a:lumOff val="25000"/>
                  </a:schemeClr>
                </a:solidFill>
                <a:latin typeface="Pretendard" panose="02000503000000020004" pitchFamily="2" charset="-127"/>
                <a:ea typeface="Pretendard" panose="02000503000000020004" pitchFamily="2" charset="-127"/>
              </a:rPr>
              <a:t>MAGNACHIP</a:t>
            </a:r>
          </a:p>
          <a:p>
            <a:pPr algn="ctr">
              <a:defRPr/>
            </a:pPr>
            <a:r>
              <a:rPr lang="en-US" altLang="ko-KR" dirty="0">
                <a:solidFill>
                  <a:schemeClr val="tx1">
                    <a:lumMod val="75000"/>
                    <a:lumOff val="25000"/>
                  </a:schemeClr>
                </a:solidFill>
                <a:latin typeface="Pretendard" panose="02000503000000020004" pitchFamily="2" charset="-127"/>
                <a:ea typeface="Pretendard" panose="02000503000000020004" pitchFamily="2" charset="-127"/>
              </a:rPr>
              <a:t>DB HITEK</a:t>
            </a:r>
          </a:p>
          <a:p>
            <a:pPr algn="ctr">
              <a:defRPr/>
            </a:pPr>
            <a:endParaRPr lang="en-US" altLang="ko-KR" dirty="0">
              <a:solidFill>
                <a:schemeClr val="tx1">
                  <a:lumMod val="75000"/>
                  <a:lumOff val="25000"/>
                </a:schemeClr>
              </a:solidFill>
              <a:latin typeface="Pretendard" panose="02000503000000020004" pitchFamily="2" charset="-127"/>
              <a:ea typeface="Pretendard" panose="02000503000000020004" pitchFamily="2" charset="-127"/>
            </a:endParaRPr>
          </a:p>
        </p:txBody>
      </p:sp>
      <p:sp>
        <p:nvSpPr>
          <p:cNvPr id="28" name="TextBox 27">
            <a:extLst>
              <a:ext uri="{FF2B5EF4-FFF2-40B4-BE49-F238E27FC236}">
                <a16:creationId xmlns:a16="http://schemas.microsoft.com/office/drawing/2014/main" id="{D78615FC-CE77-E4D8-489D-D46D13A1C433}"/>
              </a:ext>
            </a:extLst>
          </p:cNvPr>
          <p:cNvSpPr txBox="1"/>
          <p:nvPr/>
        </p:nvSpPr>
        <p:spPr>
          <a:xfrm>
            <a:off x="9844176" y="3196682"/>
            <a:ext cx="2382560" cy="690104"/>
          </a:xfrm>
          <a:prstGeom prst="rect">
            <a:avLst/>
          </a:prstGeom>
          <a:noFill/>
          <a:ln w="3175" cap="flat" cmpd="sng" algn="ctr">
            <a:noFill/>
            <a:prstDash val="solid"/>
          </a:ln>
          <a:effectLst/>
        </p:spPr>
        <p:txBody>
          <a:bodyPr anchor="t"/>
          <a:lstStyle>
            <a:defPPr>
              <a:defRPr lang="ko-KR"/>
            </a:defPPr>
            <a:lvl1pPr marR="0" lvl="0" indent="0" fontAlgn="auto" latinLnBrk="0">
              <a:lnSpc>
                <a:spcPct val="130000"/>
              </a:lnSpc>
              <a:buClrTx/>
              <a:buSzTx/>
              <a:buFontTx/>
              <a:buNone/>
              <a:tabLst/>
              <a:defRPr kumimoji="0" sz="1400" i="0" u="none" strike="noStrike" kern="0" cap="none" spc="0" normalizeH="0" baseline="0">
                <a:ln>
                  <a:solidFill>
                    <a:prstClr val="white">
                      <a:lumMod val="85000"/>
                      <a:alpha val="5000"/>
                    </a:prstClr>
                  </a:solidFill>
                </a:ln>
                <a:solidFill>
                  <a:prstClr val="black"/>
                </a:solidFill>
                <a:effectLst/>
                <a:uLnTx/>
                <a:uFillTx/>
                <a:latin typeface="에스코어 드림 4 Regular" panose="020B0503030302020204" pitchFamily="50" charset="-127"/>
                <a:ea typeface="에스코어 드림 4 Regular" panose="020B0503030302020204" pitchFamily="50" charset="-127"/>
              </a:defRPr>
            </a:lvl1pPr>
          </a:lstStyle>
          <a:p>
            <a:pPr algn="ctr">
              <a:defRPr/>
            </a:pPr>
            <a:r>
              <a:rPr lang="en-US" altLang="ko-KR" dirty="0">
                <a:solidFill>
                  <a:schemeClr val="tx1">
                    <a:lumMod val="75000"/>
                    <a:lumOff val="25000"/>
                  </a:schemeClr>
                </a:solidFill>
                <a:latin typeface="Pretendard" panose="02000503000000020004" pitchFamily="2" charset="-127"/>
                <a:ea typeface="Pretendard" panose="02000503000000020004" pitchFamily="2" charset="-127"/>
              </a:rPr>
              <a:t>GLOBAL FOUNDRIES</a:t>
            </a:r>
          </a:p>
          <a:p>
            <a:pPr algn="ctr">
              <a:defRPr/>
            </a:pPr>
            <a:r>
              <a:rPr lang="en-US" altLang="ko-KR" dirty="0">
                <a:solidFill>
                  <a:schemeClr val="tx1">
                    <a:lumMod val="75000"/>
                    <a:lumOff val="25000"/>
                  </a:schemeClr>
                </a:solidFill>
                <a:latin typeface="Pretendard" panose="02000503000000020004" pitchFamily="2" charset="-127"/>
                <a:ea typeface="Pretendard" panose="02000503000000020004" pitchFamily="2" charset="-127"/>
              </a:rPr>
              <a:t>SAMSUNG Electronics</a:t>
            </a:r>
            <a:endParaRPr lang="ko-KR" altLang="en-US" dirty="0">
              <a:solidFill>
                <a:schemeClr val="tx1">
                  <a:lumMod val="75000"/>
                  <a:lumOff val="25000"/>
                </a:schemeClr>
              </a:solidFill>
              <a:latin typeface="Pretendard" panose="02000503000000020004" pitchFamily="2" charset="-127"/>
              <a:ea typeface="Pretendard" panose="02000503000000020004" pitchFamily="2" charset="-127"/>
            </a:endParaRPr>
          </a:p>
          <a:p>
            <a:pPr algn="ctr">
              <a:defRPr/>
            </a:pPr>
            <a:endParaRPr lang="ko-KR" altLang="en-US" dirty="0">
              <a:solidFill>
                <a:schemeClr val="tx1">
                  <a:lumMod val="75000"/>
                  <a:lumOff val="25000"/>
                </a:schemeClr>
              </a:solidFill>
              <a:latin typeface="Pretendard" panose="02000503000000020004" pitchFamily="2" charset="-127"/>
              <a:ea typeface="Pretendard" panose="02000503000000020004" pitchFamily="2" charset="-127"/>
            </a:endParaRPr>
          </a:p>
        </p:txBody>
      </p:sp>
      <p:sp>
        <p:nvSpPr>
          <p:cNvPr id="29" name="object 37">
            <a:extLst>
              <a:ext uri="{FF2B5EF4-FFF2-40B4-BE49-F238E27FC236}">
                <a16:creationId xmlns:a16="http://schemas.microsoft.com/office/drawing/2014/main" id="{318161F4-BFC8-D94D-80D2-82B46260758D}"/>
              </a:ext>
            </a:extLst>
          </p:cNvPr>
          <p:cNvSpPr txBox="1"/>
          <p:nvPr/>
        </p:nvSpPr>
        <p:spPr>
          <a:xfrm>
            <a:off x="1023996" y="2765193"/>
            <a:ext cx="1053522" cy="501394"/>
          </a:xfrm>
          <a:prstGeom prst="roundRect">
            <a:avLst/>
          </a:prstGeom>
          <a:noFill/>
        </p:spPr>
        <p:txBody>
          <a:bodyPr vert="horz" wrap="none" lIns="108000" tIns="72000" rIns="144000" bIns="72000" rtlCol="0">
            <a:spAutoFit/>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altLang="ko-KR" sz="2000" spc="-50" dirty="0">
                <a:solidFill>
                  <a:schemeClr val="tx1">
                    <a:lumMod val="75000"/>
                    <a:lumOff val="25000"/>
                  </a:schemeClr>
                </a:solidFill>
                <a:latin typeface="Pretendard SemiBold" panose="02000703000000020004" pitchFamily="2" charset="-127"/>
                <a:ea typeface="Pretendard SemiBold" panose="02000703000000020004" pitchFamily="2" charset="-127"/>
              </a:rPr>
              <a:t>CHINA</a:t>
            </a:r>
            <a:endParaRPr kumimoji="0" lang="ko-KR" altLang="en-US" sz="2000" b="0" i="0" u="none" strike="noStrike" kern="1200" cap="none" spc="-50" normalizeH="0" baseline="0" noProof="0" dirty="0">
              <a:ln>
                <a:noFill/>
              </a:ln>
              <a:solidFill>
                <a:schemeClr val="tx1">
                  <a:lumMod val="75000"/>
                  <a:lumOff val="25000"/>
                </a:schemeClr>
              </a:solidFill>
              <a:effectLst/>
              <a:uLnTx/>
              <a:uFillTx/>
              <a:latin typeface="Pretendard SemiBold" panose="02000703000000020004" pitchFamily="2" charset="-127"/>
              <a:ea typeface="Pretendard SemiBold" panose="02000703000000020004" pitchFamily="2" charset="-127"/>
              <a:cs typeface="+mn-cs"/>
            </a:endParaRPr>
          </a:p>
        </p:txBody>
      </p:sp>
      <p:sp>
        <p:nvSpPr>
          <p:cNvPr id="30" name="object 37">
            <a:extLst>
              <a:ext uri="{FF2B5EF4-FFF2-40B4-BE49-F238E27FC236}">
                <a16:creationId xmlns:a16="http://schemas.microsoft.com/office/drawing/2014/main" id="{F39856D6-FEBF-F9C8-7B61-01044B2A1908}"/>
              </a:ext>
            </a:extLst>
          </p:cNvPr>
          <p:cNvSpPr txBox="1"/>
          <p:nvPr/>
        </p:nvSpPr>
        <p:spPr>
          <a:xfrm>
            <a:off x="5902827" y="3985383"/>
            <a:ext cx="1789458" cy="841913"/>
          </a:xfrm>
          <a:prstGeom prst="roundRect">
            <a:avLst/>
          </a:prstGeom>
          <a:noFill/>
        </p:spPr>
        <p:txBody>
          <a:bodyPr vert="horz" wrap="none" lIns="108000" tIns="72000" rIns="144000" bIns="72000" rtlCol="0">
            <a:spAutoFit/>
          </a:bodyPr>
          <a:lstStyle>
            <a:defPPr>
              <a:defRPr lang="ko-KR"/>
            </a:defPPr>
            <a:lvl1pPr lvl="0" fontAlgn="ctr" latinLnBrk="0">
              <a:defRPr sz="2800" spc="-50">
                <a:solidFill>
                  <a:srgbClr val="123885"/>
                </a:solidFill>
                <a:latin typeface="에스코어 드림 6 Bold" panose="020B0703030302020204" pitchFamily="50" charset="-127"/>
                <a:ea typeface="에스코어 드림 6 Bold" panose="020B0703030302020204" pitchFamily="50" charset="-127"/>
              </a:defRPr>
            </a:lvl1p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altLang="ko-KR" sz="2000" b="0" i="0" u="none" strike="noStrike" kern="1200" cap="none" spc="-50" normalizeH="0" baseline="0" noProof="0" dirty="0">
                <a:ln>
                  <a:noFill/>
                </a:ln>
                <a:solidFill>
                  <a:schemeClr val="tx1">
                    <a:lumMod val="75000"/>
                    <a:lumOff val="25000"/>
                  </a:schemeClr>
                </a:solidFill>
                <a:effectLst/>
                <a:uLnTx/>
                <a:uFillTx/>
                <a:latin typeface="Pretendard SemiBold" panose="02000703000000020004" pitchFamily="2" charset="-127"/>
                <a:ea typeface="Pretendard SemiBold" panose="02000703000000020004" pitchFamily="2" charset="-127"/>
                <a:cs typeface="+mn-cs"/>
              </a:rPr>
              <a:t>SOUTHEAST</a:t>
            </a:r>
          </a:p>
          <a:p>
            <a:pPr marL="0" marR="0" lvl="0" indent="0" algn="ctr" defTabSz="914400" rtl="0" eaLnBrk="1" fontAlgn="ctr" latinLnBrk="0" hangingPunct="1">
              <a:lnSpc>
                <a:spcPct val="100000"/>
              </a:lnSpc>
              <a:spcBef>
                <a:spcPts val="0"/>
              </a:spcBef>
              <a:spcAft>
                <a:spcPts val="0"/>
              </a:spcAft>
              <a:buClrTx/>
              <a:buSzTx/>
              <a:buFontTx/>
              <a:buNone/>
              <a:tabLst/>
              <a:defRPr/>
            </a:pPr>
            <a:r>
              <a:rPr lang="en-US" altLang="ko-KR" sz="2000" dirty="0">
                <a:solidFill>
                  <a:schemeClr val="tx1">
                    <a:lumMod val="75000"/>
                    <a:lumOff val="25000"/>
                  </a:schemeClr>
                </a:solidFill>
                <a:latin typeface="Pretendard SemiBold" panose="02000703000000020004" pitchFamily="2" charset="-127"/>
                <a:ea typeface="Pretendard SemiBold" panose="02000703000000020004" pitchFamily="2" charset="-127"/>
              </a:rPr>
              <a:t>ASIA</a:t>
            </a:r>
            <a:endParaRPr kumimoji="0" lang="ko-KR" altLang="en-US" sz="2000" b="0" i="0" u="none" strike="noStrike" kern="1200" cap="none" spc="-50" normalizeH="0" baseline="0" noProof="0" dirty="0">
              <a:ln>
                <a:noFill/>
              </a:ln>
              <a:solidFill>
                <a:schemeClr val="tx1">
                  <a:lumMod val="75000"/>
                  <a:lumOff val="25000"/>
                </a:schemeClr>
              </a:solidFill>
              <a:effectLst/>
              <a:uLnTx/>
              <a:uFillTx/>
              <a:latin typeface="Pretendard SemiBold" panose="02000703000000020004" pitchFamily="2" charset="-127"/>
              <a:ea typeface="Pretendard SemiBold" panose="02000703000000020004" pitchFamily="2" charset="-127"/>
              <a:cs typeface="+mn-cs"/>
            </a:endParaRPr>
          </a:p>
        </p:txBody>
      </p:sp>
      <p:sp>
        <p:nvSpPr>
          <p:cNvPr id="31" name="object 37">
            <a:extLst>
              <a:ext uri="{FF2B5EF4-FFF2-40B4-BE49-F238E27FC236}">
                <a16:creationId xmlns:a16="http://schemas.microsoft.com/office/drawing/2014/main" id="{A9E748D8-AB79-4A53-F85D-18FDC84E523F}"/>
              </a:ext>
            </a:extLst>
          </p:cNvPr>
          <p:cNvSpPr txBox="1"/>
          <p:nvPr/>
        </p:nvSpPr>
        <p:spPr>
          <a:xfrm>
            <a:off x="4386552" y="3419444"/>
            <a:ext cx="1278299" cy="501394"/>
          </a:xfrm>
          <a:prstGeom prst="roundRect">
            <a:avLst/>
          </a:prstGeom>
          <a:noFill/>
        </p:spPr>
        <p:txBody>
          <a:bodyPr vert="horz" wrap="none" lIns="108000" tIns="72000" rIns="144000" bIns="72000" rtlCol="0">
            <a:spAutoFit/>
          </a:bodyPr>
          <a:lstStyle>
            <a:defPPr>
              <a:defRPr lang="ko-KR"/>
            </a:defPPr>
            <a:lvl1pPr lvl="0" fontAlgn="ctr" latinLnBrk="0">
              <a:defRPr sz="2800" spc="-50">
                <a:solidFill>
                  <a:schemeClr val="accent6">
                    <a:lumMod val="50000"/>
                  </a:schemeClr>
                </a:solidFill>
                <a:latin typeface="에스코어 드림 6 Bold" panose="020B0703030302020204" pitchFamily="50" charset="-127"/>
                <a:ea typeface="에스코어 드림 6 Bold" panose="020B0703030302020204" pitchFamily="50" charset="-127"/>
              </a:defRPr>
            </a:lvl1p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altLang="ko-KR" sz="2000" b="0" i="0" u="none" strike="noStrike" kern="1200" cap="none" spc="-50" normalizeH="0" baseline="0" noProof="0" dirty="0">
                <a:ln>
                  <a:noFill/>
                </a:ln>
                <a:solidFill>
                  <a:schemeClr val="tx1">
                    <a:lumMod val="75000"/>
                    <a:lumOff val="25000"/>
                  </a:schemeClr>
                </a:solidFill>
                <a:effectLst/>
                <a:uLnTx/>
                <a:uFillTx/>
                <a:latin typeface="Pretendard SemiBold" panose="02000703000000020004" pitchFamily="2" charset="-127"/>
                <a:ea typeface="Pretendard SemiBold" panose="02000703000000020004" pitchFamily="2" charset="-127"/>
                <a:cs typeface="+mn-cs"/>
              </a:rPr>
              <a:t>TAIWAN</a:t>
            </a:r>
            <a:endParaRPr kumimoji="0" lang="ko-KR" altLang="en-US" sz="2000" b="0" i="0" u="none" strike="noStrike" kern="1200" cap="none" spc="-50" normalizeH="0" baseline="0" noProof="0" dirty="0">
              <a:ln>
                <a:noFill/>
              </a:ln>
              <a:solidFill>
                <a:schemeClr val="tx1">
                  <a:lumMod val="75000"/>
                  <a:lumOff val="25000"/>
                </a:schemeClr>
              </a:solidFill>
              <a:effectLst/>
              <a:uLnTx/>
              <a:uFillTx/>
              <a:latin typeface="Pretendard SemiBold" panose="02000703000000020004" pitchFamily="2" charset="-127"/>
              <a:ea typeface="Pretendard SemiBold" panose="02000703000000020004" pitchFamily="2" charset="-127"/>
              <a:cs typeface="+mn-cs"/>
            </a:endParaRPr>
          </a:p>
        </p:txBody>
      </p:sp>
      <p:grpSp>
        <p:nvGrpSpPr>
          <p:cNvPr id="32" name="그룹 31">
            <a:extLst>
              <a:ext uri="{FF2B5EF4-FFF2-40B4-BE49-F238E27FC236}">
                <a16:creationId xmlns:a16="http://schemas.microsoft.com/office/drawing/2014/main" id="{F1E76415-F043-CD8E-C11D-2E6C58D0528F}"/>
              </a:ext>
            </a:extLst>
          </p:cNvPr>
          <p:cNvGrpSpPr/>
          <p:nvPr/>
        </p:nvGrpSpPr>
        <p:grpSpPr>
          <a:xfrm>
            <a:off x="2857701" y="4286586"/>
            <a:ext cx="1150597" cy="773662"/>
            <a:chOff x="2941909" y="4144870"/>
            <a:chExt cx="893021" cy="598484"/>
          </a:xfrm>
        </p:grpSpPr>
        <p:sp>
          <p:nvSpPr>
            <p:cNvPr id="33" name="TextBox 32">
              <a:extLst>
                <a:ext uri="{FF2B5EF4-FFF2-40B4-BE49-F238E27FC236}">
                  <a16:creationId xmlns:a16="http://schemas.microsoft.com/office/drawing/2014/main" id="{1249160E-704A-9FBB-6EF9-51030D4C2BF5}"/>
                </a:ext>
              </a:extLst>
            </p:cNvPr>
            <p:cNvSpPr txBox="1"/>
            <p:nvPr/>
          </p:nvSpPr>
          <p:spPr>
            <a:xfrm>
              <a:off x="2941909" y="4493622"/>
              <a:ext cx="863989" cy="249732"/>
            </a:xfrm>
            <a:prstGeom prst="rect">
              <a:avLst/>
            </a:prstGeom>
            <a:noFill/>
            <a:ln w="3175" cap="flat" cmpd="sng" algn="ctr">
              <a:noFill/>
              <a:prstDash val="solid"/>
            </a:ln>
            <a:effectLst/>
          </p:spPr>
          <p:txBody>
            <a:bodyPr anchor="t"/>
            <a:lstStyle>
              <a:defPPr>
                <a:defRPr lang="ko-KR"/>
              </a:defPPr>
              <a:lvl1pPr marR="0" lvl="0" indent="0" fontAlgn="auto" latinLnBrk="0">
                <a:lnSpc>
                  <a:spcPct val="130000"/>
                </a:lnSpc>
                <a:buClrTx/>
                <a:buSzTx/>
                <a:buFontTx/>
                <a:buNone/>
                <a:tabLst/>
                <a:defRPr kumimoji="0" sz="1400" i="0" u="none" strike="noStrike" kern="0" cap="none" spc="0" normalizeH="0" baseline="0">
                  <a:ln>
                    <a:solidFill>
                      <a:prstClr val="white">
                        <a:lumMod val="85000"/>
                        <a:alpha val="5000"/>
                      </a:prstClr>
                    </a:solidFill>
                  </a:ln>
                  <a:solidFill>
                    <a:prstClr val="black"/>
                  </a:solidFill>
                  <a:effectLst/>
                  <a:uLnTx/>
                  <a:uFillTx/>
                  <a:latin typeface="에스코어 드림 4 Regular" panose="020B0503030302020204" pitchFamily="50" charset="-127"/>
                  <a:ea typeface="에스코어 드림 4 Regular" panose="020B0503030302020204" pitchFamily="50" charset="-127"/>
                </a:defRPr>
              </a:lvl1pPr>
            </a:lstStyle>
            <a:p>
              <a:pPr algn="ctr">
                <a:defRPr/>
              </a:pPr>
              <a:r>
                <a:rPr lang="en-US" altLang="ko-KR" dirty="0">
                  <a:solidFill>
                    <a:schemeClr val="tx1">
                      <a:lumMod val="75000"/>
                      <a:lumOff val="25000"/>
                    </a:schemeClr>
                  </a:solidFill>
                  <a:latin typeface="Pretendard" panose="02000503000000020004" pitchFamily="2" charset="-127"/>
                  <a:ea typeface="Pretendard" panose="02000503000000020004" pitchFamily="2" charset="-127"/>
                </a:rPr>
                <a:t>SHARP</a:t>
              </a:r>
              <a:endParaRPr lang="ko-KR" altLang="en-US" dirty="0">
                <a:solidFill>
                  <a:schemeClr val="tx1">
                    <a:lumMod val="75000"/>
                    <a:lumOff val="25000"/>
                  </a:schemeClr>
                </a:solidFill>
                <a:latin typeface="Pretendard" panose="02000503000000020004" pitchFamily="2" charset="-127"/>
                <a:ea typeface="Pretendard" panose="02000503000000020004" pitchFamily="2" charset="-127"/>
              </a:endParaRPr>
            </a:p>
          </p:txBody>
        </p:sp>
        <p:sp>
          <p:nvSpPr>
            <p:cNvPr id="34" name="object 37">
              <a:extLst>
                <a:ext uri="{FF2B5EF4-FFF2-40B4-BE49-F238E27FC236}">
                  <a16:creationId xmlns:a16="http://schemas.microsoft.com/office/drawing/2014/main" id="{C0DCD2D3-91F7-BF17-A3C7-DA653231B5DA}"/>
                </a:ext>
              </a:extLst>
            </p:cNvPr>
            <p:cNvSpPr txBox="1"/>
            <p:nvPr/>
          </p:nvSpPr>
          <p:spPr>
            <a:xfrm>
              <a:off x="2982360" y="4144870"/>
              <a:ext cx="852570" cy="387865"/>
            </a:xfrm>
            <a:prstGeom prst="roundRect">
              <a:avLst/>
            </a:prstGeom>
            <a:noFill/>
          </p:spPr>
          <p:txBody>
            <a:bodyPr vert="horz" wrap="none" lIns="108000" tIns="72000" rIns="144000" bIns="72000" rtlCol="0">
              <a:spAutoFit/>
            </a:bodyPr>
            <a:lstStyle>
              <a:defPPr>
                <a:defRPr lang="ko-KR"/>
              </a:defPPr>
              <a:lvl1pPr lvl="0" fontAlgn="ctr" latinLnBrk="0">
                <a:defRPr sz="2800" spc="-50">
                  <a:solidFill>
                    <a:srgbClr val="123885"/>
                  </a:solidFill>
                  <a:latin typeface="에스코어 드림 6 Bold" panose="020B0703030302020204" pitchFamily="50" charset="-127"/>
                  <a:ea typeface="에스코어 드림 6 Bold" panose="020B0703030302020204" pitchFamily="50" charset="-127"/>
                </a:defRPr>
              </a:lvl1p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altLang="ko-KR" sz="2000" b="0" i="0" u="none" strike="noStrike" kern="1200" cap="none" spc="-50" normalizeH="0" baseline="0" noProof="0" dirty="0">
                  <a:ln>
                    <a:noFill/>
                  </a:ln>
                  <a:solidFill>
                    <a:schemeClr val="tx1">
                      <a:lumMod val="75000"/>
                      <a:lumOff val="25000"/>
                    </a:schemeClr>
                  </a:solidFill>
                  <a:effectLst/>
                  <a:uLnTx/>
                  <a:uFillTx/>
                  <a:latin typeface="Pretendard SemiBold" panose="02000703000000020004" pitchFamily="2" charset="-127"/>
                  <a:ea typeface="Pretendard SemiBold" panose="02000703000000020004" pitchFamily="2" charset="-127"/>
                  <a:cs typeface="+mn-cs"/>
                </a:rPr>
                <a:t>JAPAN</a:t>
              </a:r>
              <a:endParaRPr kumimoji="0" lang="ko-KR" altLang="en-US" sz="2000" b="0" i="0" u="none" strike="noStrike" kern="1200" cap="none" spc="-50" normalizeH="0" baseline="0" noProof="0" dirty="0">
                <a:ln>
                  <a:noFill/>
                </a:ln>
                <a:solidFill>
                  <a:schemeClr val="tx1">
                    <a:lumMod val="75000"/>
                    <a:lumOff val="25000"/>
                  </a:schemeClr>
                </a:solidFill>
                <a:effectLst/>
                <a:uLnTx/>
                <a:uFillTx/>
                <a:latin typeface="Pretendard SemiBold" panose="02000703000000020004" pitchFamily="2" charset="-127"/>
                <a:ea typeface="Pretendard SemiBold" panose="02000703000000020004" pitchFamily="2" charset="-127"/>
                <a:cs typeface="+mn-cs"/>
              </a:endParaRPr>
            </a:p>
          </p:txBody>
        </p:sp>
      </p:grpSp>
      <p:sp>
        <p:nvSpPr>
          <p:cNvPr id="35" name="object 37">
            <a:extLst>
              <a:ext uri="{FF2B5EF4-FFF2-40B4-BE49-F238E27FC236}">
                <a16:creationId xmlns:a16="http://schemas.microsoft.com/office/drawing/2014/main" id="{AB68A607-C56E-D8A4-8DDF-B7EA32603411}"/>
              </a:ext>
            </a:extLst>
          </p:cNvPr>
          <p:cNvSpPr txBox="1"/>
          <p:nvPr/>
        </p:nvSpPr>
        <p:spPr>
          <a:xfrm>
            <a:off x="10590247" y="2695761"/>
            <a:ext cx="798386" cy="501394"/>
          </a:xfrm>
          <a:prstGeom prst="roundRect">
            <a:avLst/>
          </a:prstGeom>
          <a:noFill/>
        </p:spPr>
        <p:txBody>
          <a:bodyPr vert="horz" wrap="none" lIns="108000" tIns="72000" rIns="144000" bIns="72000" rtlCol="0">
            <a:spAutoFit/>
          </a:bodyPr>
          <a:lstStyle>
            <a:defPPr>
              <a:defRPr lang="ko-KR"/>
            </a:defPPr>
            <a:lvl1pPr lvl="0" fontAlgn="ctr" latinLnBrk="0">
              <a:defRPr sz="2800" spc="-50">
                <a:solidFill>
                  <a:schemeClr val="accent4">
                    <a:lumMod val="75000"/>
                  </a:schemeClr>
                </a:solidFill>
                <a:latin typeface="에스코어 드림 6 Bold" panose="020B0703030302020204" pitchFamily="50" charset="-127"/>
                <a:ea typeface="에스코어 드림 6 Bold" panose="020B0703030302020204" pitchFamily="50" charset="-127"/>
              </a:defRPr>
            </a:lvl1p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altLang="ko-KR" sz="2000" b="0" i="0" u="none" strike="noStrike" kern="1200" cap="none" spc="-50" normalizeH="0" baseline="0" noProof="0" dirty="0">
                <a:ln>
                  <a:noFill/>
                </a:ln>
                <a:solidFill>
                  <a:schemeClr val="tx1">
                    <a:lumMod val="75000"/>
                    <a:lumOff val="25000"/>
                  </a:schemeClr>
                </a:solidFill>
                <a:effectLst/>
                <a:uLnTx/>
                <a:uFillTx/>
                <a:latin typeface="Pretendard SemiBold" panose="02000703000000020004" pitchFamily="2" charset="-127"/>
                <a:ea typeface="Pretendard SemiBold" panose="02000703000000020004" pitchFamily="2" charset="-127"/>
                <a:cs typeface="+mn-cs"/>
              </a:rPr>
              <a:t>USA</a:t>
            </a:r>
            <a:endParaRPr kumimoji="0" lang="ko-KR" altLang="en-US" sz="2000" b="0" i="0" u="none" strike="noStrike" kern="1200" cap="none" spc="-50" normalizeH="0" baseline="0" noProof="0" dirty="0">
              <a:ln>
                <a:noFill/>
              </a:ln>
              <a:solidFill>
                <a:schemeClr val="tx1">
                  <a:lumMod val="75000"/>
                  <a:lumOff val="25000"/>
                </a:schemeClr>
              </a:solidFill>
              <a:effectLst/>
              <a:uLnTx/>
              <a:uFillTx/>
              <a:latin typeface="Pretendard SemiBold" panose="02000703000000020004" pitchFamily="2" charset="-127"/>
              <a:ea typeface="Pretendard SemiBold" panose="02000703000000020004" pitchFamily="2" charset="-127"/>
              <a:cs typeface="+mn-cs"/>
            </a:endParaRPr>
          </a:p>
        </p:txBody>
      </p:sp>
      <p:grpSp>
        <p:nvGrpSpPr>
          <p:cNvPr id="36" name="그룹 35">
            <a:extLst>
              <a:ext uri="{FF2B5EF4-FFF2-40B4-BE49-F238E27FC236}">
                <a16:creationId xmlns:a16="http://schemas.microsoft.com/office/drawing/2014/main" id="{A1457AD6-C915-55F9-FBAB-8093BDA4B78C}"/>
              </a:ext>
            </a:extLst>
          </p:cNvPr>
          <p:cNvGrpSpPr/>
          <p:nvPr/>
        </p:nvGrpSpPr>
        <p:grpSpPr>
          <a:xfrm>
            <a:off x="296142" y="3291685"/>
            <a:ext cx="2487009" cy="1888791"/>
            <a:chOff x="296142" y="3161416"/>
            <a:chExt cx="2487009" cy="2596426"/>
          </a:xfrm>
        </p:grpSpPr>
        <p:sp>
          <p:nvSpPr>
            <p:cNvPr id="37" name="TextBox 36">
              <a:extLst>
                <a:ext uri="{FF2B5EF4-FFF2-40B4-BE49-F238E27FC236}">
                  <a16:creationId xmlns:a16="http://schemas.microsoft.com/office/drawing/2014/main" id="{D3A730FE-A5B4-C2DE-8585-D9BAE882250A}"/>
                </a:ext>
              </a:extLst>
            </p:cNvPr>
            <p:cNvSpPr txBox="1"/>
            <p:nvPr/>
          </p:nvSpPr>
          <p:spPr>
            <a:xfrm>
              <a:off x="296142" y="3161416"/>
              <a:ext cx="1329676" cy="2596426"/>
            </a:xfrm>
            <a:prstGeom prst="rect">
              <a:avLst/>
            </a:prstGeom>
            <a:noFill/>
            <a:ln w="3175" cap="flat" cmpd="sng" algn="ctr">
              <a:noFill/>
              <a:prstDash val="solid"/>
            </a:ln>
            <a:effectLst/>
          </p:spPr>
          <p:txBody>
            <a:bodyPr anchor="t"/>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altLang="ko-KR" sz="1400" b="0" i="0" u="none" strike="noStrike" kern="0" cap="none" spc="0" normalizeH="0" baseline="0" noProof="0" dirty="0">
                  <a:ln>
                    <a:solidFill>
                      <a:prstClr val="white">
                        <a:lumMod val="85000"/>
                        <a:alpha val="5000"/>
                      </a:prstClr>
                    </a:solidFill>
                  </a:ln>
                  <a:solidFill>
                    <a:schemeClr val="tx1">
                      <a:lumMod val="75000"/>
                      <a:lumOff val="25000"/>
                    </a:schemeClr>
                  </a:solidFill>
                  <a:effectLst/>
                  <a:uLnTx/>
                  <a:uFillTx/>
                  <a:latin typeface="Pretendard" panose="02000503000000020004" pitchFamily="2" charset="-127"/>
                  <a:ea typeface="Pretendard" panose="02000503000000020004" pitchFamily="2" charset="-127"/>
                  <a:cs typeface="+mn-cs"/>
                </a:rPr>
                <a:t>BOE</a:t>
              </a:r>
            </a:p>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altLang="ko-KR" sz="1400" b="0" i="0" u="none" strike="noStrike" kern="0" cap="none" spc="0" normalizeH="0" baseline="0" noProof="0" dirty="0" err="1">
                  <a:ln>
                    <a:solidFill>
                      <a:prstClr val="white">
                        <a:lumMod val="85000"/>
                        <a:alpha val="5000"/>
                      </a:prstClr>
                    </a:solidFill>
                  </a:ln>
                  <a:solidFill>
                    <a:schemeClr val="tx1">
                      <a:lumMod val="75000"/>
                      <a:lumOff val="25000"/>
                    </a:schemeClr>
                  </a:solidFill>
                  <a:effectLst/>
                  <a:uLnTx/>
                  <a:uFillTx/>
                  <a:latin typeface="Pretendard" panose="02000503000000020004" pitchFamily="2" charset="-127"/>
                  <a:ea typeface="Pretendard" panose="02000503000000020004" pitchFamily="2" charset="-127"/>
                  <a:cs typeface="+mn-cs"/>
                </a:rPr>
                <a:t>Visionox</a:t>
              </a:r>
              <a:endParaRPr kumimoji="0" lang="en-US" altLang="ko-KR" sz="1400" b="0" i="0" u="none" strike="noStrike" kern="0" cap="none" spc="0" normalizeH="0" baseline="0" noProof="0" dirty="0">
                <a:ln>
                  <a:solidFill>
                    <a:prstClr val="white">
                      <a:lumMod val="85000"/>
                      <a:alpha val="5000"/>
                    </a:prstClr>
                  </a:solidFill>
                </a:ln>
                <a:solidFill>
                  <a:schemeClr val="tx1">
                    <a:lumMod val="75000"/>
                    <a:lumOff val="25000"/>
                  </a:schemeClr>
                </a:solidFill>
                <a:effectLst/>
                <a:uLnTx/>
                <a:uFillTx/>
                <a:latin typeface="Pretendard" panose="02000503000000020004" pitchFamily="2" charset="-127"/>
                <a:ea typeface="Pretendard" panose="02000503000000020004" pitchFamily="2" charset="-127"/>
                <a:cs typeface="+mn-cs"/>
              </a:endParaRPr>
            </a:p>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altLang="ko-KR" sz="1400" b="0" i="0" u="none" strike="noStrike" kern="0" cap="none" spc="0" normalizeH="0" baseline="0" noProof="0" dirty="0">
                  <a:ln>
                    <a:solidFill>
                      <a:prstClr val="white">
                        <a:lumMod val="85000"/>
                        <a:alpha val="5000"/>
                      </a:prstClr>
                    </a:solidFill>
                  </a:ln>
                  <a:solidFill>
                    <a:schemeClr val="tx1">
                      <a:lumMod val="75000"/>
                      <a:lumOff val="25000"/>
                    </a:schemeClr>
                  </a:solidFill>
                  <a:effectLst/>
                  <a:uLnTx/>
                  <a:uFillTx/>
                  <a:latin typeface="Pretendard" panose="02000503000000020004" pitchFamily="2" charset="-127"/>
                  <a:ea typeface="Pretendard" panose="02000503000000020004" pitchFamily="2" charset="-127"/>
                  <a:cs typeface="+mn-cs"/>
                </a:rPr>
                <a:t>CSOT</a:t>
              </a:r>
              <a:endParaRPr kumimoji="0" lang="ko-KR" altLang="en-US" sz="1400" b="0" i="0" u="none" strike="noStrike" kern="0" cap="none" spc="0" normalizeH="0" baseline="0" noProof="0" dirty="0">
                <a:ln>
                  <a:solidFill>
                    <a:prstClr val="white">
                      <a:lumMod val="85000"/>
                      <a:alpha val="5000"/>
                    </a:prstClr>
                  </a:solidFill>
                </a:ln>
                <a:solidFill>
                  <a:schemeClr val="tx1">
                    <a:lumMod val="75000"/>
                    <a:lumOff val="25000"/>
                  </a:schemeClr>
                </a:solidFill>
                <a:effectLst/>
                <a:uLnTx/>
                <a:uFillTx/>
                <a:latin typeface="Pretendard" panose="02000503000000020004" pitchFamily="2" charset="-127"/>
                <a:ea typeface="Pretendard" panose="02000503000000020004" pitchFamily="2" charset="-127"/>
                <a:cs typeface="+mn-cs"/>
              </a:endParaRPr>
            </a:p>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altLang="ko-KR" sz="1400" b="0" i="0" u="none" strike="noStrike" kern="0" cap="none" spc="0" normalizeH="0" baseline="0" noProof="0" dirty="0">
                  <a:ln>
                    <a:solidFill>
                      <a:prstClr val="white">
                        <a:lumMod val="85000"/>
                        <a:alpha val="5000"/>
                      </a:prstClr>
                    </a:solidFill>
                  </a:ln>
                  <a:solidFill>
                    <a:schemeClr val="tx1">
                      <a:lumMod val="75000"/>
                      <a:lumOff val="25000"/>
                    </a:schemeClr>
                  </a:solidFill>
                  <a:effectLst/>
                  <a:uLnTx/>
                  <a:uFillTx/>
                  <a:latin typeface="Pretendard" panose="02000503000000020004" pitchFamily="2" charset="-127"/>
                  <a:ea typeface="Pretendard" panose="02000503000000020004" pitchFamily="2" charset="-127"/>
                  <a:cs typeface="+mn-cs"/>
                </a:rPr>
                <a:t>Truly</a:t>
              </a:r>
              <a:endParaRPr kumimoji="0" lang="ko-KR" altLang="en-US" sz="1400" b="0" i="0" u="none" strike="noStrike" kern="0" cap="none" spc="0" normalizeH="0" baseline="0" noProof="0" dirty="0">
                <a:ln>
                  <a:solidFill>
                    <a:prstClr val="white">
                      <a:lumMod val="85000"/>
                      <a:alpha val="5000"/>
                    </a:prstClr>
                  </a:solidFill>
                </a:ln>
                <a:solidFill>
                  <a:schemeClr val="tx1">
                    <a:lumMod val="75000"/>
                    <a:lumOff val="25000"/>
                  </a:schemeClr>
                </a:solidFill>
                <a:effectLst/>
                <a:uLnTx/>
                <a:uFillTx/>
                <a:latin typeface="Pretendard" panose="02000503000000020004" pitchFamily="2" charset="-127"/>
                <a:ea typeface="Pretendard" panose="02000503000000020004" pitchFamily="2" charset="-127"/>
                <a:cs typeface="+mn-cs"/>
              </a:endParaRPr>
            </a:p>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altLang="ko-KR" sz="1400" b="0" i="0" u="none" strike="noStrike" kern="0" cap="none" spc="0" normalizeH="0" baseline="0" noProof="0" dirty="0">
                  <a:ln>
                    <a:solidFill>
                      <a:prstClr val="white">
                        <a:lumMod val="85000"/>
                        <a:alpha val="5000"/>
                      </a:prstClr>
                    </a:solidFill>
                  </a:ln>
                  <a:solidFill>
                    <a:schemeClr val="tx1">
                      <a:lumMod val="75000"/>
                      <a:lumOff val="25000"/>
                    </a:schemeClr>
                  </a:solidFill>
                  <a:effectLst/>
                  <a:uLnTx/>
                  <a:uFillTx/>
                  <a:latin typeface="Pretendard" panose="02000503000000020004" pitchFamily="2" charset="-127"/>
                  <a:ea typeface="Pretendard" panose="02000503000000020004" pitchFamily="2" charset="-127"/>
                  <a:cs typeface="+mn-cs"/>
                </a:rPr>
                <a:t>HKC</a:t>
              </a:r>
              <a:endParaRPr kumimoji="0" lang="ko-KR" altLang="en-US" sz="1400" b="0" i="0" u="none" strike="noStrike" kern="0" cap="none" spc="0" normalizeH="0" baseline="0" noProof="0" dirty="0">
                <a:ln>
                  <a:solidFill>
                    <a:prstClr val="white">
                      <a:lumMod val="85000"/>
                      <a:alpha val="5000"/>
                    </a:prstClr>
                  </a:solidFill>
                </a:ln>
                <a:solidFill>
                  <a:schemeClr val="tx1">
                    <a:lumMod val="75000"/>
                    <a:lumOff val="25000"/>
                  </a:schemeClr>
                </a:solidFill>
                <a:effectLst/>
                <a:uLnTx/>
                <a:uFillTx/>
                <a:latin typeface="Pretendard" panose="02000503000000020004" pitchFamily="2" charset="-127"/>
                <a:ea typeface="Pretendard" panose="02000503000000020004" pitchFamily="2" charset="-127"/>
                <a:cs typeface="+mn-cs"/>
              </a:endParaRPr>
            </a:p>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altLang="ko-KR" sz="1400" b="0" i="0" u="none" strike="noStrike" kern="0" cap="none" spc="0" normalizeH="0" baseline="0" noProof="0" dirty="0">
                  <a:ln>
                    <a:solidFill>
                      <a:prstClr val="white">
                        <a:lumMod val="85000"/>
                        <a:alpha val="5000"/>
                      </a:prstClr>
                    </a:solidFill>
                  </a:ln>
                  <a:solidFill>
                    <a:schemeClr val="tx1">
                      <a:lumMod val="75000"/>
                      <a:lumOff val="25000"/>
                    </a:schemeClr>
                  </a:solidFill>
                  <a:effectLst/>
                  <a:uLnTx/>
                  <a:uFillTx/>
                  <a:latin typeface="Pretendard" panose="02000503000000020004" pitchFamily="2" charset="-127"/>
                  <a:ea typeface="Pretendard" panose="02000503000000020004" pitchFamily="2" charset="-127"/>
                  <a:cs typeface="+mn-cs"/>
                </a:rPr>
                <a:t>SAMSUNG</a:t>
              </a:r>
            </a:p>
            <a:p>
              <a:pPr marL="0" marR="0" lvl="0" indent="0" algn="ctr" defTabSz="914400" rtl="0" eaLnBrk="1" fontAlgn="auto" latinLnBrk="0" hangingPunct="1">
                <a:lnSpc>
                  <a:spcPct val="130000"/>
                </a:lnSpc>
                <a:spcBef>
                  <a:spcPts val="0"/>
                </a:spcBef>
                <a:spcAft>
                  <a:spcPts val="0"/>
                </a:spcAft>
                <a:buClrTx/>
                <a:buSzTx/>
                <a:buFontTx/>
                <a:buNone/>
                <a:tabLst/>
                <a:defRPr/>
              </a:pPr>
              <a:endParaRPr kumimoji="0" lang="ko-KR" altLang="en-US" sz="1400" b="0" i="0" u="none" strike="noStrike" kern="0" cap="none" spc="0" normalizeH="0" baseline="0" noProof="0" dirty="0">
                <a:ln>
                  <a:solidFill>
                    <a:prstClr val="white">
                      <a:lumMod val="85000"/>
                      <a:alpha val="5000"/>
                    </a:prstClr>
                  </a:solidFill>
                </a:ln>
                <a:solidFill>
                  <a:schemeClr val="tx1">
                    <a:lumMod val="75000"/>
                    <a:lumOff val="25000"/>
                  </a:schemeClr>
                </a:solidFill>
                <a:effectLst/>
                <a:uLnTx/>
                <a:uFillTx/>
                <a:latin typeface="Pretendard" panose="02000503000000020004" pitchFamily="2" charset="-127"/>
                <a:ea typeface="Pretendard" panose="02000503000000020004" pitchFamily="2" charset="-127"/>
                <a:cs typeface="+mn-cs"/>
              </a:endParaRPr>
            </a:p>
          </p:txBody>
        </p:sp>
        <p:sp>
          <p:nvSpPr>
            <p:cNvPr id="38" name="TextBox 37">
              <a:extLst>
                <a:ext uri="{FF2B5EF4-FFF2-40B4-BE49-F238E27FC236}">
                  <a16:creationId xmlns:a16="http://schemas.microsoft.com/office/drawing/2014/main" id="{85B152FE-A048-D766-5469-3C2D18DEDC56}"/>
                </a:ext>
              </a:extLst>
            </p:cNvPr>
            <p:cNvSpPr txBox="1"/>
            <p:nvPr/>
          </p:nvSpPr>
          <p:spPr>
            <a:xfrm>
              <a:off x="1453475" y="3161416"/>
              <a:ext cx="1329676" cy="2596426"/>
            </a:xfrm>
            <a:prstGeom prst="rect">
              <a:avLst/>
            </a:prstGeom>
            <a:noFill/>
            <a:ln w="3175" cap="flat" cmpd="sng" algn="ctr">
              <a:noFill/>
              <a:prstDash val="solid"/>
            </a:ln>
            <a:effectLst/>
          </p:spPr>
          <p:txBody>
            <a:bodyPr anchor="t"/>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altLang="ko-KR" sz="1400" b="0" i="0" u="none" strike="noStrike" kern="0" cap="none" spc="0" normalizeH="0" baseline="0" noProof="0" dirty="0">
                  <a:ln>
                    <a:solidFill>
                      <a:prstClr val="white">
                        <a:lumMod val="85000"/>
                        <a:alpha val="5000"/>
                      </a:prstClr>
                    </a:solidFill>
                  </a:ln>
                  <a:solidFill>
                    <a:schemeClr val="tx1">
                      <a:lumMod val="75000"/>
                      <a:lumOff val="25000"/>
                    </a:schemeClr>
                  </a:solidFill>
                  <a:effectLst/>
                  <a:uLnTx/>
                  <a:uFillTx/>
                  <a:latin typeface="Pretendard" panose="02000503000000020004" pitchFamily="2" charset="-127"/>
                  <a:ea typeface="Pretendard" panose="02000503000000020004" pitchFamily="2" charset="-127"/>
                  <a:cs typeface="+mn-cs"/>
                </a:rPr>
                <a:t>SK </a:t>
              </a:r>
              <a:r>
                <a:rPr kumimoji="0" lang="en-US" altLang="ko-KR" sz="1400" b="0" i="0" u="none" strike="noStrike" kern="0" cap="none" spc="0" normalizeH="0" baseline="0" noProof="0" dirty="0" err="1">
                  <a:ln>
                    <a:solidFill>
                      <a:prstClr val="white">
                        <a:lumMod val="85000"/>
                        <a:alpha val="5000"/>
                      </a:prstClr>
                    </a:solidFill>
                  </a:ln>
                  <a:solidFill>
                    <a:schemeClr val="tx1">
                      <a:lumMod val="75000"/>
                      <a:lumOff val="25000"/>
                    </a:schemeClr>
                  </a:solidFill>
                  <a:effectLst/>
                  <a:uLnTx/>
                  <a:uFillTx/>
                  <a:latin typeface="Pretendard" panose="02000503000000020004" pitchFamily="2" charset="-127"/>
                  <a:ea typeface="Pretendard" panose="02000503000000020004" pitchFamily="2" charset="-127"/>
                  <a:cs typeface="+mn-cs"/>
                </a:rPr>
                <a:t>hynix</a:t>
              </a:r>
              <a:endParaRPr kumimoji="0" lang="en-US" altLang="ko-KR" sz="1400" b="0" i="0" u="none" strike="noStrike" kern="0" cap="none" spc="0" normalizeH="0" baseline="0" noProof="0" dirty="0">
                <a:ln>
                  <a:solidFill>
                    <a:prstClr val="white">
                      <a:lumMod val="85000"/>
                      <a:alpha val="5000"/>
                    </a:prstClr>
                  </a:solidFill>
                </a:ln>
                <a:solidFill>
                  <a:schemeClr val="tx1">
                    <a:lumMod val="75000"/>
                    <a:lumOff val="25000"/>
                  </a:schemeClr>
                </a:solidFill>
                <a:effectLst/>
                <a:uLnTx/>
                <a:uFillTx/>
                <a:latin typeface="Pretendard" panose="02000503000000020004" pitchFamily="2" charset="-127"/>
                <a:ea typeface="Pretendard" panose="02000503000000020004" pitchFamily="2" charset="-127"/>
                <a:cs typeface="+mn-cs"/>
              </a:endParaRPr>
            </a:p>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altLang="ko-KR" sz="1400" b="0" i="0" u="none" strike="noStrike" kern="0" cap="none" spc="0" normalizeH="0" baseline="0" noProof="0" dirty="0">
                  <a:ln>
                    <a:solidFill>
                      <a:prstClr val="white">
                        <a:lumMod val="85000"/>
                        <a:alpha val="5000"/>
                      </a:prstClr>
                    </a:solidFill>
                  </a:ln>
                  <a:solidFill>
                    <a:schemeClr val="tx1">
                      <a:lumMod val="75000"/>
                      <a:lumOff val="25000"/>
                    </a:schemeClr>
                  </a:solidFill>
                  <a:effectLst/>
                  <a:uLnTx/>
                  <a:uFillTx/>
                  <a:latin typeface="Pretendard" panose="02000503000000020004" pitchFamily="2" charset="-127"/>
                  <a:ea typeface="Pretendard" panose="02000503000000020004" pitchFamily="2" charset="-127"/>
                  <a:cs typeface="+mn-cs"/>
                </a:rPr>
                <a:t>LG Display</a:t>
              </a:r>
            </a:p>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altLang="ko-KR" sz="1400" b="0" i="0" u="none" strike="noStrike" kern="0" cap="none" spc="0" normalizeH="0" baseline="0" noProof="0" dirty="0" err="1">
                  <a:ln>
                    <a:solidFill>
                      <a:prstClr val="white">
                        <a:lumMod val="85000"/>
                        <a:alpha val="5000"/>
                      </a:prstClr>
                    </a:solidFill>
                  </a:ln>
                  <a:solidFill>
                    <a:schemeClr val="tx1">
                      <a:lumMod val="75000"/>
                      <a:lumOff val="25000"/>
                    </a:schemeClr>
                  </a:solidFill>
                  <a:effectLst/>
                  <a:uLnTx/>
                  <a:uFillTx/>
                  <a:latin typeface="Pretendard" panose="02000503000000020004" pitchFamily="2" charset="-127"/>
                  <a:ea typeface="Pretendard" panose="02000503000000020004" pitchFamily="2" charset="-127"/>
                  <a:cs typeface="+mn-cs"/>
                </a:rPr>
                <a:t>Tianma</a:t>
              </a:r>
              <a:endParaRPr kumimoji="0" lang="en-US" altLang="ko-KR" sz="1400" b="0" i="0" u="none" strike="noStrike" kern="0" cap="none" spc="0" normalizeH="0" baseline="0" noProof="0" dirty="0">
                <a:ln>
                  <a:solidFill>
                    <a:prstClr val="white">
                      <a:lumMod val="85000"/>
                      <a:alpha val="5000"/>
                    </a:prstClr>
                  </a:solidFill>
                </a:ln>
                <a:solidFill>
                  <a:schemeClr val="tx1">
                    <a:lumMod val="75000"/>
                    <a:lumOff val="25000"/>
                  </a:schemeClr>
                </a:solidFill>
                <a:effectLst/>
                <a:uLnTx/>
                <a:uFillTx/>
                <a:latin typeface="Pretendard" panose="02000503000000020004" pitchFamily="2" charset="-127"/>
                <a:ea typeface="Pretendard" panose="02000503000000020004" pitchFamily="2" charset="-127"/>
                <a:cs typeface="+mn-cs"/>
              </a:endParaRPr>
            </a:p>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altLang="ko-KR" sz="1400" b="0" i="0" u="none" strike="noStrike" kern="0" cap="none" spc="0" normalizeH="0" baseline="0" noProof="0" dirty="0">
                  <a:ln>
                    <a:solidFill>
                      <a:prstClr val="white">
                        <a:lumMod val="85000"/>
                        <a:alpha val="5000"/>
                      </a:prstClr>
                    </a:solidFill>
                  </a:ln>
                  <a:solidFill>
                    <a:schemeClr val="tx1">
                      <a:lumMod val="75000"/>
                      <a:lumOff val="25000"/>
                    </a:schemeClr>
                  </a:solidFill>
                  <a:effectLst/>
                  <a:uLnTx/>
                  <a:uFillTx/>
                  <a:latin typeface="Pretendard" panose="02000503000000020004" pitchFamily="2" charset="-127"/>
                  <a:ea typeface="Pretendard" panose="02000503000000020004" pitchFamily="2" charset="-127"/>
                  <a:cs typeface="+mn-cs"/>
                </a:rPr>
                <a:t>SMIC</a:t>
              </a:r>
            </a:p>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altLang="ko-KR" sz="1400" b="0" i="0" u="none" strike="noStrike" kern="0" cap="none" spc="0" normalizeH="0" baseline="0" noProof="0" dirty="0">
                  <a:ln>
                    <a:solidFill>
                      <a:prstClr val="white">
                        <a:lumMod val="85000"/>
                        <a:alpha val="5000"/>
                      </a:prstClr>
                    </a:solidFill>
                  </a:ln>
                  <a:solidFill>
                    <a:schemeClr val="tx1">
                      <a:lumMod val="75000"/>
                      <a:lumOff val="25000"/>
                    </a:schemeClr>
                  </a:solidFill>
                  <a:effectLst/>
                  <a:uLnTx/>
                  <a:uFillTx/>
                  <a:latin typeface="Pretendard" panose="02000503000000020004" pitchFamily="2" charset="-127"/>
                  <a:ea typeface="Pretendard" panose="02000503000000020004" pitchFamily="2" charset="-127"/>
                  <a:cs typeface="+mn-cs"/>
                </a:rPr>
                <a:t>CXMT</a:t>
              </a:r>
            </a:p>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altLang="ko-KR" sz="1400" b="0" i="0" u="none" strike="noStrike" kern="0" cap="none" spc="0" normalizeH="0" baseline="0" noProof="0" dirty="0">
                  <a:ln>
                    <a:solidFill>
                      <a:prstClr val="white">
                        <a:lumMod val="85000"/>
                        <a:alpha val="5000"/>
                      </a:prstClr>
                    </a:solidFill>
                  </a:ln>
                  <a:solidFill>
                    <a:schemeClr val="tx1">
                      <a:lumMod val="75000"/>
                      <a:lumOff val="25000"/>
                    </a:schemeClr>
                  </a:solidFill>
                  <a:effectLst/>
                  <a:uLnTx/>
                  <a:uFillTx/>
                  <a:latin typeface="Pretendard" panose="02000503000000020004" pitchFamily="2" charset="-127"/>
                  <a:ea typeface="Pretendard" panose="02000503000000020004" pitchFamily="2" charset="-127"/>
                  <a:cs typeface="+mn-cs"/>
                </a:rPr>
                <a:t>HHG</a:t>
              </a:r>
              <a:endParaRPr kumimoji="0" lang="ko-KR" altLang="en-US" sz="1400" b="0" i="0" u="none" strike="noStrike" kern="0" cap="none" spc="0" normalizeH="0" baseline="0" noProof="0" dirty="0">
                <a:ln>
                  <a:solidFill>
                    <a:prstClr val="white">
                      <a:lumMod val="85000"/>
                      <a:alpha val="5000"/>
                    </a:prstClr>
                  </a:solidFill>
                </a:ln>
                <a:solidFill>
                  <a:schemeClr val="tx1">
                    <a:lumMod val="75000"/>
                    <a:lumOff val="25000"/>
                  </a:schemeClr>
                </a:solidFill>
                <a:effectLst/>
                <a:uLnTx/>
                <a:uFillTx/>
                <a:latin typeface="Pretendard" panose="02000503000000020004" pitchFamily="2" charset="-127"/>
                <a:ea typeface="Pretendard" panose="02000503000000020004" pitchFamily="2" charset="-127"/>
                <a:cs typeface="+mn-cs"/>
              </a:endParaRPr>
            </a:p>
          </p:txBody>
        </p:sp>
      </p:grpSp>
    </p:spTree>
    <p:extLst>
      <p:ext uri="{BB962C8B-B14F-4D97-AF65-F5344CB8AC3E}">
        <p14:creationId xmlns:p14="http://schemas.microsoft.com/office/powerpoint/2010/main" val="377088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object 32">
            <a:extLst>
              <a:ext uri="{FF2B5EF4-FFF2-40B4-BE49-F238E27FC236}">
                <a16:creationId xmlns:a16="http://schemas.microsoft.com/office/drawing/2014/main" id="{5074251B-2A2F-44F3-9922-36E60689F5DA}"/>
              </a:ext>
            </a:extLst>
          </p:cNvPr>
          <p:cNvPicPr/>
          <p:nvPr/>
        </p:nvPicPr>
        <p:blipFill rotWithShape="1">
          <a:blip r:embed="rId2" cstate="print">
            <a:duotone>
              <a:prstClr val="black"/>
              <a:schemeClr val="accent1">
                <a:tint val="45000"/>
                <a:satMod val="400000"/>
              </a:schemeClr>
            </a:duotone>
          </a:blip>
          <a:srcRect l="5271"/>
          <a:stretch/>
        </p:blipFill>
        <p:spPr>
          <a:xfrm flipH="1">
            <a:off x="1" y="0"/>
            <a:ext cx="12192000" cy="6857999"/>
          </a:xfrm>
          <a:prstGeom prst="rect">
            <a:avLst/>
          </a:prstGeom>
        </p:spPr>
      </p:pic>
      <p:sp>
        <p:nvSpPr>
          <p:cNvPr id="13" name="직사각형 12">
            <a:extLst>
              <a:ext uri="{FF2B5EF4-FFF2-40B4-BE49-F238E27FC236}">
                <a16:creationId xmlns:a16="http://schemas.microsoft.com/office/drawing/2014/main" id="{40C1397E-F039-4104-BFA7-7FC0F2523CC1}"/>
              </a:ext>
            </a:extLst>
          </p:cNvPr>
          <p:cNvSpPr/>
          <p:nvPr/>
        </p:nvSpPr>
        <p:spPr>
          <a:xfrm>
            <a:off x="0" y="0"/>
            <a:ext cx="12195412" cy="6857999"/>
          </a:xfrm>
          <a:prstGeom prst="rect">
            <a:avLst/>
          </a:prstGeom>
          <a:gradFill>
            <a:gsLst>
              <a:gs pos="100000">
                <a:srgbClr val="123885">
                  <a:alpha val="50000"/>
                </a:srgbClr>
              </a:gs>
              <a:gs pos="34000">
                <a:srgbClr val="123885"/>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2" name="TextBox 1">
            <a:extLst>
              <a:ext uri="{FF2B5EF4-FFF2-40B4-BE49-F238E27FC236}">
                <a16:creationId xmlns:a16="http://schemas.microsoft.com/office/drawing/2014/main" id="{4F5F2014-0DDF-4B14-9235-4F91B2E7C0AB}"/>
              </a:ext>
            </a:extLst>
          </p:cNvPr>
          <p:cNvSpPr txBox="1"/>
          <p:nvPr/>
        </p:nvSpPr>
        <p:spPr>
          <a:xfrm>
            <a:off x="1596402" y="3532635"/>
            <a:ext cx="4347197" cy="1456104"/>
          </a:xfrm>
          <a:prstGeom prst="rect">
            <a:avLst/>
          </a:prstGeom>
          <a:noFill/>
        </p:spPr>
        <p:txBody>
          <a:bodyPr wrap="square" rtlCol="0">
            <a:spAutoFit/>
          </a:bodyPr>
          <a:lstStyle/>
          <a:p>
            <a:pPr marL="285750" marR="0" lvl="0" indent="-285750" algn="l" defTabSz="914400" rtl="0" eaLnBrk="1" fontAlgn="auto" latinLnBrk="1" hangingPunct="1">
              <a:lnSpc>
                <a:spcPct val="120000"/>
              </a:lnSpc>
              <a:spcBef>
                <a:spcPts val="0"/>
              </a:spcBef>
              <a:spcAft>
                <a:spcPts val="0"/>
              </a:spcAft>
              <a:buClrTx/>
              <a:buSzTx/>
              <a:buFont typeface="Arial" panose="020B0604020202020204" pitchFamily="34" charset="0"/>
              <a:buChar char="•"/>
              <a:tabLst/>
              <a:defRPr/>
            </a:pPr>
            <a:r>
              <a:rPr kumimoji="0" lang="en-US" altLang="ko-KR" sz="15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rPr>
              <a:t>Semiconductor Materials </a:t>
            </a:r>
          </a:p>
          <a:p>
            <a:pPr marL="285750" marR="0" lvl="0" indent="-285750" algn="l" defTabSz="914400" rtl="0" eaLnBrk="1" fontAlgn="auto" latinLnBrk="1" hangingPunct="1">
              <a:lnSpc>
                <a:spcPct val="120000"/>
              </a:lnSpc>
              <a:spcBef>
                <a:spcPts val="0"/>
              </a:spcBef>
              <a:spcAft>
                <a:spcPts val="0"/>
              </a:spcAft>
              <a:buClrTx/>
              <a:buSzTx/>
              <a:buFont typeface="Arial" panose="020B0604020202020204" pitchFamily="34" charset="0"/>
              <a:buChar char="•"/>
              <a:tabLst/>
              <a:defRPr/>
            </a:pPr>
            <a:r>
              <a:rPr kumimoji="0" lang="en-US" altLang="ko-KR" sz="15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rPr>
              <a:t>Display Materials</a:t>
            </a:r>
          </a:p>
          <a:p>
            <a:pPr marL="285750" marR="0" lvl="0" indent="-285750" algn="l" defTabSz="914400" rtl="0" eaLnBrk="1" fontAlgn="auto" latinLnBrk="1" hangingPunct="1">
              <a:lnSpc>
                <a:spcPct val="120000"/>
              </a:lnSpc>
              <a:spcBef>
                <a:spcPts val="0"/>
              </a:spcBef>
              <a:spcAft>
                <a:spcPts val="0"/>
              </a:spcAft>
              <a:buClrTx/>
              <a:buSzTx/>
              <a:buFont typeface="Arial" panose="020B0604020202020204" pitchFamily="34" charset="0"/>
              <a:buChar char="•"/>
              <a:tabLst/>
              <a:defRPr/>
            </a:pPr>
            <a:r>
              <a:rPr kumimoji="0" lang="en-US" altLang="ko-KR" sz="15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rPr>
              <a:t>Growth Strategy &amp; Momentum</a:t>
            </a:r>
          </a:p>
          <a:p>
            <a:pPr marL="285750" marR="0" lvl="0" indent="-285750" algn="l" defTabSz="914400" rtl="0" eaLnBrk="1" fontAlgn="auto" latinLnBrk="1" hangingPunct="1">
              <a:lnSpc>
                <a:spcPct val="120000"/>
              </a:lnSpc>
              <a:spcBef>
                <a:spcPts val="0"/>
              </a:spcBef>
              <a:spcAft>
                <a:spcPts val="0"/>
              </a:spcAft>
              <a:buClrTx/>
              <a:buSzTx/>
              <a:buFont typeface="Arial" panose="020B0604020202020204" pitchFamily="34" charset="0"/>
              <a:buChar char="•"/>
              <a:tabLst/>
              <a:defRPr/>
            </a:pPr>
            <a:r>
              <a:rPr kumimoji="0" lang="en-US" altLang="ko-KR" sz="15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rPr>
              <a:t>Why Invest</a:t>
            </a:r>
          </a:p>
          <a:p>
            <a:pPr marL="285750" marR="0" lvl="0" indent="-285750" algn="l" defTabSz="914400" rtl="0" eaLnBrk="1" fontAlgn="auto" latinLnBrk="1" hangingPunct="1">
              <a:lnSpc>
                <a:spcPct val="120000"/>
              </a:lnSpc>
              <a:spcBef>
                <a:spcPts val="0"/>
              </a:spcBef>
              <a:spcAft>
                <a:spcPts val="0"/>
              </a:spcAft>
              <a:buClrTx/>
              <a:buSzTx/>
              <a:buFont typeface="Arial" panose="020B0604020202020204" pitchFamily="34" charset="0"/>
              <a:buChar char="•"/>
              <a:tabLst/>
              <a:defRPr/>
            </a:pPr>
            <a:endParaRPr kumimoji="0" lang="en-US" altLang="ko-KR" sz="15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endParaRPr>
          </a:p>
        </p:txBody>
      </p:sp>
      <p:grpSp>
        <p:nvGrpSpPr>
          <p:cNvPr id="38" name="그룹 37">
            <a:extLst>
              <a:ext uri="{FF2B5EF4-FFF2-40B4-BE49-F238E27FC236}">
                <a16:creationId xmlns:a16="http://schemas.microsoft.com/office/drawing/2014/main" id="{F6A1FB53-9463-4CB0-AB76-C4623780D21D}"/>
              </a:ext>
            </a:extLst>
          </p:cNvPr>
          <p:cNvGrpSpPr/>
          <p:nvPr/>
        </p:nvGrpSpPr>
        <p:grpSpPr>
          <a:xfrm>
            <a:off x="1530001" y="3390531"/>
            <a:ext cx="3803999" cy="1471549"/>
            <a:chOff x="673100" y="2673699"/>
            <a:chExt cx="3059999" cy="1471549"/>
          </a:xfrm>
        </p:grpSpPr>
        <p:cxnSp>
          <p:nvCxnSpPr>
            <p:cNvPr id="22" name="직선 연결선 21">
              <a:extLst>
                <a:ext uri="{FF2B5EF4-FFF2-40B4-BE49-F238E27FC236}">
                  <a16:creationId xmlns:a16="http://schemas.microsoft.com/office/drawing/2014/main" id="{9ED862D6-5CF4-4B93-8F6D-72F06F291867}"/>
                </a:ext>
              </a:extLst>
            </p:cNvPr>
            <p:cNvCxnSpPr/>
            <p:nvPr/>
          </p:nvCxnSpPr>
          <p:spPr>
            <a:xfrm>
              <a:off x="673100" y="2673699"/>
              <a:ext cx="3059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 name="직선 연결선 22">
              <a:extLst>
                <a:ext uri="{FF2B5EF4-FFF2-40B4-BE49-F238E27FC236}">
                  <a16:creationId xmlns:a16="http://schemas.microsoft.com/office/drawing/2014/main" id="{1575474C-8593-40B7-9BF4-4066E4612629}"/>
                </a:ext>
              </a:extLst>
            </p:cNvPr>
            <p:cNvCxnSpPr/>
            <p:nvPr/>
          </p:nvCxnSpPr>
          <p:spPr>
            <a:xfrm>
              <a:off x="673100" y="4145248"/>
              <a:ext cx="3059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 name="직사각형 4">
            <a:extLst>
              <a:ext uri="{FF2B5EF4-FFF2-40B4-BE49-F238E27FC236}">
                <a16:creationId xmlns:a16="http://schemas.microsoft.com/office/drawing/2014/main" id="{15E706F0-60C2-425B-B8DF-A0DB816F2F5B}"/>
              </a:ext>
            </a:extLst>
          </p:cNvPr>
          <p:cNvSpPr/>
          <p:nvPr/>
        </p:nvSpPr>
        <p:spPr>
          <a:xfrm>
            <a:off x="1530001" y="1293124"/>
            <a:ext cx="6724918" cy="1938992"/>
          </a:xfrm>
          <a:prstGeom prst="rect">
            <a:avLst/>
          </a:prstGeom>
        </p:spPr>
        <p:txBody>
          <a:bodyPr wrap="none">
            <a:spAutoFit/>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kumimoji="0" lang="en-US" altLang="ko-KR" sz="6000" b="0" i="0" u="none" strike="noStrike" kern="1200" cap="none" spc="0" normalizeH="0" baseline="0" noProof="0" dirty="0">
                <a:ln>
                  <a:noFill/>
                </a:ln>
                <a:solidFill>
                  <a:prstClr val="white"/>
                </a:solidFill>
                <a:effectLst/>
                <a:uLnTx/>
                <a:uFillTx/>
                <a:latin typeface="Pretendard ExtraBold" panose="02000903000000020004" pitchFamily="2" charset="-127"/>
                <a:ea typeface="Pretendard ExtraBold" panose="02000903000000020004" pitchFamily="2" charset="-127"/>
                <a:cs typeface="+mn-cs"/>
              </a:rPr>
              <a:t>Core Business &amp;</a:t>
            </a:r>
            <a:br>
              <a:rPr kumimoji="0" lang="en-US" altLang="ko-KR" sz="6000" b="0" i="0" u="none" strike="noStrike" kern="1200" cap="none" spc="0" normalizeH="0" baseline="0" noProof="0" dirty="0">
                <a:ln>
                  <a:noFill/>
                </a:ln>
                <a:solidFill>
                  <a:prstClr val="white"/>
                </a:solidFill>
                <a:effectLst/>
                <a:uLnTx/>
                <a:uFillTx/>
                <a:latin typeface="Pretendard ExtraBold" panose="02000903000000020004" pitchFamily="2" charset="-127"/>
                <a:ea typeface="Pretendard ExtraBold" panose="02000903000000020004" pitchFamily="2" charset="-127"/>
                <a:cs typeface="+mn-cs"/>
              </a:rPr>
            </a:br>
            <a:r>
              <a:rPr kumimoji="0" lang="en-US" altLang="ko-KR" sz="6000" b="0" i="0" u="none" strike="noStrike" kern="1200" cap="none" spc="0" normalizeH="0" baseline="0" noProof="0" dirty="0">
                <a:ln>
                  <a:noFill/>
                </a:ln>
                <a:solidFill>
                  <a:prstClr val="white"/>
                </a:solidFill>
                <a:effectLst/>
                <a:uLnTx/>
                <a:uFillTx/>
                <a:latin typeface="Pretendard ExtraBold" panose="02000903000000020004" pitchFamily="2" charset="-127"/>
                <a:ea typeface="Pretendard ExtraBold" panose="02000903000000020004" pitchFamily="2" charset="-127"/>
                <a:cs typeface="+mn-cs"/>
              </a:rPr>
              <a:t>Competitiveness</a:t>
            </a:r>
            <a:endParaRPr kumimoji="0" lang="ko-KR" altLang="en-US" sz="6000" b="0" i="0" u="none" strike="noStrike" kern="1200" cap="none" spc="0" normalizeH="0" baseline="0" noProof="0" dirty="0">
              <a:ln>
                <a:noFill/>
              </a:ln>
              <a:solidFill>
                <a:prstClr val="black"/>
              </a:solidFill>
              <a:effectLst/>
              <a:uLnTx/>
              <a:uFillTx/>
              <a:latin typeface="맑은 고딕" panose="020F0502020204030204"/>
              <a:ea typeface="맑은 고딕" panose="020B0503020000020004" pitchFamily="50" charset="-127"/>
              <a:cs typeface="+mn-cs"/>
            </a:endParaRPr>
          </a:p>
        </p:txBody>
      </p:sp>
    </p:spTree>
    <p:extLst>
      <p:ext uri="{BB962C8B-B14F-4D97-AF65-F5344CB8AC3E}">
        <p14:creationId xmlns:p14="http://schemas.microsoft.com/office/powerpoint/2010/main" val="8426682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그룹 3">
            <a:extLst>
              <a:ext uri="{FF2B5EF4-FFF2-40B4-BE49-F238E27FC236}">
                <a16:creationId xmlns:a16="http://schemas.microsoft.com/office/drawing/2014/main" id="{2CBA6B29-AD0E-E2A5-7428-FD5752048060}"/>
              </a:ext>
            </a:extLst>
          </p:cNvPr>
          <p:cNvGrpSpPr/>
          <p:nvPr/>
        </p:nvGrpSpPr>
        <p:grpSpPr>
          <a:xfrm>
            <a:off x="695325" y="409637"/>
            <a:ext cx="11131573" cy="1075090"/>
            <a:chOff x="695325" y="409637"/>
            <a:chExt cx="11131573" cy="1075090"/>
          </a:xfrm>
        </p:grpSpPr>
        <p:grpSp>
          <p:nvGrpSpPr>
            <p:cNvPr id="5" name="그룹 4">
              <a:extLst>
                <a:ext uri="{FF2B5EF4-FFF2-40B4-BE49-F238E27FC236}">
                  <a16:creationId xmlns:a16="http://schemas.microsoft.com/office/drawing/2014/main" id="{4DCFCD31-86E6-4C62-3255-3D18A6BB433D}"/>
                </a:ext>
              </a:extLst>
            </p:cNvPr>
            <p:cNvGrpSpPr/>
            <p:nvPr/>
          </p:nvGrpSpPr>
          <p:grpSpPr>
            <a:xfrm>
              <a:off x="695325" y="409637"/>
              <a:ext cx="11131573" cy="1075090"/>
              <a:chOff x="695325" y="409637"/>
              <a:chExt cx="11131573" cy="1075090"/>
            </a:xfrm>
          </p:grpSpPr>
          <p:sp>
            <p:nvSpPr>
              <p:cNvPr id="7" name="직사각형 6">
                <a:extLst>
                  <a:ext uri="{FF2B5EF4-FFF2-40B4-BE49-F238E27FC236}">
                    <a16:creationId xmlns:a16="http://schemas.microsoft.com/office/drawing/2014/main" id="{78E70B92-F864-C01C-39E1-024441F38A5D}"/>
                  </a:ext>
                </a:extLst>
              </p:cNvPr>
              <p:cNvSpPr/>
              <p:nvPr/>
            </p:nvSpPr>
            <p:spPr>
              <a:xfrm>
                <a:off x="700427" y="686210"/>
                <a:ext cx="4204997" cy="492443"/>
              </a:xfrm>
              <a:prstGeom prst="rect">
                <a:avLst/>
              </a:prstGeom>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2600" b="0" i="0" u="none" strike="noStrike" kern="1200" cap="none" spc="0" normalizeH="0" baseline="0" noProof="0" dirty="0">
                    <a:ln w="1905"/>
                    <a:solidFill>
                      <a:prstClr val="black">
                        <a:lumMod val="85000"/>
                        <a:lumOff val="15000"/>
                      </a:prstClr>
                    </a:solidFill>
                    <a:effectLst/>
                    <a:uLnTx/>
                    <a:uFillTx/>
                    <a:latin typeface="Pretendard ExtraBold" panose="02000903000000020004" pitchFamily="2" charset="-127"/>
                    <a:ea typeface="Pretendard ExtraBold" panose="02000903000000020004" pitchFamily="2" charset="-127"/>
                    <a:cs typeface="+mn-cs"/>
                  </a:rPr>
                  <a:t>Semiconductor Materials</a:t>
                </a:r>
              </a:p>
            </p:txBody>
          </p:sp>
          <p:sp>
            <p:nvSpPr>
              <p:cNvPr id="8" name="직사각형 7">
                <a:extLst>
                  <a:ext uri="{FF2B5EF4-FFF2-40B4-BE49-F238E27FC236}">
                    <a16:creationId xmlns:a16="http://schemas.microsoft.com/office/drawing/2014/main" id="{22F64061-5C1B-C04F-6917-4BD5CF7DA0BD}"/>
                  </a:ext>
                </a:extLst>
              </p:cNvPr>
              <p:cNvSpPr/>
              <p:nvPr/>
            </p:nvSpPr>
            <p:spPr>
              <a:xfrm>
                <a:off x="695325" y="409637"/>
                <a:ext cx="3523722" cy="323165"/>
              </a:xfrm>
              <a:prstGeom prst="rect">
                <a:avLst/>
              </a:prstGeom>
              <a:noFill/>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1500" b="0" i="0" u="none" strike="noStrike" kern="1200" cap="none" spc="0" normalizeH="0" baseline="0" noProof="0" dirty="0">
                    <a:ln w="1905"/>
                    <a:solidFill>
                      <a:srgbClr val="123885"/>
                    </a:solidFill>
                    <a:effectLst/>
                    <a:uLnTx/>
                    <a:uFillTx/>
                    <a:latin typeface="Pretendard SemiBold" panose="02000703000000020004" pitchFamily="2" charset="-127"/>
                    <a:ea typeface="Pretendard SemiBold" panose="02000703000000020004" pitchFamily="2" charset="-127"/>
                    <a:cs typeface="+mn-cs"/>
                  </a:rPr>
                  <a:t>02. Core Business &amp; Competitiveness</a:t>
                </a:r>
              </a:p>
            </p:txBody>
          </p:sp>
          <p:sp>
            <p:nvSpPr>
              <p:cNvPr id="9" name="TextBox 8">
                <a:extLst>
                  <a:ext uri="{FF2B5EF4-FFF2-40B4-BE49-F238E27FC236}">
                    <a16:creationId xmlns:a16="http://schemas.microsoft.com/office/drawing/2014/main" id="{C0821FEE-CA7E-6FB0-23C2-D14019094D1C}"/>
                  </a:ext>
                </a:extLst>
              </p:cNvPr>
              <p:cNvSpPr txBox="1"/>
              <p:nvPr/>
            </p:nvSpPr>
            <p:spPr>
              <a:xfrm>
                <a:off x="695325" y="1205804"/>
                <a:ext cx="11131573" cy="278923"/>
              </a:xfrm>
              <a:prstGeom prst="rect">
                <a:avLst/>
              </a:prstGeom>
            </p:spPr>
            <p:txBody>
              <a:bodyPr wrap="none">
                <a:spAutoFit/>
              </a:bodyPr>
              <a:lstStyle>
                <a:defPPr>
                  <a:defRPr lang="ko-KR"/>
                </a:defPPr>
                <a:lvl1pPr latinLnBrk="0">
                  <a:lnSpc>
                    <a:spcPct val="120000"/>
                  </a:lnSpc>
                  <a:spcAft>
                    <a:spcPts val="1200"/>
                  </a:spcAft>
                  <a:defRPr sz="1600">
                    <a:solidFill>
                      <a:schemeClr val="tx1">
                        <a:lumMod val="85000"/>
                        <a:lumOff val="15000"/>
                      </a:schemeClr>
                    </a:solidFill>
                    <a:latin typeface="에스코어 드림 4 Regular" panose="020B0503030302020204" pitchFamily="50" charset="-127"/>
                    <a:ea typeface="에스코어 드림 4 Regular" panose="020B0503030302020204" pitchFamily="50" charset="-127"/>
                  </a:defRPr>
                </a:lvl1pPr>
              </a:lstStyle>
              <a:p>
                <a:pPr lvl="0">
                  <a:defRPr/>
                </a:pPr>
                <a:r>
                  <a:rPr lang="en-US" altLang="ko-KR" sz="1100" dirty="0">
                    <a:solidFill>
                      <a:srgbClr val="6D6E71"/>
                    </a:solidFill>
                    <a:latin typeface="Pretendard" panose="02000503000000020004" pitchFamily="2" charset="-127"/>
                    <a:ea typeface="Pretendard" panose="02000503000000020004" pitchFamily="2" charset="-127"/>
                  </a:rPr>
                  <a:t>Through continuous R&amp;D in advanced materials and core semiconductor process technologies, we firmly anchor and power the world-leading Korean semiconductor industry</a:t>
                </a:r>
                <a:endParaRPr kumimoji="0" lang="en-US" altLang="ko-KR" sz="1100" b="0" i="0" u="none" strike="noStrike" kern="1200" cap="none" spc="0" normalizeH="0" baseline="0" noProof="0" dirty="0">
                  <a:ln>
                    <a:noFill/>
                  </a:ln>
                  <a:solidFill>
                    <a:srgbClr val="6D6E71"/>
                  </a:solidFill>
                  <a:effectLst/>
                  <a:uLnTx/>
                  <a:uFillTx/>
                  <a:latin typeface="Pretendard" panose="02000503000000020004" pitchFamily="2" charset="-127"/>
                  <a:ea typeface="Pretendard" panose="02000503000000020004" pitchFamily="2" charset="-127"/>
                  <a:cs typeface="+mn-cs"/>
                </a:endParaRPr>
              </a:p>
            </p:txBody>
          </p:sp>
        </p:grpSp>
        <p:pic>
          <p:nvPicPr>
            <p:cNvPr id="6" name="그림 5">
              <a:extLst>
                <a:ext uri="{FF2B5EF4-FFF2-40B4-BE49-F238E27FC236}">
                  <a16:creationId xmlns:a16="http://schemas.microsoft.com/office/drawing/2014/main" id="{D7AAB031-B7FE-BF0C-A0FA-2A87C555C7DA}"/>
                </a:ext>
              </a:extLst>
            </p:cNvPr>
            <p:cNvPicPr>
              <a:picLocks noChangeAspect="1"/>
            </p:cNvPicPr>
            <p:nvPr/>
          </p:nvPicPr>
          <p:blipFill>
            <a:blip r:embed="rId2" cstate="print"/>
            <a:stretch>
              <a:fillRect/>
            </a:stretch>
          </p:blipFill>
          <p:spPr>
            <a:xfrm>
              <a:off x="10918703" y="445302"/>
              <a:ext cx="577972" cy="302889"/>
            </a:xfrm>
            <a:prstGeom prst="rect">
              <a:avLst/>
            </a:prstGeom>
          </p:spPr>
        </p:pic>
      </p:grpSp>
      <p:sp>
        <p:nvSpPr>
          <p:cNvPr id="10" name="사각형: 둥근 모서리 9">
            <a:extLst>
              <a:ext uri="{FF2B5EF4-FFF2-40B4-BE49-F238E27FC236}">
                <a16:creationId xmlns:a16="http://schemas.microsoft.com/office/drawing/2014/main" id="{009507F5-A5B2-27D1-F5CF-39CBEE8C4B12}"/>
              </a:ext>
            </a:extLst>
          </p:cNvPr>
          <p:cNvSpPr/>
          <p:nvPr/>
        </p:nvSpPr>
        <p:spPr>
          <a:xfrm>
            <a:off x="695325" y="4117975"/>
            <a:ext cx="9055373" cy="2096382"/>
          </a:xfrm>
          <a:prstGeom prst="roundRect">
            <a:avLst>
              <a:gd name="adj" fmla="val 6153"/>
            </a:avLst>
          </a:prstGeom>
          <a:solidFill>
            <a:schemeClr val="bg1"/>
          </a:solidFill>
          <a:ln>
            <a:noFill/>
          </a:ln>
          <a:effectLst>
            <a:outerShdw blurRad="152400" dist="76200" dir="2700000" algn="ctr" rotWithShape="0">
              <a:schemeClr val="tx1">
                <a:alpha val="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45720" rIns="91440" bIns="45720" numCol="1" spcCol="0" rtlCol="0" fromWordArt="0" anchor="ctr" anchorCtr="0" forceAA="0" compatLnSpc="1">
            <a:prstTxWarp prst="textNoShape">
              <a:avLst/>
            </a:prstTxWarp>
            <a:noAutofit/>
          </a:bodyPr>
          <a:lstStyle/>
          <a:p>
            <a:pPr marL="174625" marR="0" lvl="0" indent="-174625" algn="l" defTabSz="914400" rtl="0" eaLnBrk="1" fontAlgn="auto" latinLnBrk="1" hangingPunct="1">
              <a:lnSpc>
                <a:spcPct val="140000"/>
              </a:lnSpc>
              <a:spcBef>
                <a:spcPts val="0"/>
              </a:spcBef>
              <a:spcAft>
                <a:spcPts val="0"/>
              </a:spcAft>
              <a:buClrTx/>
              <a:buSzTx/>
              <a:buFont typeface="Wingdings" panose="05000000000000000000" pitchFamily="2" charset="2"/>
              <a:buChar char="§"/>
              <a:tabLst/>
              <a:defRPr/>
            </a:pPr>
            <a:endParaRPr kumimoji="0" lang="ko-KR" altLang="en-US" sz="1200" b="0" i="0" u="none" strike="noStrike" kern="1200" cap="none" spc="0" normalizeH="0" baseline="0" noProof="0" dirty="0">
              <a:ln>
                <a:noFill/>
              </a:ln>
              <a:solidFill>
                <a:prstClr val="black">
                  <a:lumMod val="50000"/>
                  <a:lumOff val="50000"/>
                </a:prstClr>
              </a:solidFill>
              <a:effectLst/>
              <a:uLnTx/>
              <a:uFillTx/>
              <a:latin typeface="Pretendard" panose="02000503000000020004" pitchFamily="2" charset="-127"/>
              <a:ea typeface="Pretendard" panose="02000503000000020004" pitchFamily="2" charset="-127"/>
              <a:cs typeface="+mn-cs"/>
            </a:endParaRPr>
          </a:p>
        </p:txBody>
      </p:sp>
      <p:sp>
        <p:nvSpPr>
          <p:cNvPr id="11" name="object 37">
            <a:extLst>
              <a:ext uri="{FF2B5EF4-FFF2-40B4-BE49-F238E27FC236}">
                <a16:creationId xmlns:a16="http://schemas.microsoft.com/office/drawing/2014/main" id="{8E2E8BCD-283B-92DD-C1AF-D56AEBA1C553}"/>
              </a:ext>
            </a:extLst>
          </p:cNvPr>
          <p:cNvSpPr txBox="1"/>
          <p:nvPr/>
        </p:nvSpPr>
        <p:spPr>
          <a:xfrm>
            <a:off x="1360832" y="4353579"/>
            <a:ext cx="2154436" cy="320601"/>
          </a:xfrm>
          <a:prstGeom prst="rect">
            <a:avLst/>
          </a:prstGeom>
        </p:spPr>
        <p:txBody>
          <a:bodyPr vert="horz" wrap="none" lIns="0" tIns="12700" rIns="0" bIns="0" rtlCol="0">
            <a:spAutoFit/>
          </a:bodyPr>
          <a:lstStyle/>
          <a:p>
            <a:pPr lvl="0" fontAlgn="ctr" latinLnBrk="0">
              <a:defRPr/>
            </a:pPr>
            <a:r>
              <a:rPr lang="en-US" altLang="ko-KR" sz="2000" spc="-50" dirty="0">
                <a:solidFill>
                  <a:prstClr val="black">
                    <a:lumMod val="85000"/>
                    <a:lumOff val="15000"/>
                  </a:prstClr>
                </a:solidFill>
                <a:latin typeface="Pretendard SemiBold" panose="02000703000000020004" pitchFamily="2" charset="-127"/>
                <a:ea typeface="Pretendard SemiBold" panose="02000703000000020004" pitchFamily="2" charset="-127"/>
              </a:rPr>
              <a:t>Business Overview</a:t>
            </a:r>
            <a:endParaRPr kumimoji="0" lang="en-US" altLang="ko-KR" sz="2000" b="0" i="0" u="none" strike="noStrike" kern="1200" cap="none" spc="-50" normalizeH="0" baseline="0" noProof="0" dirty="0">
              <a:ln>
                <a:noFill/>
              </a:ln>
              <a:solidFill>
                <a:prstClr val="black">
                  <a:lumMod val="85000"/>
                  <a:lumOff val="15000"/>
                </a:prstClr>
              </a:solidFill>
              <a:effectLst/>
              <a:uLnTx/>
              <a:uFillTx/>
              <a:latin typeface="Pretendard SemiBold" panose="02000703000000020004" pitchFamily="2" charset="-127"/>
              <a:ea typeface="Pretendard SemiBold" panose="02000703000000020004" pitchFamily="2" charset="-127"/>
              <a:cs typeface="+mn-cs"/>
            </a:endParaRPr>
          </a:p>
        </p:txBody>
      </p:sp>
      <p:sp>
        <p:nvSpPr>
          <p:cNvPr id="12" name="TextBox 11">
            <a:extLst>
              <a:ext uri="{FF2B5EF4-FFF2-40B4-BE49-F238E27FC236}">
                <a16:creationId xmlns:a16="http://schemas.microsoft.com/office/drawing/2014/main" id="{6CBEFBD2-11B7-9D33-6EA4-46C5BE9984FF}"/>
              </a:ext>
            </a:extLst>
          </p:cNvPr>
          <p:cNvSpPr txBox="1"/>
          <p:nvPr/>
        </p:nvSpPr>
        <p:spPr>
          <a:xfrm>
            <a:off x="980632" y="4777272"/>
            <a:ext cx="8484758" cy="1259191"/>
          </a:xfrm>
          <a:prstGeom prst="rect">
            <a:avLst/>
          </a:prstGeom>
          <a:noFill/>
        </p:spPr>
        <p:txBody>
          <a:bodyPr wrap="square">
            <a:spAutoFit/>
          </a:bodyPr>
          <a:lstStyle/>
          <a:p>
            <a:pPr latinLnBrk="0">
              <a:lnSpc>
                <a:spcPct val="120000"/>
              </a:lnSpc>
              <a:spcAft>
                <a:spcPts val="600"/>
              </a:spcAft>
              <a:defRPr/>
            </a:pPr>
            <a:r>
              <a:rPr lang="en-US" altLang="ko-KR" sz="1200" spc="-40" dirty="0">
                <a:solidFill>
                  <a:srgbClr val="6D6E71"/>
                </a:solidFill>
                <a:latin typeface="Pretendard" panose="02000503000000020004" pitchFamily="2" charset="-127"/>
                <a:ea typeface="Pretendard" panose="02000503000000020004" pitchFamily="2" charset="-127"/>
              </a:rPr>
              <a:t>Starting with semiconductor encapsulants in 1984, Dongjin </a:t>
            </a:r>
            <a:r>
              <a:rPr lang="en-US" altLang="ko-KR" sz="1200" spc="-40" dirty="0" err="1">
                <a:solidFill>
                  <a:srgbClr val="6D6E71"/>
                </a:solidFill>
                <a:latin typeface="Pretendard" panose="02000503000000020004" pitchFamily="2" charset="-127"/>
                <a:ea typeface="Pretendard" panose="02000503000000020004" pitchFamily="2" charset="-127"/>
              </a:rPr>
              <a:t>Semichem</a:t>
            </a:r>
            <a:r>
              <a:rPr lang="en-US" altLang="ko-KR" sz="1200" spc="-40" dirty="0">
                <a:solidFill>
                  <a:srgbClr val="6D6E71"/>
                </a:solidFill>
                <a:latin typeface="Pretendard" panose="02000503000000020004" pitchFamily="2" charset="-127"/>
                <a:ea typeface="Pretendard" panose="02000503000000020004" pitchFamily="2" charset="-127"/>
              </a:rPr>
              <a:t> developed Korea's first photoresist in 1989 and has successfully mass-produced EUV photoresist. Today, we supply a comprehensive portfolio of semiconductor process materials to leading global customers.</a:t>
            </a:r>
          </a:p>
          <a:p>
            <a:pPr latinLnBrk="0">
              <a:lnSpc>
                <a:spcPct val="120000"/>
              </a:lnSpc>
              <a:spcAft>
                <a:spcPts val="600"/>
              </a:spcAft>
              <a:defRPr/>
            </a:pPr>
            <a:r>
              <a:rPr lang="en-US" altLang="ko-KR" sz="1200" spc="-40" dirty="0">
                <a:solidFill>
                  <a:srgbClr val="6D6E71"/>
                </a:solidFill>
                <a:latin typeface="Pretendard" panose="02000503000000020004" pitchFamily="2" charset="-127"/>
                <a:ea typeface="Pretendard" panose="02000503000000020004" pitchFamily="2" charset="-127"/>
              </a:rPr>
              <a:t>By driving localization of imported critical materials, Dongjin actively competes with global leaders while strengthening the core foundation of Korea's semiconductor industry through advanced material innovation.</a:t>
            </a:r>
          </a:p>
        </p:txBody>
      </p:sp>
      <p:sp>
        <p:nvSpPr>
          <p:cNvPr id="13" name="사각형: 둥근 모서리 12">
            <a:extLst>
              <a:ext uri="{FF2B5EF4-FFF2-40B4-BE49-F238E27FC236}">
                <a16:creationId xmlns:a16="http://schemas.microsoft.com/office/drawing/2014/main" id="{D578C02B-32F7-D85E-B1A0-92829E0A40AA}"/>
              </a:ext>
            </a:extLst>
          </p:cNvPr>
          <p:cNvSpPr/>
          <p:nvPr/>
        </p:nvSpPr>
        <p:spPr>
          <a:xfrm>
            <a:off x="703703" y="1970087"/>
            <a:ext cx="2845485" cy="1932615"/>
          </a:xfrm>
          <a:prstGeom prst="roundRect">
            <a:avLst>
              <a:gd name="adj" fmla="val 7655"/>
            </a:avLst>
          </a:prstGeom>
          <a:solidFill>
            <a:srgbClr val="123885"/>
          </a:solidFill>
          <a:ln>
            <a:noFill/>
          </a:ln>
          <a:effectLst>
            <a:outerShdw blurRad="254000" sx="102000" sy="102000" algn="ctr" rotWithShape="0">
              <a:schemeClr val="tx1">
                <a:lumMod val="50000"/>
                <a:lumOff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45720" rIns="91440" bIns="45720" numCol="1" spcCol="0" rtlCol="0" fromWordArt="0" anchor="ctr" anchorCtr="0" forceAA="0" compatLnSpc="1">
            <a:prstTxWarp prst="textNoShape">
              <a:avLst/>
            </a:prstTxWarp>
            <a:noAutofit/>
          </a:bodyPr>
          <a:lstStyle/>
          <a:p>
            <a:pPr marL="174625" marR="0" lvl="0" indent="-174625" algn="l" defTabSz="914400" rtl="0" eaLnBrk="1" fontAlgn="auto" latinLnBrk="1" hangingPunct="1">
              <a:lnSpc>
                <a:spcPct val="140000"/>
              </a:lnSpc>
              <a:spcBef>
                <a:spcPts val="0"/>
              </a:spcBef>
              <a:spcAft>
                <a:spcPts val="0"/>
              </a:spcAft>
              <a:buClrTx/>
              <a:buSzTx/>
              <a:buFont typeface="Wingdings" panose="05000000000000000000" pitchFamily="2" charset="2"/>
              <a:buChar char="§"/>
              <a:tabLst/>
              <a:defRPr/>
            </a:pPr>
            <a:endParaRPr kumimoji="0" lang="ko-KR" altLang="en-US" sz="1200" b="0" i="0" u="none" strike="noStrike" kern="1200" cap="none" spc="0" normalizeH="0" baseline="0" noProof="0" dirty="0">
              <a:ln>
                <a:noFill/>
              </a:ln>
              <a:solidFill>
                <a:prstClr val="black">
                  <a:lumMod val="50000"/>
                  <a:lumOff val="50000"/>
                </a:prstClr>
              </a:solidFill>
              <a:effectLst/>
              <a:uLnTx/>
              <a:uFillTx/>
              <a:latin typeface="Pretendard" panose="02000503000000020004" pitchFamily="2" charset="-127"/>
              <a:ea typeface="Pretendard" panose="02000503000000020004" pitchFamily="2" charset="-127"/>
              <a:cs typeface="+mn-cs"/>
            </a:endParaRPr>
          </a:p>
        </p:txBody>
      </p:sp>
      <p:sp>
        <p:nvSpPr>
          <p:cNvPr id="14" name="사각형: 둥근 모서리 13">
            <a:extLst>
              <a:ext uri="{FF2B5EF4-FFF2-40B4-BE49-F238E27FC236}">
                <a16:creationId xmlns:a16="http://schemas.microsoft.com/office/drawing/2014/main" id="{0100A90E-F76C-F710-D9AF-1C0C27E59B03}"/>
              </a:ext>
            </a:extLst>
          </p:cNvPr>
          <p:cNvSpPr/>
          <p:nvPr/>
        </p:nvSpPr>
        <p:spPr>
          <a:xfrm>
            <a:off x="3647782" y="1975747"/>
            <a:ext cx="6102917" cy="1932615"/>
          </a:xfrm>
          <a:prstGeom prst="roundRect">
            <a:avLst>
              <a:gd name="adj" fmla="val 6153"/>
            </a:avLst>
          </a:prstGeom>
          <a:solidFill>
            <a:schemeClr val="bg1"/>
          </a:solidFill>
          <a:ln>
            <a:noFill/>
          </a:ln>
          <a:effectLst>
            <a:outerShdw blurRad="152400" dist="76200" dir="2700000" algn="ctr" rotWithShape="0">
              <a:schemeClr val="tx1">
                <a:alpha val="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45720" rIns="91440" bIns="45720" numCol="1" spcCol="0" rtlCol="0" fromWordArt="0" anchor="ctr" anchorCtr="0" forceAA="0" compatLnSpc="1">
            <a:prstTxWarp prst="textNoShape">
              <a:avLst/>
            </a:prstTxWarp>
            <a:noAutofit/>
          </a:bodyPr>
          <a:lstStyle/>
          <a:p>
            <a:pPr marL="174625" marR="0" lvl="0" indent="-174625" algn="l" defTabSz="914400" rtl="0" eaLnBrk="1" fontAlgn="auto" latinLnBrk="1" hangingPunct="1">
              <a:lnSpc>
                <a:spcPct val="140000"/>
              </a:lnSpc>
              <a:spcBef>
                <a:spcPts val="0"/>
              </a:spcBef>
              <a:spcAft>
                <a:spcPts val="0"/>
              </a:spcAft>
              <a:buClrTx/>
              <a:buSzTx/>
              <a:buFont typeface="Wingdings" panose="05000000000000000000" pitchFamily="2" charset="2"/>
              <a:buChar char="§"/>
              <a:tabLst/>
              <a:defRPr/>
            </a:pPr>
            <a:endParaRPr kumimoji="0" lang="ko-KR" altLang="en-US" sz="1200" b="0" i="0" u="none" strike="noStrike" kern="1200" cap="none" spc="0" normalizeH="0" baseline="0" noProof="0" dirty="0">
              <a:ln>
                <a:noFill/>
              </a:ln>
              <a:solidFill>
                <a:prstClr val="black">
                  <a:lumMod val="50000"/>
                  <a:lumOff val="50000"/>
                </a:prstClr>
              </a:solidFill>
              <a:effectLst/>
              <a:uLnTx/>
              <a:uFillTx/>
              <a:latin typeface="Pretendard" panose="02000503000000020004" pitchFamily="2" charset="-127"/>
              <a:ea typeface="Pretendard" panose="02000503000000020004" pitchFamily="2" charset="-127"/>
              <a:cs typeface="+mn-cs"/>
            </a:endParaRPr>
          </a:p>
        </p:txBody>
      </p:sp>
      <p:sp>
        <p:nvSpPr>
          <p:cNvPr id="15" name="TextBox 14">
            <a:extLst>
              <a:ext uri="{FF2B5EF4-FFF2-40B4-BE49-F238E27FC236}">
                <a16:creationId xmlns:a16="http://schemas.microsoft.com/office/drawing/2014/main" id="{C2B3FA33-CB30-9C62-68D3-6654950C8827}"/>
              </a:ext>
            </a:extLst>
          </p:cNvPr>
          <p:cNvSpPr txBox="1"/>
          <p:nvPr/>
        </p:nvSpPr>
        <p:spPr>
          <a:xfrm>
            <a:off x="3974531" y="2160760"/>
            <a:ext cx="5478423" cy="1600438"/>
          </a:xfrm>
          <a:prstGeom prst="rect">
            <a:avLst/>
          </a:prstGeom>
          <a:noFill/>
        </p:spPr>
        <p:txBody>
          <a:bodyPr wrap="none">
            <a:spAutoFit/>
          </a:bodyPr>
          <a:lstStyle/>
          <a:p>
            <a:pPr marL="177800" marR="469900" indent="-165100">
              <a:lnSpc>
                <a:spcPct val="140000"/>
              </a:lnSpc>
              <a:buFont typeface="Arial" panose="020B0604020202020204" pitchFamily="34" charset="0"/>
              <a:buChar char="•"/>
              <a:defRPr/>
            </a:pPr>
            <a:r>
              <a:rPr lang="en-US" altLang="ko-KR" sz="1400" spc="-40" dirty="0">
                <a:solidFill>
                  <a:srgbClr val="123885"/>
                </a:solidFill>
                <a:latin typeface="Pretendard SemiBold" panose="02000703000000020004" pitchFamily="2" charset="-127"/>
                <a:ea typeface="Pretendard SemiBold" panose="02000703000000020004" pitchFamily="2" charset="-127"/>
                <a:cs typeface="Pretendard SemiBold" panose="02000703000000020004" pitchFamily="2" charset="-127"/>
              </a:rPr>
              <a:t>Korea's First 1M Photoresist Development</a:t>
            </a:r>
          </a:p>
          <a:p>
            <a:pPr marL="177800" marR="469900" indent="-165100">
              <a:lnSpc>
                <a:spcPct val="140000"/>
              </a:lnSpc>
              <a:buFont typeface="Arial" panose="020B0604020202020204" pitchFamily="34" charset="0"/>
              <a:buChar char="•"/>
              <a:defRPr/>
            </a:pPr>
            <a:r>
              <a:rPr lang="en-US" altLang="ko-KR" sz="1400" spc="-40" dirty="0">
                <a:solidFill>
                  <a:srgbClr val="123885"/>
                </a:solidFill>
                <a:latin typeface="Pretendard SemiBold" panose="02000703000000020004" pitchFamily="2" charset="-127"/>
                <a:ea typeface="Pretendard SemiBold" panose="02000703000000020004" pitchFamily="2" charset="-127"/>
                <a:cs typeface="Pretendard SemiBold" panose="02000703000000020004" pitchFamily="2" charset="-127"/>
              </a:rPr>
              <a:t>First in Korea to Develop &amp; Commercialize CMP Slurry</a:t>
            </a:r>
          </a:p>
          <a:p>
            <a:pPr marL="177800" marR="469900" indent="-165100">
              <a:lnSpc>
                <a:spcPct val="140000"/>
              </a:lnSpc>
              <a:buFont typeface="Arial" panose="020B0604020202020204" pitchFamily="34" charset="0"/>
              <a:buChar char="•"/>
              <a:defRPr/>
            </a:pPr>
            <a:r>
              <a:rPr lang="en-US" altLang="ko-KR" sz="1400" spc="-40" dirty="0">
                <a:solidFill>
                  <a:srgbClr val="123885"/>
                </a:solidFill>
                <a:latin typeface="Pretendard SemiBold" panose="02000703000000020004" pitchFamily="2" charset="-127"/>
                <a:ea typeface="Pretendard SemiBold" panose="02000703000000020004" pitchFamily="2" charset="-127"/>
                <a:cs typeface="Pretendard SemiBold" panose="02000703000000020004" pitchFamily="2" charset="-127"/>
              </a:rPr>
              <a:t>First in Korea to Commercialize </a:t>
            </a:r>
            <a:r>
              <a:rPr lang="en-US" altLang="ko-KR" sz="1400" spc="-40" dirty="0" err="1">
                <a:solidFill>
                  <a:srgbClr val="123885"/>
                </a:solidFill>
                <a:latin typeface="Pretendard SemiBold" panose="02000703000000020004" pitchFamily="2" charset="-127"/>
                <a:ea typeface="Pretendard SemiBold" panose="02000703000000020004" pitchFamily="2" charset="-127"/>
                <a:cs typeface="Pretendard SemiBold" panose="02000703000000020004" pitchFamily="2" charset="-127"/>
              </a:rPr>
              <a:t>ArF</a:t>
            </a:r>
            <a:r>
              <a:rPr lang="en-US" altLang="ko-KR" sz="1400" spc="-40" dirty="0">
                <a:solidFill>
                  <a:srgbClr val="123885"/>
                </a:solidFill>
                <a:latin typeface="Pretendard SemiBold" panose="02000703000000020004" pitchFamily="2" charset="-127"/>
                <a:ea typeface="Pretendard SemiBold" panose="02000703000000020004" pitchFamily="2" charset="-127"/>
                <a:cs typeface="Pretendard SemiBold" panose="02000703000000020004" pitchFamily="2" charset="-127"/>
              </a:rPr>
              <a:t> Immersion Photoresists</a:t>
            </a:r>
          </a:p>
          <a:p>
            <a:pPr marL="177800" marR="469900" indent="-165100">
              <a:lnSpc>
                <a:spcPct val="140000"/>
              </a:lnSpc>
              <a:buFont typeface="Arial" panose="020B0604020202020204" pitchFamily="34" charset="0"/>
              <a:buChar char="•"/>
              <a:defRPr/>
            </a:pPr>
            <a:r>
              <a:rPr lang="en-US" altLang="ko-KR" sz="1400" spc="-40" dirty="0">
                <a:solidFill>
                  <a:srgbClr val="123885"/>
                </a:solidFill>
                <a:latin typeface="Pretendard SemiBold" panose="02000703000000020004" pitchFamily="2" charset="-127"/>
                <a:ea typeface="Pretendard SemiBold" panose="02000703000000020004" pitchFamily="2" charset="-127"/>
                <a:cs typeface="Pretendard SemiBold" panose="02000703000000020004" pitchFamily="2" charset="-127"/>
              </a:rPr>
              <a:t>Global No. 1 in 3D NAND </a:t>
            </a:r>
            <a:r>
              <a:rPr lang="en-US" altLang="ko-KR" sz="1400" spc="-40" dirty="0" err="1">
                <a:solidFill>
                  <a:srgbClr val="123885"/>
                </a:solidFill>
                <a:latin typeface="Pretendard SemiBold" panose="02000703000000020004" pitchFamily="2" charset="-127"/>
                <a:ea typeface="Pretendard SemiBold" panose="02000703000000020004" pitchFamily="2" charset="-127"/>
                <a:cs typeface="Pretendard SemiBold" panose="02000703000000020004" pitchFamily="2" charset="-127"/>
              </a:rPr>
              <a:t>KrF</a:t>
            </a:r>
            <a:r>
              <a:rPr lang="en-US" altLang="ko-KR" sz="1400" spc="-40" dirty="0">
                <a:solidFill>
                  <a:srgbClr val="123885"/>
                </a:solidFill>
                <a:latin typeface="Pretendard SemiBold" panose="02000703000000020004" pitchFamily="2" charset="-127"/>
                <a:ea typeface="Pretendard SemiBold" panose="02000703000000020004" pitchFamily="2" charset="-127"/>
                <a:cs typeface="Pretendard SemiBold" panose="02000703000000020004" pitchFamily="2" charset="-127"/>
              </a:rPr>
              <a:t> Photoresists</a:t>
            </a:r>
          </a:p>
          <a:p>
            <a:pPr marL="177800" marR="469900" indent="-165100">
              <a:lnSpc>
                <a:spcPct val="140000"/>
              </a:lnSpc>
              <a:buFont typeface="Arial" panose="020B0604020202020204" pitchFamily="34" charset="0"/>
              <a:buChar char="•"/>
              <a:defRPr/>
            </a:pPr>
            <a:r>
              <a:rPr lang="en-US" altLang="ko-KR" sz="1400" spc="-40" dirty="0">
                <a:solidFill>
                  <a:srgbClr val="123885"/>
                </a:solidFill>
                <a:latin typeface="Pretendard SemiBold" panose="02000703000000020004" pitchFamily="2" charset="-127"/>
                <a:ea typeface="Pretendard SemiBold" panose="02000703000000020004" pitchFamily="2" charset="-127"/>
                <a:cs typeface="Pretendard SemiBold" panose="02000703000000020004" pitchFamily="2" charset="-127"/>
              </a:rPr>
              <a:t>No. 1 Domestic Market Share in Semiconductor Thinners</a:t>
            </a:r>
            <a:endParaRPr lang="ko-KR" altLang="en-US" sz="1400" spc="-40" dirty="0">
              <a:solidFill>
                <a:srgbClr val="123885"/>
              </a:solidFill>
              <a:latin typeface="Pretendard SemiBold" panose="02000703000000020004" pitchFamily="2" charset="-127"/>
              <a:ea typeface="Pretendard SemiBold" panose="02000703000000020004" pitchFamily="2" charset="-127"/>
              <a:cs typeface="Pretendard SemiBold" panose="02000703000000020004" pitchFamily="2" charset="-127"/>
            </a:endParaRPr>
          </a:p>
        </p:txBody>
      </p:sp>
      <p:sp>
        <p:nvSpPr>
          <p:cNvPr id="17" name="object 37">
            <a:extLst>
              <a:ext uri="{FF2B5EF4-FFF2-40B4-BE49-F238E27FC236}">
                <a16:creationId xmlns:a16="http://schemas.microsoft.com/office/drawing/2014/main" id="{8BD02FDD-6414-F417-1BF9-C57AB1374CB2}"/>
              </a:ext>
            </a:extLst>
          </p:cNvPr>
          <p:cNvSpPr txBox="1"/>
          <p:nvPr/>
        </p:nvSpPr>
        <p:spPr>
          <a:xfrm>
            <a:off x="1066061" y="3108735"/>
            <a:ext cx="2120773" cy="529889"/>
          </a:xfrm>
          <a:prstGeom prst="rect">
            <a:avLst/>
          </a:prstGeom>
        </p:spPr>
        <p:txBody>
          <a:bodyPr vert="horz" wrap="none" lIns="0" tIns="12700" rIns="0" bIns="0" rtlCol="0">
            <a:spAutoFit/>
          </a:bodyPr>
          <a:lstStyle/>
          <a:p>
            <a:pPr lvl="0" algn="ctr" fontAlgn="ctr" latinLnBrk="0">
              <a:lnSpc>
                <a:spcPct val="120000"/>
              </a:lnSpc>
              <a:defRPr/>
            </a:pPr>
            <a:r>
              <a:rPr lang="en-US" altLang="ko-KR" sz="1400" spc="-50" dirty="0">
                <a:solidFill>
                  <a:prstClr val="white"/>
                </a:solidFill>
                <a:latin typeface="Pretendard" panose="02000503000000020004" pitchFamily="2" charset="-127"/>
                <a:ea typeface="Pretendard" panose="02000503000000020004" pitchFamily="2" charset="-127"/>
              </a:rPr>
              <a:t>Semiconductor</a:t>
            </a:r>
            <a:r>
              <a:rPr kumimoji="0" lang="en-US" altLang="ko-KR" sz="1400" b="0" i="0" u="none" strike="noStrike" kern="1200" cap="none" spc="-5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rPr>
              <a:t> Thinner</a:t>
            </a:r>
          </a:p>
          <a:p>
            <a:pPr lvl="0" algn="ctr" fontAlgn="ctr" latinLnBrk="0">
              <a:lnSpc>
                <a:spcPct val="120000"/>
              </a:lnSpc>
              <a:defRPr/>
            </a:pPr>
            <a:r>
              <a:rPr lang="en-US" altLang="ko-KR" sz="1400" spc="-50" dirty="0">
                <a:solidFill>
                  <a:prstClr val="white"/>
                </a:solidFill>
                <a:latin typeface="Pretendard SemiBold" panose="02000703000000020004" pitchFamily="2" charset="-127"/>
                <a:ea typeface="Pretendard SemiBold" panose="02000703000000020004" pitchFamily="2" charset="-127"/>
                <a:cs typeface="맑은 고딕"/>
              </a:rPr>
              <a:t>No. 1 Market Share in Korea</a:t>
            </a:r>
            <a:endParaRPr kumimoji="0" lang="en-US" altLang="ko-KR" sz="1000" b="0" i="0" u="none" strike="noStrike" kern="1200" cap="none" spc="-50" normalizeH="0" baseline="0" noProof="0" dirty="0">
              <a:ln>
                <a:noFill/>
              </a:ln>
              <a:solidFill>
                <a:prstClr val="white"/>
              </a:solidFill>
              <a:effectLst/>
              <a:uLnTx/>
              <a:uFillTx/>
              <a:latin typeface="Pretendard" panose="02000503000000020004" pitchFamily="2" charset="-127"/>
              <a:ea typeface="맑은 고딕" panose="020B0503020000020004" pitchFamily="50" charset="-127"/>
              <a:cs typeface="맑은 고딕"/>
            </a:endParaRPr>
          </a:p>
        </p:txBody>
      </p:sp>
      <p:pic>
        <p:nvPicPr>
          <p:cNvPr id="19" name="그림 18">
            <a:extLst>
              <a:ext uri="{FF2B5EF4-FFF2-40B4-BE49-F238E27FC236}">
                <a16:creationId xmlns:a16="http://schemas.microsoft.com/office/drawing/2014/main" id="{5E50BB39-E131-6503-6A12-7F3E5AFD4F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11704" y="2146572"/>
            <a:ext cx="1224643" cy="979714"/>
          </a:xfrm>
          <a:prstGeom prst="rect">
            <a:avLst/>
          </a:prstGeom>
          <a:effectLst>
            <a:outerShdw blurRad="50800" dist="38100" dir="2700000" algn="tl" rotWithShape="0">
              <a:prstClr val="black">
                <a:alpha val="40000"/>
              </a:prstClr>
            </a:outerShdw>
          </a:effectLst>
        </p:spPr>
      </p:pic>
      <p:sp>
        <p:nvSpPr>
          <p:cNvPr id="20" name="object 116">
            <a:extLst>
              <a:ext uri="{FF2B5EF4-FFF2-40B4-BE49-F238E27FC236}">
                <a16:creationId xmlns:a16="http://schemas.microsoft.com/office/drawing/2014/main" id="{EAC163EC-BFF4-53E0-D6DB-AAE7F64D2209}"/>
              </a:ext>
            </a:extLst>
          </p:cNvPr>
          <p:cNvSpPr txBox="1"/>
          <p:nvPr/>
        </p:nvSpPr>
        <p:spPr>
          <a:xfrm>
            <a:off x="10060653" y="1993345"/>
            <a:ext cx="1940202" cy="2630093"/>
          </a:xfrm>
          <a:prstGeom prst="rect">
            <a:avLst/>
          </a:prstGeom>
          <a:noFill/>
        </p:spPr>
        <p:txBody>
          <a:bodyPr vert="horz" wrap="none" lIns="36000" tIns="0" rIns="36000" bIns="396000" rtlCol="0">
            <a:spAutoFit/>
          </a:bodyPr>
          <a:lstStyle/>
          <a:p>
            <a:pPr marL="174625" lvl="0" indent="-161925">
              <a:lnSpc>
                <a:spcPct val="150000"/>
              </a:lnSpc>
              <a:defRPr/>
            </a:pPr>
            <a:r>
              <a:rPr lang="en-US" altLang="ko-KR" sz="1400" dirty="0">
                <a:solidFill>
                  <a:srgbClr val="197CC6"/>
                </a:solidFill>
                <a:latin typeface="Pretendard SemiBold" panose="02000703000000020004" pitchFamily="2" charset="-127"/>
                <a:ea typeface="Pretendard SemiBold" panose="02000703000000020004" pitchFamily="2" charset="-127"/>
              </a:rPr>
              <a:t>Main Product Portfolio</a:t>
            </a:r>
          </a:p>
          <a:p>
            <a:pPr marL="241300" lvl="0" indent="-228600">
              <a:lnSpc>
                <a:spcPct val="150000"/>
              </a:lnSpc>
              <a:buFont typeface="+mj-lt"/>
              <a:buAutoNum type="arabicPeriod"/>
              <a:defRPr/>
            </a:pPr>
            <a:r>
              <a:rPr lang="en-US" altLang="ko-KR" sz="1200" spc="-40" dirty="0">
                <a:solidFill>
                  <a:prstClr val="black">
                    <a:lumMod val="65000"/>
                    <a:lumOff val="35000"/>
                  </a:prstClr>
                </a:solidFill>
                <a:latin typeface="Pretendard" panose="02000503000000020004" pitchFamily="2" charset="-127"/>
                <a:ea typeface="Pretendard" panose="02000503000000020004" pitchFamily="2" charset="-127"/>
              </a:rPr>
              <a:t>Photoresist</a:t>
            </a:r>
          </a:p>
          <a:p>
            <a:pPr marL="241300" lvl="0" indent="-228600">
              <a:lnSpc>
                <a:spcPct val="150000"/>
              </a:lnSpc>
              <a:buFont typeface="+mj-lt"/>
              <a:buAutoNum type="arabicPeriod"/>
              <a:defRPr/>
            </a:pPr>
            <a:r>
              <a:rPr lang="en-US" altLang="ko-KR" sz="1200" spc="-40" dirty="0">
                <a:solidFill>
                  <a:prstClr val="black">
                    <a:lumMod val="65000"/>
                    <a:lumOff val="35000"/>
                  </a:prstClr>
                </a:solidFill>
                <a:latin typeface="Pretendard" panose="02000503000000020004" pitchFamily="2" charset="-127"/>
                <a:ea typeface="Pretendard" panose="02000503000000020004" pitchFamily="2" charset="-127"/>
              </a:rPr>
              <a:t>Thinner</a:t>
            </a:r>
          </a:p>
          <a:p>
            <a:pPr marL="241300" lvl="0" indent="-228600">
              <a:lnSpc>
                <a:spcPct val="150000"/>
              </a:lnSpc>
              <a:buFont typeface="+mj-lt"/>
              <a:buAutoNum type="arabicPeriod"/>
              <a:defRPr/>
            </a:pPr>
            <a:r>
              <a:rPr lang="en-US" altLang="ko-KR" sz="1200" spc="-40" dirty="0">
                <a:solidFill>
                  <a:prstClr val="black">
                    <a:lumMod val="65000"/>
                    <a:lumOff val="35000"/>
                  </a:prstClr>
                </a:solidFill>
                <a:latin typeface="Pretendard" panose="02000503000000020004" pitchFamily="2" charset="-127"/>
                <a:ea typeface="Pretendard" panose="02000503000000020004" pitchFamily="2" charset="-127"/>
              </a:rPr>
              <a:t>CMP Slurry</a:t>
            </a:r>
          </a:p>
          <a:p>
            <a:pPr marL="241300" lvl="0" indent="-228600">
              <a:lnSpc>
                <a:spcPct val="150000"/>
              </a:lnSpc>
              <a:buFont typeface="+mj-lt"/>
              <a:buAutoNum type="arabicPeriod"/>
              <a:defRPr/>
            </a:pPr>
            <a:r>
              <a:rPr lang="en-US" altLang="ko-KR" sz="1200" spc="-40" dirty="0">
                <a:solidFill>
                  <a:prstClr val="black">
                    <a:lumMod val="65000"/>
                    <a:lumOff val="35000"/>
                  </a:prstClr>
                </a:solidFill>
                <a:latin typeface="Pretendard" panose="02000503000000020004" pitchFamily="2" charset="-127"/>
                <a:ea typeface="Pretendard" panose="02000503000000020004" pitchFamily="2" charset="-127"/>
              </a:rPr>
              <a:t>Anti-Reflective Coating</a:t>
            </a:r>
          </a:p>
          <a:p>
            <a:pPr marL="241300" lvl="0" indent="-228600">
              <a:lnSpc>
                <a:spcPct val="150000"/>
              </a:lnSpc>
              <a:buFont typeface="+mj-lt"/>
              <a:buAutoNum type="arabicPeriod"/>
              <a:defRPr/>
            </a:pPr>
            <a:r>
              <a:rPr lang="en-US" altLang="ko-KR" sz="1200" spc="-40" dirty="0" err="1">
                <a:solidFill>
                  <a:prstClr val="black">
                    <a:lumMod val="65000"/>
                    <a:lumOff val="35000"/>
                  </a:prstClr>
                </a:solidFill>
                <a:latin typeface="Pretendard" panose="02000503000000020004" pitchFamily="2" charset="-127"/>
                <a:ea typeface="Pretendard" panose="02000503000000020004" pitchFamily="2" charset="-127"/>
              </a:rPr>
              <a:t>Hardmask</a:t>
            </a:r>
            <a:endParaRPr lang="en-US" altLang="ko-KR" sz="1200" spc="-40" dirty="0">
              <a:solidFill>
                <a:prstClr val="black">
                  <a:lumMod val="65000"/>
                  <a:lumOff val="35000"/>
                </a:prstClr>
              </a:solidFill>
              <a:latin typeface="Pretendard" panose="02000503000000020004" pitchFamily="2" charset="-127"/>
              <a:ea typeface="Pretendard" panose="02000503000000020004" pitchFamily="2" charset="-127"/>
            </a:endParaRPr>
          </a:p>
          <a:p>
            <a:pPr marL="241300" lvl="0" indent="-228600">
              <a:lnSpc>
                <a:spcPct val="150000"/>
              </a:lnSpc>
              <a:buFont typeface="+mj-lt"/>
              <a:buAutoNum type="arabicPeriod"/>
              <a:defRPr/>
            </a:pPr>
            <a:r>
              <a:rPr lang="en-US" altLang="ko-KR" sz="1200" spc="-40" dirty="0">
                <a:solidFill>
                  <a:prstClr val="black">
                    <a:lumMod val="65000"/>
                    <a:lumOff val="35000"/>
                  </a:prstClr>
                </a:solidFill>
                <a:latin typeface="Pretendard" panose="02000503000000020004" pitchFamily="2" charset="-127"/>
                <a:ea typeface="Pretendard" panose="02000503000000020004" pitchFamily="2" charset="-127"/>
              </a:rPr>
              <a:t>Precursor</a:t>
            </a:r>
          </a:p>
          <a:p>
            <a:pPr marL="241300" lvl="0" indent="-228600">
              <a:lnSpc>
                <a:spcPct val="150000"/>
              </a:lnSpc>
              <a:buFont typeface="+mj-lt"/>
              <a:buAutoNum type="arabicPeriod"/>
              <a:defRPr/>
            </a:pPr>
            <a:r>
              <a:rPr lang="en-US" altLang="ko-KR" sz="1200" spc="-40" dirty="0">
                <a:solidFill>
                  <a:prstClr val="black">
                    <a:lumMod val="65000"/>
                    <a:lumOff val="35000"/>
                  </a:prstClr>
                </a:solidFill>
                <a:latin typeface="Pretendard" panose="02000503000000020004" pitchFamily="2" charset="-127"/>
                <a:ea typeface="Pretendard" panose="02000503000000020004" pitchFamily="2" charset="-127"/>
              </a:rPr>
              <a:t>Sulfuric Acid</a:t>
            </a:r>
            <a:endParaRPr kumimoji="0" lang="ko-KR" altLang="en-US" sz="1200" b="0" i="0" u="none" strike="noStrike" kern="1200" cap="none" spc="-40" normalizeH="0" noProof="0" dirty="0">
              <a:ln>
                <a:noFill/>
              </a:ln>
              <a:solidFill>
                <a:prstClr val="black">
                  <a:lumMod val="65000"/>
                  <a:lumOff val="35000"/>
                </a:prstClr>
              </a:solidFill>
              <a:effectLst/>
              <a:uLnTx/>
              <a:uFillTx/>
              <a:latin typeface="Pretendard" panose="02000503000000020004" pitchFamily="2" charset="-127"/>
              <a:ea typeface="Pretendard" panose="02000503000000020004" pitchFamily="2" charset="-127"/>
              <a:cs typeface="+mn-cs"/>
            </a:endParaRPr>
          </a:p>
        </p:txBody>
      </p:sp>
      <p:pic>
        <p:nvPicPr>
          <p:cNvPr id="21" name="그래픽 20">
            <a:extLst>
              <a:ext uri="{FF2B5EF4-FFF2-40B4-BE49-F238E27FC236}">
                <a16:creationId xmlns:a16="http://schemas.microsoft.com/office/drawing/2014/main" id="{1D2102DC-2AEF-C163-C089-B37CFDAE6693}"/>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05280" y="4353579"/>
            <a:ext cx="288131" cy="288131"/>
          </a:xfrm>
          <a:prstGeom prst="rect">
            <a:avLst/>
          </a:prstGeom>
        </p:spPr>
      </p:pic>
      <p:sp>
        <p:nvSpPr>
          <p:cNvPr id="23" name="슬라이드 번호 개체 틀 5">
            <a:extLst>
              <a:ext uri="{FF2B5EF4-FFF2-40B4-BE49-F238E27FC236}">
                <a16:creationId xmlns:a16="http://schemas.microsoft.com/office/drawing/2014/main" id="{C43A1BCB-6FEB-F346-7748-AD9B7DA8C016}"/>
              </a:ext>
            </a:extLst>
          </p:cNvPr>
          <p:cNvSpPr txBox="1">
            <a:spLocks/>
          </p:cNvSpPr>
          <p:nvPr/>
        </p:nvSpPr>
        <p:spPr>
          <a:xfrm>
            <a:off x="695325" y="6392088"/>
            <a:ext cx="2124299" cy="276999"/>
          </a:xfrm>
          <a:prstGeom prst="rect">
            <a:avLst/>
          </a:prstGeom>
        </p:spPr>
        <p:txBody>
          <a:bodyPr wrap="none">
            <a:spAutoFit/>
          </a:bodyPr>
          <a:lstStyle>
            <a:defPPr>
              <a:defRPr lang="ko-KR"/>
            </a:defPPr>
            <a:lvl1pPr marL="0" algn="r" defTabSz="914400" rtl="0" eaLnBrk="1" latinLnBrk="1" hangingPunct="1">
              <a:defRPr sz="1200" kern="1200">
                <a:solidFill>
                  <a:schemeClr val="tx1">
                    <a:lumMod val="50000"/>
                    <a:lumOff val="50000"/>
                  </a:schemeClr>
                </a:solidFill>
                <a:latin typeface="+mn-ea"/>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l"/>
            <a:fld id="{C4C4C93A-0052-4C0A-AFCD-69C966F821AE}" type="slidenum">
              <a:rPr lang="ko-KR" altLang="en-US" smtClean="0">
                <a:latin typeface="+mj-ea"/>
                <a:ea typeface="+mj-ea"/>
              </a:rPr>
              <a:pPr algn="l"/>
              <a:t>11</a:t>
            </a:fld>
            <a:r>
              <a:rPr lang="ko-KR" altLang="en-US" dirty="0">
                <a:latin typeface="+mj-ea"/>
                <a:ea typeface="+mj-ea"/>
              </a:rPr>
              <a:t>   </a:t>
            </a:r>
            <a:r>
              <a:rPr lang="en-US" altLang="ko-KR" dirty="0"/>
              <a:t>2026 Investor Relations </a:t>
            </a:r>
            <a:endParaRPr lang="ko-KR" altLang="en-US" dirty="0"/>
          </a:p>
        </p:txBody>
      </p:sp>
    </p:spTree>
    <p:extLst>
      <p:ext uri="{BB962C8B-B14F-4D97-AF65-F5344CB8AC3E}">
        <p14:creationId xmlns:p14="http://schemas.microsoft.com/office/powerpoint/2010/main" val="35560137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60BD3-0F5C-F579-B5BD-3D7B33A89398}"/>
            </a:ext>
          </a:extLst>
        </p:cNvPr>
        <p:cNvGrpSpPr/>
        <p:nvPr/>
      </p:nvGrpSpPr>
      <p:grpSpPr>
        <a:xfrm>
          <a:off x="0" y="0"/>
          <a:ext cx="0" cy="0"/>
          <a:chOff x="0" y="0"/>
          <a:chExt cx="0" cy="0"/>
        </a:xfrm>
      </p:grpSpPr>
      <p:grpSp>
        <p:nvGrpSpPr>
          <p:cNvPr id="4" name="그룹 3">
            <a:extLst>
              <a:ext uri="{FF2B5EF4-FFF2-40B4-BE49-F238E27FC236}">
                <a16:creationId xmlns:a16="http://schemas.microsoft.com/office/drawing/2014/main" id="{5EC94908-E44A-07B9-36A6-D3CAE672EB49}"/>
              </a:ext>
            </a:extLst>
          </p:cNvPr>
          <p:cNvGrpSpPr/>
          <p:nvPr/>
        </p:nvGrpSpPr>
        <p:grpSpPr>
          <a:xfrm>
            <a:off x="695325" y="409637"/>
            <a:ext cx="10801350" cy="769016"/>
            <a:chOff x="695325" y="409637"/>
            <a:chExt cx="10801350" cy="769016"/>
          </a:xfrm>
        </p:grpSpPr>
        <p:grpSp>
          <p:nvGrpSpPr>
            <p:cNvPr id="5" name="그룹 4">
              <a:extLst>
                <a:ext uri="{FF2B5EF4-FFF2-40B4-BE49-F238E27FC236}">
                  <a16:creationId xmlns:a16="http://schemas.microsoft.com/office/drawing/2014/main" id="{7AD1732D-B930-1A08-582F-BC533720F206}"/>
                </a:ext>
              </a:extLst>
            </p:cNvPr>
            <p:cNvGrpSpPr/>
            <p:nvPr/>
          </p:nvGrpSpPr>
          <p:grpSpPr>
            <a:xfrm>
              <a:off x="695325" y="409637"/>
              <a:ext cx="4210099" cy="769016"/>
              <a:chOff x="695325" y="409637"/>
              <a:chExt cx="4210099" cy="769016"/>
            </a:xfrm>
          </p:grpSpPr>
          <p:sp>
            <p:nvSpPr>
              <p:cNvPr id="7" name="직사각형 6">
                <a:extLst>
                  <a:ext uri="{FF2B5EF4-FFF2-40B4-BE49-F238E27FC236}">
                    <a16:creationId xmlns:a16="http://schemas.microsoft.com/office/drawing/2014/main" id="{07CFF162-91E6-C97D-BB9E-1C13D24C10D5}"/>
                  </a:ext>
                </a:extLst>
              </p:cNvPr>
              <p:cNvSpPr/>
              <p:nvPr/>
            </p:nvSpPr>
            <p:spPr>
              <a:xfrm>
                <a:off x="700427" y="686210"/>
                <a:ext cx="4204997" cy="492443"/>
              </a:xfrm>
              <a:prstGeom prst="rect">
                <a:avLst/>
              </a:prstGeom>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2600" b="0" i="0" u="none" strike="noStrike" kern="1200" cap="none" spc="0" normalizeH="0" baseline="0" noProof="0" dirty="0">
                    <a:ln w="1905"/>
                    <a:solidFill>
                      <a:prstClr val="black">
                        <a:lumMod val="85000"/>
                        <a:lumOff val="15000"/>
                      </a:prstClr>
                    </a:solidFill>
                    <a:effectLst/>
                    <a:uLnTx/>
                    <a:uFillTx/>
                    <a:latin typeface="Pretendard ExtraBold" panose="02000903000000020004" pitchFamily="2" charset="-127"/>
                    <a:ea typeface="Pretendard ExtraBold" panose="02000903000000020004" pitchFamily="2" charset="-127"/>
                    <a:cs typeface="+mn-cs"/>
                  </a:rPr>
                  <a:t>Semiconductor Materials</a:t>
                </a:r>
              </a:p>
            </p:txBody>
          </p:sp>
          <p:sp>
            <p:nvSpPr>
              <p:cNvPr id="8" name="직사각형 7">
                <a:extLst>
                  <a:ext uri="{FF2B5EF4-FFF2-40B4-BE49-F238E27FC236}">
                    <a16:creationId xmlns:a16="http://schemas.microsoft.com/office/drawing/2014/main" id="{B052825E-41CB-05F4-712B-D20E087D5B47}"/>
                  </a:ext>
                </a:extLst>
              </p:cNvPr>
              <p:cNvSpPr/>
              <p:nvPr/>
            </p:nvSpPr>
            <p:spPr>
              <a:xfrm>
                <a:off x="695325" y="409637"/>
                <a:ext cx="3523722" cy="323165"/>
              </a:xfrm>
              <a:prstGeom prst="rect">
                <a:avLst/>
              </a:prstGeom>
              <a:noFill/>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1500" b="0" i="0" u="none" strike="noStrike" kern="1200" cap="none" spc="0" normalizeH="0" baseline="0" noProof="0" dirty="0">
                    <a:ln w="1905"/>
                    <a:solidFill>
                      <a:srgbClr val="123885"/>
                    </a:solidFill>
                    <a:effectLst/>
                    <a:uLnTx/>
                    <a:uFillTx/>
                    <a:latin typeface="Pretendard SemiBold" panose="02000703000000020004" pitchFamily="2" charset="-127"/>
                    <a:ea typeface="Pretendard SemiBold" panose="02000703000000020004" pitchFamily="2" charset="-127"/>
                    <a:cs typeface="+mn-cs"/>
                  </a:rPr>
                  <a:t>02. Core Business &amp; Competitiveness</a:t>
                </a:r>
              </a:p>
            </p:txBody>
          </p:sp>
        </p:grpSp>
        <p:pic>
          <p:nvPicPr>
            <p:cNvPr id="6" name="그림 5">
              <a:extLst>
                <a:ext uri="{FF2B5EF4-FFF2-40B4-BE49-F238E27FC236}">
                  <a16:creationId xmlns:a16="http://schemas.microsoft.com/office/drawing/2014/main" id="{303DE646-8E87-630B-4799-0084065D3EAC}"/>
                </a:ext>
              </a:extLst>
            </p:cNvPr>
            <p:cNvPicPr>
              <a:picLocks noChangeAspect="1"/>
            </p:cNvPicPr>
            <p:nvPr/>
          </p:nvPicPr>
          <p:blipFill>
            <a:blip r:embed="rId2" cstate="print"/>
            <a:stretch>
              <a:fillRect/>
            </a:stretch>
          </p:blipFill>
          <p:spPr>
            <a:xfrm>
              <a:off x="10918703" y="445302"/>
              <a:ext cx="577972" cy="302889"/>
            </a:xfrm>
            <a:prstGeom prst="rect">
              <a:avLst/>
            </a:prstGeom>
          </p:spPr>
        </p:pic>
      </p:grpSp>
      <p:sp>
        <p:nvSpPr>
          <p:cNvPr id="9" name="사각형: 둥근 모서리 8">
            <a:extLst>
              <a:ext uri="{FF2B5EF4-FFF2-40B4-BE49-F238E27FC236}">
                <a16:creationId xmlns:a16="http://schemas.microsoft.com/office/drawing/2014/main" id="{BA913E79-A000-8BC7-5FF1-2D160FE7EC6A}"/>
              </a:ext>
            </a:extLst>
          </p:cNvPr>
          <p:cNvSpPr/>
          <p:nvPr/>
        </p:nvSpPr>
        <p:spPr>
          <a:xfrm>
            <a:off x="814843" y="1970087"/>
            <a:ext cx="5179557" cy="2104293"/>
          </a:xfrm>
          <a:prstGeom prst="roundRect">
            <a:avLst>
              <a:gd name="adj" fmla="val 6515"/>
            </a:avLst>
          </a:prstGeom>
          <a:solidFill>
            <a:schemeClr val="bg1"/>
          </a:solidFill>
          <a:ln>
            <a:noFill/>
          </a:ln>
          <a:effectLst>
            <a:outerShdw blurRad="152400" dist="76200" dir="2700000" algn="ctr" rotWithShape="0">
              <a:schemeClr val="tx1">
                <a:alpha val="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52000" tIns="252000" rIns="216000" bIns="468000" numCol="1" spcCol="0" rtlCol="0" fromWordArt="0" anchor="t" anchorCtr="0" forceAA="0" compatLnSpc="1">
            <a:prstTxWarp prst="textNoShape">
              <a:avLst/>
            </a:prstTxWarp>
            <a:noAutofit/>
          </a:bodyPr>
          <a:lstStyle/>
          <a:p>
            <a:pPr marL="0" marR="0" lvl="0" indent="0" algn="l" defTabSz="914400" rtl="0" eaLnBrk="1" fontAlgn="ctr" latinLnBrk="0" hangingPunct="1">
              <a:lnSpc>
                <a:spcPct val="100000"/>
              </a:lnSpc>
              <a:spcBef>
                <a:spcPts val="0"/>
              </a:spcBef>
              <a:spcAft>
                <a:spcPts val="0"/>
              </a:spcAft>
              <a:buClrTx/>
              <a:buSzTx/>
              <a:buFontTx/>
              <a:buNone/>
              <a:tabLst/>
              <a:defRPr/>
            </a:pPr>
            <a:r>
              <a:rPr kumimoji="0" lang="en-US" altLang="ko-KR" sz="1400" b="0" i="0" u="none" strike="noStrike" kern="1200" cap="none" spc="-50" normalizeH="0" baseline="0" noProof="0" dirty="0">
                <a:ln>
                  <a:noFill/>
                </a:ln>
                <a:solidFill>
                  <a:srgbClr val="5B9BD5"/>
                </a:solidFill>
                <a:effectLst/>
                <a:uLnTx/>
                <a:uFillTx/>
                <a:latin typeface="Pretendard SemiBold" panose="02000703000000020004" pitchFamily="2" charset="-127"/>
                <a:ea typeface="Pretendard SemiBold" panose="02000703000000020004" pitchFamily="2" charset="-127"/>
                <a:cs typeface="맑은 고딕"/>
              </a:rPr>
              <a:t>01. </a:t>
            </a:r>
            <a:r>
              <a:rPr kumimoji="0" lang="en-US" altLang="ko-KR" sz="1400" b="0" i="0" u="none" strike="noStrike" kern="1200" cap="none" spc="-50" normalizeH="0" baseline="0" noProof="0" dirty="0">
                <a:ln>
                  <a:noFill/>
                </a:ln>
                <a:solidFill>
                  <a:prstClr val="black">
                    <a:lumMod val="85000"/>
                    <a:lumOff val="15000"/>
                  </a:prstClr>
                </a:solidFill>
                <a:effectLst/>
                <a:uLnTx/>
                <a:uFillTx/>
                <a:latin typeface="Pretendard SemiBold" panose="02000703000000020004" pitchFamily="2" charset="-127"/>
                <a:ea typeface="Pretendard SemiBold" panose="02000703000000020004" pitchFamily="2" charset="-127"/>
                <a:cs typeface="맑은 고딕"/>
              </a:rPr>
              <a:t>Photoresist</a:t>
            </a:r>
            <a:endParaRPr kumimoji="0" lang="en-US" altLang="ko-KR" sz="1000" b="0" i="0" u="none" strike="noStrike" kern="1200" cap="none" spc="0" normalizeH="0" baseline="0" noProof="0" dirty="0">
              <a:ln>
                <a:noFill/>
              </a:ln>
              <a:solidFill>
                <a:prstClr val="black">
                  <a:lumMod val="85000"/>
                  <a:lumOff val="15000"/>
                </a:prstClr>
              </a:solidFill>
              <a:effectLst/>
              <a:uLnTx/>
              <a:uFillTx/>
              <a:latin typeface="Pretendard" panose="02000503000000020004" pitchFamily="2" charset="-127"/>
              <a:ea typeface="맑은 고딕" panose="020B0503020000020004" pitchFamily="50" charset="-127"/>
              <a:cs typeface="+mn-cs"/>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kumimoji="0" lang="en-US" altLang="ko-KR" sz="1000" b="0" i="0" u="none" strike="noStrike" kern="1200" cap="none" spc="0" normalizeH="0" baseline="0" noProof="0" dirty="0">
              <a:ln>
                <a:noFill/>
              </a:ln>
              <a:solidFill>
                <a:srgbClr val="6D6E71"/>
              </a:solidFill>
              <a:effectLst/>
              <a:uLnTx/>
              <a:uFillTx/>
              <a:latin typeface="Pretendard" panose="02000503000000020004" pitchFamily="2" charset="-127"/>
              <a:ea typeface="맑은 고딕" panose="020B0503020000020004" pitchFamily="50" charset="-127"/>
              <a:cs typeface="+mn-cs"/>
            </a:endParaRPr>
          </a:p>
          <a:p>
            <a:pPr latinLnBrk="0">
              <a:lnSpc>
                <a:spcPct val="130000"/>
              </a:lnSpc>
              <a:spcAft>
                <a:spcPts val="1200"/>
              </a:spcAft>
              <a:defRPr/>
            </a:pPr>
            <a:r>
              <a:rPr lang="en-US" altLang="ko-KR" sz="1200" spc="-40" dirty="0">
                <a:solidFill>
                  <a:srgbClr val="6D6E71"/>
                </a:solidFill>
                <a:latin typeface="Pretendard" panose="02000503000000020004" pitchFamily="2" charset="-127"/>
                <a:ea typeface="Pretendard" panose="02000503000000020004" pitchFamily="2" charset="-127"/>
              </a:rPr>
              <a:t>Photoresist is a photosensitive material that undergoes chemical changes when exposed to specific wavelengths of light, enabling the precise transfer of patterns onto a substrate. It is a critical material used in the lithography process for semiconductor device manufacturing.</a:t>
            </a:r>
          </a:p>
        </p:txBody>
      </p:sp>
      <p:sp>
        <p:nvSpPr>
          <p:cNvPr id="10" name="사각형: 둥근 모서리 9">
            <a:extLst>
              <a:ext uri="{FF2B5EF4-FFF2-40B4-BE49-F238E27FC236}">
                <a16:creationId xmlns:a16="http://schemas.microsoft.com/office/drawing/2014/main" id="{0AA7A20C-A9BF-E097-A303-C64B2F946E8C}"/>
              </a:ext>
            </a:extLst>
          </p:cNvPr>
          <p:cNvSpPr/>
          <p:nvPr/>
        </p:nvSpPr>
        <p:spPr>
          <a:xfrm>
            <a:off x="6096000" y="1933985"/>
            <a:ext cx="5435485" cy="2129851"/>
          </a:xfrm>
          <a:prstGeom prst="roundRect">
            <a:avLst>
              <a:gd name="adj" fmla="val 6377"/>
            </a:avLst>
          </a:prstGeom>
          <a:solidFill>
            <a:schemeClr val="bg1"/>
          </a:solidFill>
          <a:ln>
            <a:noFill/>
          </a:ln>
          <a:effectLst>
            <a:outerShdw blurRad="152400" dist="76200" dir="2700000" algn="ctr" rotWithShape="0">
              <a:schemeClr val="tx1">
                <a:alpha val="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52000" tIns="252000" rIns="216000" bIns="252000" numCol="1" spcCol="0" rtlCol="0" fromWordArt="0" anchor="t" anchorCtr="0" forceAA="0" compatLnSpc="1">
            <a:prstTxWarp prst="textNoShape">
              <a:avLst/>
            </a:prstTxWarp>
            <a:noAutofit/>
          </a:bodyPr>
          <a:lstStyle/>
          <a:p>
            <a:pPr marL="0" marR="0" lvl="0" indent="0" algn="l" defTabSz="914400" rtl="0" eaLnBrk="1" fontAlgn="ctr" latinLnBrk="0" hangingPunct="1">
              <a:lnSpc>
                <a:spcPct val="100000"/>
              </a:lnSpc>
              <a:spcBef>
                <a:spcPts val="0"/>
              </a:spcBef>
              <a:spcAft>
                <a:spcPts val="0"/>
              </a:spcAft>
              <a:buClrTx/>
              <a:buSzTx/>
              <a:buFontTx/>
              <a:buNone/>
              <a:tabLst/>
              <a:defRPr/>
            </a:pPr>
            <a:r>
              <a:rPr kumimoji="0" lang="en-US" altLang="ko-KR" sz="1400" b="0" i="0" u="none" strike="noStrike" kern="1200" cap="none" spc="-50" normalizeH="0" baseline="0" noProof="0" dirty="0">
                <a:ln>
                  <a:noFill/>
                </a:ln>
                <a:solidFill>
                  <a:srgbClr val="5B9BD5"/>
                </a:solidFill>
                <a:effectLst/>
                <a:uLnTx/>
                <a:uFillTx/>
                <a:latin typeface="Pretendard SemiBold" panose="02000703000000020004" pitchFamily="2" charset="-127"/>
                <a:ea typeface="Pretendard SemiBold" panose="02000703000000020004" pitchFamily="2" charset="-127"/>
                <a:cs typeface="+mn-cs"/>
              </a:rPr>
              <a:t>02. </a:t>
            </a:r>
            <a:r>
              <a:rPr kumimoji="0" lang="en-US" altLang="ko-KR" sz="1400" b="0" i="0" u="none" strike="noStrike" kern="1200" cap="none" spc="-50" normalizeH="0" baseline="0" noProof="0" dirty="0">
                <a:ln>
                  <a:noFill/>
                </a:ln>
                <a:solidFill>
                  <a:prstClr val="black">
                    <a:lumMod val="75000"/>
                    <a:lumOff val="25000"/>
                  </a:prstClr>
                </a:solidFill>
                <a:effectLst/>
                <a:uLnTx/>
                <a:uFillTx/>
                <a:latin typeface="Pretendard SemiBold" panose="02000703000000020004" pitchFamily="2" charset="-127"/>
                <a:ea typeface="Pretendard SemiBold" panose="02000703000000020004" pitchFamily="2" charset="-127"/>
                <a:cs typeface="+mn-cs"/>
              </a:rPr>
              <a:t>CMP Slurry</a:t>
            </a:r>
          </a:p>
          <a:p>
            <a:pPr marL="0" marR="0" lvl="0" indent="0" algn="l" defTabSz="914400" rtl="0" eaLnBrk="1" fontAlgn="ctr" latinLnBrk="0" hangingPunct="1">
              <a:lnSpc>
                <a:spcPct val="100000"/>
              </a:lnSpc>
              <a:spcBef>
                <a:spcPts val="0"/>
              </a:spcBef>
              <a:spcAft>
                <a:spcPts val="0"/>
              </a:spcAft>
              <a:buClrTx/>
              <a:buSzTx/>
              <a:buFontTx/>
              <a:buNone/>
              <a:tabLst/>
              <a:defRPr/>
            </a:pPr>
            <a:endParaRPr kumimoji="0" lang="en-US" altLang="ko-KR" sz="1000" b="0" i="0" u="none" strike="noStrike" kern="1200" cap="none" spc="0" normalizeH="0" baseline="0" noProof="0" dirty="0">
              <a:ln>
                <a:noFill/>
              </a:ln>
              <a:solidFill>
                <a:srgbClr val="6D6E71"/>
              </a:solidFill>
              <a:effectLst/>
              <a:uLnTx/>
              <a:uFillTx/>
              <a:latin typeface="Pretendard" panose="02000503000000020004" pitchFamily="2" charset="-127"/>
              <a:ea typeface="맑은 고딕" panose="020B0503020000020004" pitchFamily="50" charset="-127"/>
              <a:cs typeface="+mn-cs"/>
            </a:endParaRPr>
          </a:p>
          <a:p>
            <a:pPr latinLnBrk="0">
              <a:lnSpc>
                <a:spcPct val="130000"/>
              </a:lnSpc>
              <a:spcAft>
                <a:spcPts val="1200"/>
              </a:spcAft>
              <a:defRPr/>
            </a:pPr>
            <a:r>
              <a:rPr lang="en-US" altLang="ko-KR" sz="1200" spc="-40" dirty="0">
                <a:solidFill>
                  <a:srgbClr val="6D6E71"/>
                </a:solidFill>
                <a:latin typeface="Pretendard" panose="02000503000000020004" pitchFamily="2" charset="-127"/>
                <a:ea typeface="Pretendard" panose="02000503000000020004" pitchFamily="2" charset="-127"/>
              </a:rPr>
              <a:t>CMP is an advanced polishing technology that achieves ultra-precise planarization of wafer surfaces by combining chemical reactions via slurry with mechanical abrasion. Slurries are categorized by target film type—primarily Oxide, Metal, and Organic (Polymer) slurries—and are further specialized based on abrasive chemistry and targeted functional applications.</a:t>
            </a:r>
          </a:p>
        </p:txBody>
      </p:sp>
      <p:sp>
        <p:nvSpPr>
          <p:cNvPr id="11" name="object 37">
            <a:extLst>
              <a:ext uri="{FF2B5EF4-FFF2-40B4-BE49-F238E27FC236}">
                <a16:creationId xmlns:a16="http://schemas.microsoft.com/office/drawing/2014/main" id="{B9B3E10E-105F-436A-EF57-515CDF1C3762}"/>
              </a:ext>
            </a:extLst>
          </p:cNvPr>
          <p:cNvSpPr txBox="1"/>
          <p:nvPr/>
        </p:nvSpPr>
        <p:spPr>
          <a:xfrm>
            <a:off x="1246532" y="1529922"/>
            <a:ext cx="2394886" cy="320601"/>
          </a:xfrm>
          <a:prstGeom prst="rect">
            <a:avLst/>
          </a:prstGeom>
        </p:spPr>
        <p:txBody>
          <a:bodyPr vert="horz" wrap="none" lIns="0" tIns="12700" rIns="0" bIns="0" rtlCol="0">
            <a:spAutoFit/>
          </a:bodyPr>
          <a:lstStyle/>
          <a:p>
            <a:pPr lvl="0" fontAlgn="ctr" latinLnBrk="0">
              <a:defRPr/>
            </a:pPr>
            <a:r>
              <a:rPr lang="en-US" altLang="ko-KR" sz="2000" spc="-50" dirty="0">
                <a:solidFill>
                  <a:prstClr val="black">
                    <a:lumMod val="85000"/>
                    <a:lumOff val="15000"/>
                  </a:prstClr>
                </a:solidFill>
                <a:latin typeface="Pretendard SemiBold" panose="02000703000000020004" pitchFamily="2" charset="-127"/>
                <a:ea typeface="Pretendard SemiBold" panose="02000703000000020004" pitchFamily="2" charset="-127"/>
              </a:rPr>
              <a:t>Key Product Portfolio</a:t>
            </a:r>
            <a:endParaRPr kumimoji="0" lang="en-US" altLang="ko-KR" sz="2000" b="0" i="0" u="none" strike="noStrike" kern="1200" cap="none" spc="-50" normalizeH="0" baseline="0" noProof="0" dirty="0">
              <a:ln>
                <a:noFill/>
              </a:ln>
              <a:solidFill>
                <a:prstClr val="black">
                  <a:lumMod val="85000"/>
                  <a:lumOff val="15000"/>
                </a:prstClr>
              </a:solidFill>
              <a:effectLst/>
              <a:uLnTx/>
              <a:uFillTx/>
              <a:latin typeface="Pretendard SemiBold" panose="02000703000000020004" pitchFamily="2" charset="-127"/>
              <a:ea typeface="Pretendard SemiBold" panose="02000703000000020004" pitchFamily="2" charset="-127"/>
              <a:cs typeface="+mn-cs"/>
            </a:endParaRPr>
          </a:p>
        </p:txBody>
      </p:sp>
      <p:pic>
        <p:nvPicPr>
          <p:cNvPr id="14" name="그래픽 13">
            <a:extLst>
              <a:ext uri="{FF2B5EF4-FFF2-40B4-BE49-F238E27FC236}">
                <a16:creationId xmlns:a16="http://schemas.microsoft.com/office/drawing/2014/main" id="{C6E376DE-7272-5B4A-273D-4C2E00748B5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90980" y="1544436"/>
            <a:ext cx="288131" cy="288131"/>
          </a:xfrm>
          <a:prstGeom prst="rect">
            <a:avLst/>
          </a:prstGeom>
        </p:spPr>
      </p:pic>
      <p:sp>
        <p:nvSpPr>
          <p:cNvPr id="15" name="사각형: 둥근 모서리 14">
            <a:extLst>
              <a:ext uri="{FF2B5EF4-FFF2-40B4-BE49-F238E27FC236}">
                <a16:creationId xmlns:a16="http://schemas.microsoft.com/office/drawing/2014/main" id="{1D351786-8E1D-6DF8-44E2-ECE547BB05BC}"/>
              </a:ext>
            </a:extLst>
          </p:cNvPr>
          <p:cNvSpPr/>
          <p:nvPr/>
        </p:nvSpPr>
        <p:spPr>
          <a:xfrm>
            <a:off x="819498" y="4171729"/>
            <a:ext cx="8788959" cy="2000061"/>
          </a:xfrm>
          <a:prstGeom prst="roundRect">
            <a:avLst>
              <a:gd name="adj" fmla="val 6153"/>
            </a:avLst>
          </a:prstGeom>
          <a:solidFill>
            <a:schemeClr val="bg1"/>
          </a:solidFill>
          <a:ln>
            <a:noFill/>
          </a:ln>
          <a:effectLst>
            <a:outerShdw blurRad="152400" dist="76200" dir="2700000" algn="ctr" rotWithShape="0">
              <a:schemeClr val="tx1">
                <a:alpha val="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52000" tIns="252000" rIns="216000" bIns="252000" numCol="1" spcCol="0" rtlCol="0" fromWordArt="0" anchor="t" anchorCtr="0" forceAA="0" compatLnSpc="1">
            <a:prstTxWarp prst="textNoShape">
              <a:avLst/>
            </a:prstTxWarp>
            <a:noAutofit/>
          </a:bodyPr>
          <a:lstStyle/>
          <a:p>
            <a:pPr marL="0" marR="0" lvl="0" indent="0" algn="l" defTabSz="914400" rtl="0" eaLnBrk="1" fontAlgn="ctr" latinLnBrk="0" hangingPunct="1">
              <a:lnSpc>
                <a:spcPct val="100000"/>
              </a:lnSpc>
              <a:spcBef>
                <a:spcPts val="0"/>
              </a:spcBef>
              <a:spcAft>
                <a:spcPts val="0"/>
              </a:spcAft>
              <a:buClrTx/>
              <a:buSzTx/>
              <a:buFontTx/>
              <a:buNone/>
              <a:tabLst/>
              <a:defRPr/>
            </a:pPr>
            <a:r>
              <a:rPr kumimoji="0" lang="en-US" altLang="ko-KR" sz="1400" b="0" i="0" u="none" strike="noStrike" kern="1200" cap="none" spc="-50" normalizeH="0" baseline="0" noProof="0" dirty="0">
                <a:ln>
                  <a:noFill/>
                </a:ln>
                <a:solidFill>
                  <a:srgbClr val="5B9BD5"/>
                </a:solidFill>
                <a:effectLst/>
                <a:uLnTx/>
                <a:uFillTx/>
                <a:latin typeface="Pretendard SemiBold" panose="02000703000000020004" pitchFamily="2" charset="-127"/>
                <a:ea typeface="Pretendard SemiBold" panose="02000703000000020004" pitchFamily="2" charset="-127"/>
                <a:cs typeface="+mn-cs"/>
              </a:rPr>
              <a:t>03. </a:t>
            </a:r>
            <a:r>
              <a:rPr kumimoji="0" lang="en-US" altLang="ko-KR" sz="1400" b="0" i="0" u="none" strike="noStrike" kern="1200" cap="none" spc="-50" normalizeH="0" baseline="0" noProof="0" dirty="0">
                <a:ln>
                  <a:noFill/>
                </a:ln>
                <a:solidFill>
                  <a:prstClr val="black">
                    <a:lumMod val="75000"/>
                    <a:lumOff val="25000"/>
                  </a:prstClr>
                </a:solidFill>
                <a:effectLst/>
                <a:uLnTx/>
                <a:uFillTx/>
                <a:latin typeface="Pretendard SemiBold" panose="02000703000000020004" pitchFamily="2" charset="-127"/>
                <a:ea typeface="Pretendard SemiBold" panose="02000703000000020004" pitchFamily="2" charset="-127"/>
                <a:cs typeface="+mn-cs"/>
              </a:rPr>
              <a:t>Thinner</a:t>
            </a:r>
          </a:p>
          <a:p>
            <a:pPr marL="0" marR="0" lvl="0" indent="0" algn="l" defTabSz="914400" rtl="0" eaLnBrk="1" fontAlgn="ctr" latinLnBrk="0" hangingPunct="1">
              <a:lnSpc>
                <a:spcPct val="100000"/>
              </a:lnSpc>
              <a:spcBef>
                <a:spcPts val="0"/>
              </a:spcBef>
              <a:spcAft>
                <a:spcPts val="0"/>
              </a:spcAft>
              <a:buClrTx/>
              <a:buSzTx/>
              <a:buFontTx/>
              <a:buNone/>
              <a:tabLst/>
              <a:defRPr/>
            </a:pPr>
            <a:endParaRPr kumimoji="0" lang="en-US" altLang="ko-KR" sz="1000" b="0" i="0" u="none" strike="noStrike" kern="1200" cap="none" spc="0" normalizeH="0" baseline="0" noProof="0" dirty="0">
              <a:ln>
                <a:noFill/>
              </a:ln>
              <a:solidFill>
                <a:srgbClr val="6D6E71"/>
              </a:solidFill>
              <a:effectLst/>
              <a:uLnTx/>
              <a:uFillTx/>
              <a:latin typeface="Pretendard" panose="02000503000000020004" pitchFamily="2" charset="-127"/>
              <a:ea typeface="맑은 고딕" panose="020B0503020000020004" pitchFamily="50" charset="-127"/>
              <a:cs typeface="+mn-cs"/>
            </a:endParaRPr>
          </a:p>
          <a:p>
            <a:pPr latinLnBrk="0">
              <a:lnSpc>
                <a:spcPct val="130000"/>
              </a:lnSpc>
              <a:spcAft>
                <a:spcPts val="1200"/>
              </a:spcAft>
              <a:defRPr/>
            </a:pPr>
            <a:r>
              <a:rPr lang="en-US" altLang="ko-KR" sz="1200" spc="-40" dirty="0">
                <a:solidFill>
                  <a:srgbClr val="6D6E71"/>
                </a:solidFill>
                <a:latin typeface="Pretendard" panose="02000503000000020004" pitchFamily="2" charset="-127"/>
                <a:ea typeface="Pretendard" panose="02000503000000020004" pitchFamily="2" charset="-127"/>
              </a:rPr>
              <a:t>Semiconductor Thinner is applied in Edge Bead Removal (EBR) to eliminate unnecessary photoresist along the silicon wafer edges following spin coating. It is also utilized in the Resist Reduced Coating (RRC) process to minimize photoresist consumption during dispense. Compared to conventional thinners, Dongjin’s proprietary thinner reduces photoresist usage by up to 50% while minimizing hump height, significantly driving wafer yield enhancement.</a:t>
            </a:r>
          </a:p>
        </p:txBody>
      </p:sp>
      <p:pic>
        <p:nvPicPr>
          <p:cNvPr id="16" name="그림 15">
            <a:extLst>
              <a:ext uri="{FF2B5EF4-FFF2-40B4-BE49-F238E27FC236}">
                <a16:creationId xmlns:a16="http://schemas.microsoft.com/office/drawing/2014/main" id="{BD4BD1EC-A87F-ECCC-B152-ED20EF3A5FC6}"/>
              </a:ext>
            </a:extLst>
          </p:cNvPr>
          <p:cNvPicPr>
            <a:picLocks noChangeAspect="1"/>
          </p:cNvPicPr>
          <p:nvPr/>
        </p:nvPicPr>
        <p:blipFill rotWithShape="1">
          <a:blip r:embed="rId5" cstate="print">
            <a:extLst>
              <a:ext uri="{BEBA8EAE-BF5A-486C-A8C5-ECC9F3942E4B}">
                <a14:imgProps xmlns:a14="http://schemas.microsoft.com/office/drawing/2010/main">
                  <a14:imgLayer r:embed="rId6">
                    <a14:imgEffect>
                      <a14:colorTemperature colorTemp="5300"/>
                    </a14:imgEffect>
                  </a14:imgLayer>
                </a14:imgProps>
              </a:ext>
              <a:ext uri="{28A0092B-C50C-407E-A947-70E740481C1C}">
                <a14:useLocalDpi xmlns:a14="http://schemas.microsoft.com/office/drawing/2010/main" val="0"/>
              </a:ext>
            </a:extLst>
          </a:blip>
          <a:srcRect r="8259" b="34081"/>
          <a:stretch/>
        </p:blipFill>
        <p:spPr>
          <a:xfrm>
            <a:off x="9010503" y="4572000"/>
            <a:ext cx="3181497" cy="2286000"/>
          </a:xfrm>
          <a:prstGeom prst="rect">
            <a:avLst/>
          </a:prstGeom>
          <a:effectLst>
            <a:outerShdw blurRad="127000" dist="38100" dir="2700000" algn="tl" rotWithShape="0">
              <a:prstClr val="black">
                <a:alpha val="21000"/>
              </a:prstClr>
            </a:outerShdw>
          </a:effectLst>
        </p:spPr>
      </p:pic>
      <p:sp>
        <p:nvSpPr>
          <p:cNvPr id="17" name="슬라이드 번호 개체 틀 5">
            <a:extLst>
              <a:ext uri="{FF2B5EF4-FFF2-40B4-BE49-F238E27FC236}">
                <a16:creationId xmlns:a16="http://schemas.microsoft.com/office/drawing/2014/main" id="{1C85F8CE-5FAD-714D-64A1-8786B9AEA1D8}"/>
              </a:ext>
            </a:extLst>
          </p:cNvPr>
          <p:cNvSpPr txBox="1">
            <a:spLocks/>
          </p:cNvSpPr>
          <p:nvPr/>
        </p:nvSpPr>
        <p:spPr>
          <a:xfrm>
            <a:off x="695325" y="6392088"/>
            <a:ext cx="2124299" cy="276999"/>
          </a:xfrm>
          <a:prstGeom prst="rect">
            <a:avLst/>
          </a:prstGeom>
        </p:spPr>
        <p:txBody>
          <a:bodyPr wrap="none">
            <a:spAutoFit/>
          </a:bodyPr>
          <a:lstStyle>
            <a:defPPr>
              <a:defRPr lang="ko-KR"/>
            </a:defPPr>
            <a:lvl1pPr marL="0" algn="r" defTabSz="914400" rtl="0" eaLnBrk="1" latinLnBrk="1" hangingPunct="1">
              <a:defRPr sz="1200" kern="1200">
                <a:solidFill>
                  <a:schemeClr val="tx1">
                    <a:lumMod val="50000"/>
                    <a:lumOff val="50000"/>
                  </a:schemeClr>
                </a:solidFill>
                <a:latin typeface="+mn-ea"/>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l"/>
            <a:fld id="{C4C4C93A-0052-4C0A-AFCD-69C966F821AE}" type="slidenum">
              <a:rPr lang="ko-KR" altLang="en-US" smtClean="0">
                <a:latin typeface="+mj-ea"/>
                <a:ea typeface="+mj-ea"/>
              </a:rPr>
              <a:pPr algn="l"/>
              <a:t>12</a:t>
            </a:fld>
            <a:r>
              <a:rPr lang="ko-KR" altLang="en-US" dirty="0">
                <a:latin typeface="+mj-ea"/>
                <a:ea typeface="+mj-ea"/>
              </a:rPr>
              <a:t>   </a:t>
            </a:r>
            <a:r>
              <a:rPr lang="en-US" altLang="ko-KR" dirty="0"/>
              <a:t>2026 Investor Relations </a:t>
            </a:r>
            <a:endParaRPr lang="ko-KR" altLang="en-US" dirty="0"/>
          </a:p>
        </p:txBody>
      </p:sp>
    </p:spTree>
    <p:extLst>
      <p:ext uri="{BB962C8B-B14F-4D97-AF65-F5344CB8AC3E}">
        <p14:creationId xmlns:p14="http://schemas.microsoft.com/office/powerpoint/2010/main" val="3341788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60BD3-0F5C-F579-B5BD-3D7B33A89398}"/>
            </a:ext>
          </a:extLst>
        </p:cNvPr>
        <p:cNvGrpSpPr/>
        <p:nvPr/>
      </p:nvGrpSpPr>
      <p:grpSpPr>
        <a:xfrm>
          <a:off x="0" y="0"/>
          <a:ext cx="0" cy="0"/>
          <a:chOff x="0" y="0"/>
          <a:chExt cx="0" cy="0"/>
        </a:xfrm>
      </p:grpSpPr>
      <p:grpSp>
        <p:nvGrpSpPr>
          <p:cNvPr id="2" name="그룹 1">
            <a:extLst>
              <a:ext uri="{FF2B5EF4-FFF2-40B4-BE49-F238E27FC236}">
                <a16:creationId xmlns:a16="http://schemas.microsoft.com/office/drawing/2014/main" id="{50BEB393-2775-A7F1-4A33-94E833ADDE5C}"/>
              </a:ext>
            </a:extLst>
          </p:cNvPr>
          <p:cNvGrpSpPr/>
          <p:nvPr/>
        </p:nvGrpSpPr>
        <p:grpSpPr>
          <a:xfrm>
            <a:off x="695325" y="409637"/>
            <a:ext cx="10801350" cy="769016"/>
            <a:chOff x="695325" y="409637"/>
            <a:chExt cx="10801350" cy="769016"/>
          </a:xfrm>
        </p:grpSpPr>
        <p:grpSp>
          <p:nvGrpSpPr>
            <p:cNvPr id="3" name="그룹 2">
              <a:extLst>
                <a:ext uri="{FF2B5EF4-FFF2-40B4-BE49-F238E27FC236}">
                  <a16:creationId xmlns:a16="http://schemas.microsoft.com/office/drawing/2014/main" id="{5000FD09-6775-416B-6AFD-31CBFE58BCE9}"/>
                </a:ext>
              </a:extLst>
            </p:cNvPr>
            <p:cNvGrpSpPr/>
            <p:nvPr/>
          </p:nvGrpSpPr>
          <p:grpSpPr>
            <a:xfrm>
              <a:off x="695325" y="409637"/>
              <a:ext cx="4210099" cy="769016"/>
              <a:chOff x="695325" y="409637"/>
              <a:chExt cx="4210099" cy="769016"/>
            </a:xfrm>
          </p:grpSpPr>
          <p:sp>
            <p:nvSpPr>
              <p:cNvPr id="5" name="직사각형 4">
                <a:extLst>
                  <a:ext uri="{FF2B5EF4-FFF2-40B4-BE49-F238E27FC236}">
                    <a16:creationId xmlns:a16="http://schemas.microsoft.com/office/drawing/2014/main" id="{76EA07B5-0C11-58DB-9C1C-D2311A5C1AEA}"/>
                  </a:ext>
                </a:extLst>
              </p:cNvPr>
              <p:cNvSpPr/>
              <p:nvPr/>
            </p:nvSpPr>
            <p:spPr>
              <a:xfrm>
                <a:off x="700427" y="686210"/>
                <a:ext cx="4204997" cy="492443"/>
              </a:xfrm>
              <a:prstGeom prst="rect">
                <a:avLst/>
              </a:prstGeom>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2600" b="0" i="0" u="none" strike="noStrike" kern="1200" cap="none" spc="0" normalizeH="0" baseline="0" noProof="0" dirty="0">
                    <a:ln w="1905"/>
                    <a:solidFill>
                      <a:prstClr val="black">
                        <a:lumMod val="85000"/>
                        <a:lumOff val="15000"/>
                      </a:prstClr>
                    </a:solidFill>
                    <a:effectLst/>
                    <a:uLnTx/>
                    <a:uFillTx/>
                    <a:latin typeface="Pretendard ExtraBold" panose="02000903000000020004" pitchFamily="2" charset="-127"/>
                    <a:ea typeface="Pretendard ExtraBold" panose="02000903000000020004" pitchFamily="2" charset="-127"/>
                    <a:cs typeface="+mn-cs"/>
                  </a:rPr>
                  <a:t>Semiconductor Materials</a:t>
                </a:r>
              </a:p>
            </p:txBody>
          </p:sp>
          <p:sp>
            <p:nvSpPr>
              <p:cNvPr id="6" name="직사각형 5">
                <a:extLst>
                  <a:ext uri="{FF2B5EF4-FFF2-40B4-BE49-F238E27FC236}">
                    <a16:creationId xmlns:a16="http://schemas.microsoft.com/office/drawing/2014/main" id="{7DE4E8C1-4486-5BB7-29B2-607BF9099551}"/>
                  </a:ext>
                </a:extLst>
              </p:cNvPr>
              <p:cNvSpPr/>
              <p:nvPr/>
            </p:nvSpPr>
            <p:spPr>
              <a:xfrm>
                <a:off x="695325" y="409637"/>
                <a:ext cx="3523722" cy="323165"/>
              </a:xfrm>
              <a:prstGeom prst="rect">
                <a:avLst/>
              </a:prstGeom>
              <a:noFill/>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1500" b="0" i="0" u="none" strike="noStrike" kern="1200" cap="none" spc="0" normalizeH="0" baseline="0" noProof="0" dirty="0">
                    <a:ln w="1905"/>
                    <a:solidFill>
                      <a:srgbClr val="123885"/>
                    </a:solidFill>
                    <a:effectLst/>
                    <a:uLnTx/>
                    <a:uFillTx/>
                    <a:latin typeface="Pretendard SemiBold" panose="02000703000000020004" pitchFamily="2" charset="-127"/>
                    <a:ea typeface="Pretendard SemiBold" panose="02000703000000020004" pitchFamily="2" charset="-127"/>
                    <a:cs typeface="+mn-cs"/>
                  </a:rPr>
                  <a:t>02. Core Business &amp; Competitiveness</a:t>
                </a:r>
              </a:p>
            </p:txBody>
          </p:sp>
        </p:grpSp>
        <p:pic>
          <p:nvPicPr>
            <p:cNvPr id="4" name="그림 3">
              <a:extLst>
                <a:ext uri="{FF2B5EF4-FFF2-40B4-BE49-F238E27FC236}">
                  <a16:creationId xmlns:a16="http://schemas.microsoft.com/office/drawing/2014/main" id="{2B5B43B3-7AD7-B86C-4A42-57CFEDB785EC}"/>
                </a:ext>
              </a:extLst>
            </p:cNvPr>
            <p:cNvPicPr>
              <a:picLocks noChangeAspect="1"/>
            </p:cNvPicPr>
            <p:nvPr/>
          </p:nvPicPr>
          <p:blipFill>
            <a:blip r:embed="rId2" cstate="print"/>
            <a:stretch>
              <a:fillRect/>
            </a:stretch>
          </p:blipFill>
          <p:spPr>
            <a:xfrm>
              <a:off x="10918703" y="445302"/>
              <a:ext cx="577972" cy="302889"/>
            </a:xfrm>
            <a:prstGeom prst="rect">
              <a:avLst/>
            </a:prstGeom>
          </p:spPr>
        </p:pic>
      </p:grpSp>
      <p:sp>
        <p:nvSpPr>
          <p:cNvPr id="7" name="사각형: 둥근 모서리 6">
            <a:extLst>
              <a:ext uri="{FF2B5EF4-FFF2-40B4-BE49-F238E27FC236}">
                <a16:creationId xmlns:a16="http://schemas.microsoft.com/office/drawing/2014/main" id="{0B1D13A3-2CE2-8A4E-3C47-5CCE34573E23}"/>
              </a:ext>
            </a:extLst>
          </p:cNvPr>
          <p:cNvSpPr/>
          <p:nvPr/>
        </p:nvSpPr>
        <p:spPr>
          <a:xfrm>
            <a:off x="746125" y="1919205"/>
            <a:ext cx="4348389" cy="2129851"/>
          </a:xfrm>
          <a:prstGeom prst="roundRect">
            <a:avLst>
              <a:gd name="adj" fmla="val 6749"/>
            </a:avLst>
          </a:prstGeom>
          <a:solidFill>
            <a:schemeClr val="bg1"/>
          </a:solidFill>
          <a:ln>
            <a:noFill/>
          </a:ln>
          <a:effectLst>
            <a:outerShdw blurRad="152400" dist="76200" dir="2700000" algn="ctr" rotWithShape="0">
              <a:schemeClr val="tx1">
                <a:alpha val="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52000" tIns="252000" rIns="252000" bIns="252000" numCol="1" spcCol="0" rtlCol="0" fromWordArt="0" anchor="t" anchorCtr="0" forceAA="0" compatLnSpc="1">
            <a:prstTxWarp prst="textNoShape">
              <a:avLst/>
            </a:prstTxWarp>
            <a:noAutofit/>
          </a:bodyPr>
          <a:lstStyle/>
          <a:p>
            <a:pPr lvl="0" fontAlgn="ctr" latinLnBrk="0">
              <a:defRPr/>
            </a:pPr>
            <a:r>
              <a:rPr kumimoji="0" lang="en-US" altLang="ko-KR" sz="1400" b="0" i="0" u="none" strike="noStrike" kern="1200" cap="none" spc="-50" normalizeH="0" baseline="0" noProof="0" dirty="0">
                <a:ln>
                  <a:noFill/>
                </a:ln>
                <a:solidFill>
                  <a:srgbClr val="5B9BD5"/>
                </a:solidFill>
                <a:effectLst/>
                <a:uLnTx/>
                <a:uFillTx/>
                <a:latin typeface="Pretendard SemiBold" panose="02000703000000020004" pitchFamily="2" charset="-127"/>
                <a:ea typeface="Pretendard SemiBold" panose="02000703000000020004" pitchFamily="2" charset="-127"/>
                <a:cs typeface="+mn-cs"/>
              </a:rPr>
              <a:t>04. </a:t>
            </a:r>
            <a:r>
              <a:rPr lang="en-US" altLang="ko-KR" sz="1400" spc="-50" dirty="0">
                <a:solidFill>
                  <a:prstClr val="black">
                    <a:lumMod val="75000"/>
                    <a:lumOff val="25000"/>
                  </a:prstClr>
                </a:solidFill>
                <a:latin typeface="Pretendard SemiBold" panose="02000703000000020004" pitchFamily="2" charset="-127"/>
                <a:ea typeface="Pretendard SemiBold" panose="02000703000000020004" pitchFamily="2" charset="-127"/>
              </a:rPr>
              <a:t>Bottom Anti-reflective</a:t>
            </a:r>
            <a:endParaRPr kumimoji="0" lang="en-US" altLang="ko-KR" sz="1000" b="0" i="0" u="none" strike="noStrike" kern="1200" cap="none" spc="0" normalizeH="0" baseline="0" noProof="0" dirty="0">
              <a:ln>
                <a:noFill/>
              </a:ln>
              <a:solidFill>
                <a:prstClr val="black">
                  <a:lumMod val="75000"/>
                  <a:lumOff val="25000"/>
                </a:prstClr>
              </a:solidFill>
              <a:effectLst/>
              <a:uLnTx/>
              <a:uFillTx/>
              <a:latin typeface="Pretendard" panose="02000503000000020004" pitchFamily="2" charset="-127"/>
              <a:ea typeface="맑은 고딕" panose="020B0503020000020004" pitchFamily="50" charset="-127"/>
              <a:cs typeface="+mn-cs"/>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kumimoji="0" lang="en-US" altLang="ko-KR" sz="1000" b="0" i="0" u="none" strike="noStrike" kern="1200" cap="none" spc="0" normalizeH="0" baseline="0" noProof="0" dirty="0">
              <a:ln>
                <a:noFill/>
              </a:ln>
              <a:solidFill>
                <a:srgbClr val="6D6E71"/>
              </a:solidFill>
              <a:effectLst/>
              <a:uLnTx/>
              <a:uFillTx/>
              <a:latin typeface="Pretendard" panose="02000503000000020004" pitchFamily="2" charset="-127"/>
              <a:ea typeface="맑은 고딕" panose="020B0503020000020004" pitchFamily="50" charset="-127"/>
              <a:cs typeface="+mn-cs"/>
            </a:endParaRPr>
          </a:p>
          <a:p>
            <a:pPr latinLnBrk="0">
              <a:lnSpc>
                <a:spcPct val="130000"/>
              </a:lnSpc>
              <a:spcAft>
                <a:spcPts val="1200"/>
              </a:spcAft>
              <a:defRPr/>
            </a:pPr>
            <a:r>
              <a:rPr lang="en-US" altLang="ko-KR" sz="1200" spc="-40" dirty="0">
                <a:solidFill>
                  <a:srgbClr val="6D6E71"/>
                </a:solidFill>
                <a:latin typeface="Pretendard" panose="02000503000000020004" pitchFamily="2" charset="-127"/>
                <a:ea typeface="Pretendard" panose="02000503000000020004" pitchFamily="2" charset="-127"/>
              </a:rPr>
              <a:t>Anti-Reflective Coating (ARC) is a critical material in the photolithography process that controls bottom-surface light reflection and scattering. By effectively suppressing process defects such as standing waves and reflective notching, it enables high-precision fine-pattern formation.</a:t>
            </a:r>
          </a:p>
        </p:txBody>
      </p:sp>
      <p:sp>
        <p:nvSpPr>
          <p:cNvPr id="8" name="사각형: 둥근 모서리 7">
            <a:extLst>
              <a:ext uri="{FF2B5EF4-FFF2-40B4-BE49-F238E27FC236}">
                <a16:creationId xmlns:a16="http://schemas.microsoft.com/office/drawing/2014/main" id="{BBB7F10D-62AE-C2C6-BCAC-0080AEC0A67F}"/>
              </a:ext>
            </a:extLst>
          </p:cNvPr>
          <p:cNvSpPr/>
          <p:nvPr/>
        </p:nvSpPr>
        <p:spPr>
          <a:xfrm>
            <a:off x="2140316" y="4148796"/>
            <a:ext cx="4907868" cy="2009957"/>
          </a:xfrm>
          <a:prstGeom prst="roundRect">
            <a:avLst>
              <a:gd name="adj" fmla="val 6153"/>
            </a:avLst>
          </a:prstGeom>
          <a:solidFill>
            <a:schemeClr val="bg1"/>
          </a:solidFill>
          <a:ln>
            <a:noFill/>
          </a:ln>
          <a:effectLst>
            <a:outerShdw blurRad="152400" dist="76200" dir="2700000" algn="ctr" rotWithShape="0">
              <a:schemeClr val="tx1">
                <a:alpha val="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52000" tIns="252000" rIns="216000" bIns="252000" numCol="1" spcCol="0" rtlCol="0" fromWordArt="0" anchor="t" anchorCtr="0" forceAA="0" compatLnSpc="1">
            <a:prstTxWarp prst="textNoShape">
              <a:avLst/>
            </a:prstTxWarp>
            <a:noAutofit/>
          </a:bodyPr>
          <a:lstStyle/>
          <a:p>
            <a:pPr lvl="0" fontAlgn="ctr" latinLnBrk="0">
              <a:defRPr/>
            </a:pPr>
            <a:r>
              <a:rPr kumimoji="0" lang="en-US" altLang="ko-KR" sz="1400" b="0" i="0" u="none" strike="noStrike" kern="1200" cap="none" spc="-50" normalizeH="0" baseline="0" noProof="0" dirty="0">
                <a:ln>
                  <a:noFill/>
                </a:ln>
                <a:solidFill>
                  <a:srgbClr val="5B9BD5"/>
                </a:solidFill>
                <a:effectLst/>
                <a:uLnTx/>
                <a:uFillTx/>
                <a:latin typeface="Pretendard SemiBold" panose="02000703000000020004" pitchFamily="2" charset="-127"/>
                <a:ea typeface="Pretendard SemiBold" panose="02000703000000020004" pitchFamily="2" charset="-127"/>
                <a:cs typeface="+mn-cs"/>
              </a:rPr>
              <a:t>06. </a:t>
            </a:r>
            <a:r>
              <a:rPr lang="en-US" altLang="ko-KR" sz="1400" spc="-50" dirty="0">
                <a:solidFill>
                  <a:prstClr val="black">
                    <a:lumMod val="75000"/>
                    <a:lumOff val="25000"/>
                  </a:prstClr>
                </a:solidFill>
                <a:latin typeface="Pretendard SemiBold" panose="02000703000000020004" pitchFamily="2" charset="-127"/>
                <a:ea typeface="Pretendard SemiBold" panose="02000703000000020004" pitchFamily="2" charset="-127"/>
              </a:rPr>
              <a:t>Sulfuric Acid</a:t>
            </a:r>
          </a:p>
          <a:p>
            <a:pPr marL="0" marR="0" lvl="0" indent="0" algn="l" defTabSz="914400" rtl="0" eaLnBrk="1" fontAlgn="ctr" latinLnBrk="0" hangingPunct="1">
              <a:lnSpc>
                <a:spcPct val="100000"/>
              </a:lnSpc>
              <a:spcBef>
                <a:spcPts val="0"/>
              </a:spcBef>
              <a:spcAft>
                <a:spcPts val="0"/>
              </a:spcAft>
              <a:buClrTx/>
              <a:buSzTx/>
              <a:buFontTx/>
              <a:buNone/>
              <a:tabLst/>
              <a:defRPr/>
            </a:pPr>
            <a:endParaRPr kumimoji="0" lang="en-US" altLang="ko-KR" sz="1000" b="0" i="0" u="none" strike="noStrike" kern="1200" cap="none" spc="0" normalizeH="0" baseline="0" noProof="0" dirty="0">
              <a:ln>
                <a:noFill/>
              </a:ln>
              <a:solidFill>
                <a:srgbClr val="6D6E71"/>
              </a:solidFill>
              <a:effectLst/>
              <a:uLnTx/>
              <a:uFillTx/>
              <a:latin typeface="Pretendard" panose="02000503000000020004" pitchFamily="2" charset="-127"/>
              <a:ea typeface="맑은 고딕" panose="020B0503020000020004" pitchFamily="50" charset="-127"/>
              <a:cs typeface="+mn-cs"/>
            </a:endParaRPr>
          </a:p>
          <a:p>
            <a:pPr latinLnBrk="0">
              <a:lnSpc>
                <a:spcPct val="130000"/>
              </a:lnSpc>
              <a:spcAft>
                <a:spcPts val="1200"/>
              </a:spcAft>
              <a:defRPr/>
            </a:pPr>
            <a:r>
              <a:rPr lang="en-US" altLang="ko-KR" sz="1200" spc="-40" dirty="0">
                <a:solidFill>
                  <a:srgbClr val="6D6E71"/>
                </a:solidFill>
                <a:latin typeface="Pretendard" panose="02000503000000020004" pitchFamily="2" charset="-127"/>
                <a:ea typeface="Pretendard" panose="02000503000000020004" pitchFamily="2" charset="-127"/>
              </a:rPr>
              <a:t>High-Purity Sulfuric Acid is blended with high-purity hydrogen peroxide at precise ratios for use in the Sulfuric Peroxide Mixture (SPM) cleaning step of semiconductor wet processing. It plays a critical role in thoroughly removing organic residues—such as photoresist remnants—and metallic impurities.</a:t>
            </a:r>
          </a:p>
        </p:txBody>
      </p:sp>
      <p:sp>
        <p:nvSpPr>
          <p:cNvPr id="9" name="사각형: 둥근 모서리 8">
            <a:extLst>
              <a:ext uri="{FF2B5EF4-FFF2-40B4-BE49-F238E27FC236}">
                <a16:creationId xmlns:a16="http://schemas.microsoft.com/office/drawing/2014/main" id="{FC327B83-E237-D69F-6342-7EDB0480966C}"/>
              </a:ext>
            </a:extLst>
          </p:cNvPr>
          <p:cNvSpPr/>
          <p:nvPr/>
        </p:nvSpPr>
        <p:spPr>
          <a:xfrm>
            <a:off x="5196114" y="1931985"/>
            <a:ext cx="4715452" cy="2104293"/>
          </a:xfrm>
          <a:prstGeom prst="roundRect">
            <a:avLst>
              <a:gd name="adj" fmla="val 6153"/>
            </a:avLst>
          </a:prstGeom>
          <a:solidFill>
            <a:schemeClr val="bg1"/>
          </a:solidFill>
          <a:ln>
            <a:noFill/>
          </a:ln>
          <a:effectLst>
            <a:outerShdw blurRad="152400" dist="76200" dir="2700000" algn="ctr" rotWithShape="0">
              <a:schemeClr val="tx1">
                <a:alpha val="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52000" tIns="252000" rIns="216000" bIns="468000" numCol="1" spcCol="0" rtlCol="0" fromWordArt="0" anchor="t" anchorCtr="0" forceAA="0" compatLnSpc="1">
            <a:prstTxWarp prst="textNoShape">
              <a:avLst/>
            </a:prstTxWarp>
            <a:noAutofit/>
          </a:bodyPr>
          <a:lstStyle/>
          <a:p>
            <a:pPr lvl="0" fontAlgn="ctr" latinLnBrk="0">
              <a:defRPr/>
            </a:pPr>
            <a:r>
              <a:rPr kumimoji="0" lang="en-US" altLang="ko-KR" sz="1400" b="0" i="0" u="none" strike="noStrike" kern="1200" cap="none" spc="-50" normalizeH="0" baseline="0" noProof="0" dirty="0">
                <a:ln>
                  <a:noFill/>
                </a:ln>
                <a:solidFill>
                  <a:srgbClr val="5B9BD5"/>
                </a:solidFill>
                <a:effectLst/>
                <a:uLnTx/>
                <a:uFillTx/>
                <a:latin typeface="Pretendard SemiBold" panose="02000703000000020004" pitchFamily="2" charset="-127"/>
                <a:ea typeface="Pretendard SemiBold" panose="02000703000000020004" pitchFamily="2" charset="-127"/>
                <a:cs typeface="+mn-cs"/>
              </a:rPr>
              <a:t>05. </a:t>
            </a:r>
            <a:r>
              <a:rPr lang="en-US" altLang="ko-KR" sz="1400" spc="-50" dirty="0">
                <a:solidFill>
                  <a:prstClr val="black">
                    <a:lumMod val="75000"/>
                    <a:lumOff val="25000"/>
                  </a:prstClr>
                </a:solidFill>
                <a:latin typeface="Pretendard SemiBold" panose="02000703000000020004" pitchFamily="2" charset="-127"/>
                <a:ea typeface="Pretendard SemiBold" panose="02000703000000020004" pitchFamily="2" charset="-127"/>
              </a:rPr>
              <a:t>Spin-on-carbon </a:t>
            </a:r>
            <a:r>
              <a:rPr lang="en-US" altLang="ko-KR" sz="1400" spc="-50" dirty="0" err="1">
                <a:solidFill>
                  <a:prstClr val="black">
                    <a:lumMod val="75000"/>
                    <a:lumOff val="25000"/>
                  </a:prstClr>
                </a:solidFill>
                <a:latin typeface="Pretendard SemiBold" panose="02000703000000020004" pitchFamily="2" charset="-127"/>
                <a:ea typeface="Pretendard SemiBold" panose="02000703000000020004" pitchFamily="2" charset="-127"/>
              </a:rPr>
              <a:t>Hardmask</a:t>
            </a:r>
            <a:endParaRPr lang="en-US" altLang="ko-KR" sz="1400" spc="-50" dirty="0">
              <a:solidFill>
                <a:prstClr val="black">
                  <a:lumMod val="75000"/>
                  <a:lumOff val="25000"/>
                </a:prstClr>
              </a:solidFill>
              <a:latin typeface="Pretendard SemiBold" panose="02000703000000020004" pitchFamily="2" charset="-127"/>
              <a:ea typeface="Pretendard SemiBold" panose="02000703000000020004" pitchFamily="2" charset="-127"/>
            </a:endParaRPr>
          </a:p>
          <a:p>
            <a:pPr lvl="0" fontAlgn="ctr" latinLnBrk="0">
              <a:defRPr/>
            </a:pPr>
            <a:endParaRPr kumimoji="0" lang="en-US" altLang="ko-KR" sz="1000" b="0" i="0" u="none" strike="noStrike" kern="1200" cap="none" spc="0" normalizeH="0" baseline="0" noProof="0" dirty="0">
              <a:ln>
                <a:noFill/>
              </a:ln>
              <a:solidFill>
                <a:srgbClr val="6D6E71"/>
              </a:solidFill>
              <a:effectLst/>
              <a:uLnTx/>
              <a:uFillTx/>
              <a:latin typeface="Pretendard" panose="02000503000000020004" pitchFamily="2" charset="-127"/>
              <a:ea typeface="맑은 고딕" panose="020B0503020000020004" pitchFamily="50" charset="-127"/>
              <a:cs typeface="+mn-cs"/>
            </a:endParaRPr>
          </a:p>
          <a:p>
            <a:pPr latinLnBrk="0">
              <a:lnSpc>
                <a:spcPct val="130000"/>
              </a:lnSpc>
              <a:spcAft>
                <a:spcPts val="1200"/>
              </a:spcAft>
              <a:defRPr/>
            </a:pPr>
            <a:r>
              <a:rPr lang="en-US" altLang="ko-KR" sz="1200" spc="-40" dirty="0">
                <a:solidFill>
                  <a:srgbClr val="6D6E71"/>
                </a:solidFill>
                <a:latin typeface="Pretendard" panose="02000503000000020004" pitchFamily="2" charset="-127"/>
                <a:ea typeface="Pretendard" panose="02000503000000020004" pitchFamily="2" charset="-127"/>
              </a:rPr>
              <a:t>With thinner PR films required for sub-nanometer scaling, PR alone cannot withstand aggressive etch processes. This material serves as an advanced etch mask, acting as a vital enabler for next-generation semiconductor manufacturing</a:t>
            </a:r>
          </a:p>
        </p:txBody>
      </p:sp>
      <p:sp>
        <p:nvSpPr>
          <p:cNvPr id="10" name="사각형: 둥근 모서리 9">
            <a:extLst>
              <a:ext uri="{FF2B5EF4-FFF2-40B4-BE49-F238E27FC236}">
                <a16:creationId xmlns:a16="http://schemas.microsoft.com/office/drawing/2014/main" id="{9B18780B-C109-FAE6-8C9F-92802FCAF059}"/>
              </a:ext>
            </a:extLst>
          </p:cNvPr>
          <p:cNvSpPr/>
          <p:nvPr/>
        </p:nvSpPr>
        <p:spPr>
          <a:xfrm>
            <a:off x="7163626" y="4148796"/>
            <a:ext cx="4289507" cy="2009957"/>
          </a:xfrm>
          <a:prstGeom prst="roundRect">
            <a:avLst>
              <a:gd name="adj" fmla="val 6153"/>
            </a:avLst>
          </a:prstGeom>
          <a:solidFill>
            <a:schemeClr val="bg1"/>
          </a:solidFill>
          <a:ln>
            <a:noFill/>
          </a:ln>
          <a:effectLst>
            <a:outerShdw blurRad="152400" dist="76200" dir="2700000" algn="ctr" rotWithShape="0">
              <a:schemeClr val="tx1">
                <a:alpha val="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52000" tIns="252000" rIns="216000" bIns="252000" numCol="1" spcCol="0" rtlCol="0" fromWordArt="0" anchor="t" anchorCtr="0" forceAA="0" compatLnSpc="1">
            <a:prstTxWarp prst="textNoShape">
              <a:avLst/>
            </a:prstTxWarp>
            <a:noAutofit/>
          </a:bodyPr>
          <a:lstStyle/>
          <a:p>
            <a:pPr lvl="0" fontAlgn="ctr" latinLnBrk="0">
              <a:defRPr/>
            </a:pPr>
            <a:r>
              <a:rPr kumimoji="0" lang="en-US" altLang="ko-KR" sz="1400" b="0" i="0" u="none" strike="noStrike" kern="1200" cap="none" spc="-50" normalizeH="0" baseline="0" noProof="0" dirty="0">
                <a:ln>
                  <a:noFill/>
                </a:ln>
                <a:solidFill>
                  <a:srgbClr val="5B9BD5"/>
                </a:solidFill>
                <a:effectLst/>
                <a:uLnTx/>
                <a:uFillTx/>
                <a:latin typeface="Pretendard SemiBold" panose="02000703000000020004" pitchFamily="2" charset="-127"/>
                <a:ea typeface="Pretendard SemiBold" panose="02000703000000020004" pitchFamily="2" charset="-127"/>
                <a:cs typeface="+mn-cs"/>
              </a:rPr>
              <a:t>07. </a:t>
            </a:r>
            <a:r>
              <a:rPr lang="en-US" altLang="ko-KR" sz="1400" spc="-50" dirty="0">
                <a:solidFill>
                  <a:prstClr val="black">
                    <a:lumMod val="75000"/>
                    <a:lumOff val="25000"/>
                  </a:prstClr>
                </a:solidFill>
                <a:latin typeface="Pretendard SemiBold" panose="02000703000000020004" pitchFamily="2" charset="-127"/>
                <a:ea typeface="Pretendard SemiBold" panose="02000703000000020004" pitchFamily="2" charset="-127"/>
              </a:rPr>
              <a:t>Precursor </a:t>
            </a:r>
          </a:p>
          <a:p>
            <a:pPr marL="0" marR="0" lvl="0" indent="0" algn="l" defTabSz="914400" rtl="0" eaLnBrk="1" fontAlgn="ctr" latinLnBrk="0" hangingPunct="1">
              <a:lnSpc>
                <a:spcPct val="100000"/>
              </a:lnSpc>
              <a:spcBef>
                <a:spcPts val="0"/>
              </a:spcBef>
              <a:spcAft>
                <a:spcPts val="0"/>
              </a:spcAft>
              <a:buClrTx/>
              <a:buSzTx/>
              <a:buFontTx/>
              <a:buNone/>
              <a:tabLst/>
              <a:defRPr/>
            </a:pPr>
            <a:endParaRPr kumimoji="0" lang="en-US" altLang="ko-KR" sz="1000" b="0" i="0" u="none" strike="noStrike" kern="1200" cap="none" spc="0" normalizeH="0" baseline="0" noProof="0" dirty="0">
              <a:ln>
                <a:noFill/>
              </a:ln>
              <a:solidFill>
                <a:srgbClr val="6D6E71"/>
              </a:solidFill>
              <a:effectLst/>
              <a:uLnTx/>
              <a:uFillTx/>
              <a:latin typeface="Pretendard" panose="02000503000000020004" pitchFamily="2" charset="-127"/>
              <a:ea typeface="맑은 고딕" panose="020B0503020000020004" pitchFamily="50" charset="-127"/>
              <a:cs typeface="+mn-cs"/>
            </a:endParaRPr>
          </a:p>
          <a:p>
            <a:pPr latinLnBrk="0">
              <a:lnSpc>
                <a:spcPct val="130000"/>
              </a:lnSpc>
              <a:spcAft>
                <a:spcPts val="1200"/>
              </a:spcAft>
              <a:defRPr/>
            </a:pPr>
            <a:r>
              <a:rPr lang="en-US" altLang="ko-KR" sz="1200" spc="-40" dirty="0">
                <a:solidFill>
                  <a:srgbClr val="6D6E71"/>
                </a:solidFill>
                <a:latin typeface="Pretendard" panose="02000503000000020004" pitchFamily="2" charset="-127"/>
                <a:ea typeface="Pretendard" panose="02000503000000020004" pitchFamily="2" charset="-127"/>
              </a:rPr>
              <a:t>Precursors serve as essential source materials for ultra-high-quality CVD and ALD thin-film deposition processes. They enable the deposition of metal films, as well as metal/silicon oxide and nitride films, with superior step coverage across complex device architectures.</a:t>
            </a:r>
          </a:p>
        </p:txBody>
      </p:sp>
      <p:sp>
        <p:nvSpPr>
          <p:cNvPr id="12" name="슬라이드 번호 개체 틀 5">
            <a:extLst>
              <a:ext uri="{FF2B5EF4-FFF2-40B4-BE49-F238E27FC236}">
                <a16:creationId xmlns:a16="http://schemas.microsoft.com/office/drawing/2014/main" id="{3B360E45-602D-33D3-A3A0-81D16DEA3DAF}"/>
              </a:ext>
            </a:extLst>
          </p:cNvPr>
          <p:cNvSpPr txBox="1">
            <a:spLocks/>
          </p:cNvSpPr>
          <p:nvPr/>
        </p:nvSpPr>
        <p:spPr>
          <a:xfrm>
            <a:off x="695325" y="6392088"/>
            <a:ext cx="2124299" cy="276999"/>
          </a:xfrm>
          <a:prstGeom prst="rect">
            <a:avLst/>
          </a:prstGeom>
        </p:spPr>
        <p:txBody>
          <a:bodyPr wrap="none">
            <a:spAutoFit/>
          </a:bodyPr>
          <a:lstStyle>
            <a:defPPr>
              <a:defRPr lang="ko-KR"/>
            </a:defPPr>
            <a:lvl1pPr marL="0" algn="r" defTabSz="914400" rtl="0" eaLnBrk="1" latinLnBrk="1" hangingPunct="1">
              <a:defRPr sz="1200" kern="1200">
                <a:solidFill>
                  <a:schemeClr val="tx1">
                    <a:lumMod val="50000"/>
                    <a:lumOff val="50000"/>
                  </a:schemeClr>
                </a:solidFill>
                <a:latin typeface="+mn-ea"/>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l"/>
            <a:fld id="{C4C4C93A-0052-4C0A-AFCD-69C966F821AE}" type="slidenum">
              <a:rPr lang="ko-KR" altLang="en-US" smtClean="0">
                <a:latin typeface="+mj-ea"/>
                <a:ea typeface="+mj-ea"/>
              </a:rPr>
              <a:pPr algn="l"/>
              <a:t>13</a:t>
            </a:fld>
            <a:r>
              <a:rPr lang="ko-KR" altLang="en-US" dirty="0">
                <a:latin typeface="+mj-ea"/>
                <a:ea typeface="+mj-ea"/>
              </a:rPr>
              <a:t>   </a:t>
            </a:r>
            <a:r>
              <a:rPr lang="en-US" altLang="ko-KR" dirty="0"/>
              <a:t>2026 Investor Relations </a:t>
            </a:r>
            <a:endParaRPr lang="ko-KR" altLang="en-US" dirty="0"/>
          </a:p>
        </p:txBody>
      </p:sp>
    </p:spTree>
    <p:extLst>
      <p:ext uri="{BB962C8B-B14F-4D97-AF65-F5344CB8AC3E}">
        <p14:creationId xmlns:p14="http://schemas.microsoft.com/office/powerpoint/2010/main" val="19617090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사각형: 둥근 모서리 3">
            <a:extLst>
              <a:ext uri="{FF2B5EF4-FFF2-40B4-BE49-F238E27FC236}">
                <a16:creationId xmlns:a16="http://schemas.microsoft.com/office/drawing/2014/main" id="{3909FCEE-BE65-5136-34A5-A77E19995E0B}"/>
              </a:ext>
            </a:extLst>
          </p:cNvPr>
          <p:cNvSpPr/>
          <p:nvPr/>
        </p:nvSpPr>
        <p:spPr>
          <a:xfrm>
            <a:off x="695325" y="4117975"/>
            <a:ext cx="9055373" cy="2100742"/>
          </a:xfrm>
          <a:prstGeom prst="roundRect">
            <a:avLst>
              <a:gd name="adj" fmla="val 6562"/>
            </a:avLst>
          </a:prstGeom>
          <a:solidFill>
            <a:schemeClr val="bg1"/>
          </a:solidFill>
          <a:ln>
            <a:noFill/>
          </a:ln>
          <a:effectLst>
            <a:outerShdw blurRad="152400" dist="76200" dir="2700000" algn="ctr" rotWithShape="0">
              <a:schemeClr val="tx1">
                <a:alpha val="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45720" rIns="91440" bIns="45720" numCol="1" spcCol="0" rtlCol="0" fromWordArt="0" anchor="ctr" anchorCtr="0" forceAA="0" compatLnSpc="1">
            <a:prstTxWarp prst="textNoShape">
              <a:avLst/>
            </a:prstTxWarp>
            <a:noAutofit/>
          </a:bodyPr>
          <a:lstStyle/>
          <a:p>
            <a:pPr marL="174625" marR="0" lvl="0" indent="-174625" algn="l" defTabSz="914400" rtl="0" eaLnBrk="1" fontAlgn="auto" latinLnBrk="1" hangingPunct="1">
              <a:lnSpc>
                <a:spcPct val="140000"/>
              </a:lnSpc>
              <a:spcBef>
                <a:spcPts val="0"/>
              </a:spcBef>
              <a:spcAft>
                <a:spcPts val="0"/>
              </a:spcAft>
              <a:buClrTx/>
              <a:buSzTx/>
              <a:buFont typeface="Wingdings" panose="05000000000000000000" pitchFamily="2" charset="2"/>
              <a:buChar char="§"/>
              <a:tabLst/>
              <a:defRPr/>
            </a:pPr>
            <a:endParaRPr kumimoji="0" lang="ko-KR" altLang="en-US" sz="1200" b="0" i="0" u="none" strike="noStrike" kern="1200" cap="none" spc="0" normalizeH="0" baseline="0" noProof="0" dirty="0">
              <a:ln>
                <a:noFill/>
              </a:ln>
              <a:solidFill>
                <a:prstClr val="black">
                  <a:lumMod val="50000"/>
                  <a:lumOff val="50000"/>
                </a:prstClr>
              </a:solidFill>
              <a:effectLst/>
              <a:uLnTx/>
              <a:uFillTx/>
              <a:latin typeface="Pretendard" panose="02000503000000020004" pitchFamily="2" charset="-127"/>
              <a:ea typeface="Pretendard" panose="02000503000000020004" pitchFamily="2" charset="-127"/>
              <a:cs typeface="+mn-cs"/>
            </a:endParaRPr>
          </a:p>
        </p:txBody>
      </p:sp>
      <p:sp>
        <p:nvSpPr>
          <p:cNvPr id="5" name="TextBox 4">
            <a:extLst>
              <a:ext uri="{FF2B5EF4-FFF2-40B4-BE49-F238E27FC236}">
                <a16:creationId xmlns:a16="http://schemas.microsoft.com/office/drawing/2014/main" id="{75CF794E-ACD7-CC1D-12B4-BACC6AE22A83}"/>
              </a:ext>
            </a:extLst>
          </p:cNvPr>
          <p:cNvSpPr txBox="1"/>
          <p:nvPr/>
        </p:nvSpPr>
        <p:spPr>
          <a:xfrm>
            <a:off x="910784" y="4674180"/>
            <a:ext cx="8725873" cy="1480790"/>
          </a:xfrm>
          <a:prstGeom prst="rect">
            <a:avLst/>
          </a:prstGeom>
          <a:noFill/>
        </p:spPr>
        <p:txBody>
          <a:bodyPr wrap="square">
            <a:spAutoFit/>
          </a:bodyPr>
          <a:lstStyle/>
          <a:p>
            <a:pPr latinLnBrk="0">
              <a:lnSpc>
                <a:spcPct val="120000"/>
              </a:lnSpc>
              <a:spcAft>
                <a:spcPts val="600"/>
              </a:spcAft>
              <a:defRPr/>
            </a:pPr>
            <a:r>
              <a:rPr lang="en-US" altLang="ko-KR" sz="1200" spc="-40" dirty="0">
                <a:solidFill>
                  <a:srgbClr val="6D6E71"/>
                </a:solidFill>
                <a:latin typeface="Pretendard" panose="02000503000000020004" pitchFamily="2" charset="-127"/>
                <a:ea typeface="Pretendard" panose="02000503000000020004" pitchFamily="2" charset="-127"/>
              </a:rPr>
              <a:t>Despite global and Japanese competitors holding proprietary core technologies, Dongjin </a:t>
            </a:r>
            <a:r>
              <a:rPr lang="en-US" altLang="ko-KR" sz="1200" spc="-40" dirty="0" err="1">
                <a:solidFill>
                  <a:srgbClr val="6D6E71"/>
                </a:solidFill>
                <a:latin typeface="Pretendard" panose="02000503000000020004" pitchFamily="2" charset="-127"/>
                <a:ea typeface="Pretendard" panose="02000503000000020004" pitchFamily="2" charset="-127"/>
              </a:rPr>
              <a:t>Semichem</a:t>
            </a:r>
            <a:r>
              <a:rPr lang="en-US" altLang="ko-KR" sz="1200" spc="-40" dirty="0">
                <a:solidFill>
                  <a:srgbClr val="6D6E71"/>
                </a:solidFill>
                <a:latin typeface="Pretendard" panose="02000503000000020004" pitchFamily="2" charset="-127"/>
                <a:ea typeface="Pretendard" panose="02000503000000020004" pitchFamily="2" charset="-127"/>
              </a:rPr>
              <a:t> successfully localized key process materials—including Photoresists, Strippers, Etchants, and Thinners—through proprietary R&amp;D, significantly enhancing cost efficiency and global competitiveness for South Korea’s display industry.</a:t>
            </a:r>
          </a:p>
          <a:p>
            <a:pPr latinLnBrk="0">
              <a:lnSpc>
                <a:spcPct val="120000"/>
              </a:lnSpc>
              <a:spcAft>
                <a:spcPts val="600"/>
              </a:spcAft>
              <a:defRPr/>
            </a:pPr>
            <a:r>
              <a:rPr lang="en-US" altLang="ko-KR" sz="1200" spc="-40" dirty="0">
                <a:solidFill>
                  <a:srgbClr val="6D6E71"/>
                </a:solidFill>
                <a:latin typeface="Pretendard" panose="02000503000000020004" pitchFamily="2" charset="-127"/>
                <a:ea typeface="Pretendard" panose="02000503000000020004" pitchFamily="2" charset="-127"/>
              </a:rPr>
              <a:t>Moving beyond import substitution, Dongjin has continuously driven material innovations tailored for process miniaturization, yield enhancement, and workflow optimization. By developing next-generation and cost-efficient materials, we continue to serve as a key growth catalyst for the display ecosystem.</a:t>
            </a:r>
          </a:p>
        </p:txBody>
      </p:sp>
      <p:sp>
        <p:nvSpPr>
          <p:cNvPr id="6" name="사각형: 둥근 모서리 5">
            <a:extLst>
              <a:ext uri="{FF2B5EF4-FFF2-40B4-BE49-F238E27FC236}">
                <a16:creationId xmlns:a16="http://schemas.microsoft.com/office/drawing/2014/main" id="{774819AA-8ED5-7C75-B489-C43354A70FE0}"/>
              </a:ext>
            </a:extLst>
          </p:cNvPr>
          <p:cNvSpPr/>
          <p:nvPr/>
        </p:nvSpPr>
        <p:spPr>
          <a:xfrm>
            <a:off x="703703" y="1970087"/>
            <a:ext cx="2845485" cy="1932615"/>
          </a:xfrm>
          <a:prstGeom prst="roundRect">
            <a:avLst>
              <a:gd name="adj" fmla="val 7655"/>
            </a:avLst>
          </a:prstGeom>
          <a:solidFill>
            <a:srgbClr val="123885"/>
          </a:solidFill>
          <a:ln>
            <a:noFill/>
          </a:ln>
          <a:effectLst>
            <a:outerShdw blurRad="152400" dist="76200" dir="2700000" algn="ctr" rotWithShape="0">
              <a:schemeClr val="tx1">
                <a:alpha val="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45720" rIns="91440" bIns="45720" numCol="1" spcCol="0" rtlCol="0" fromWordArt="0" anchor="ctr" anchorCtr="0" forceAA="0" compatLnSpc="1">
            <a:prstTxWarp prst="textNoShape">
              <a:avLst/>
            </a:prstTxWarp>
            <a:noAutofit/>
          </a:bodyPr>
          <a:lstStyle/>
          <a:p>
            <a:pPr marL="174625" marR="0" lvl="0" indent="-174625" algn="l" defTabSz="914400" rtl="0" eaLnBrk="1" fontAlgn="auto" latinLnBrk="1" hangingPunct="1">
              <a:lnSpc>
                <a:spcPct val="140000"/>
              </a:lnSpc>
              <a:spcBef>
                <a:spcPts val="0"/>
              </a:spcBef>
              <a:spcAft>
                <a:spcPts val="0"/>
              </a:spcAft>
              <a:buClrTx/>
              <a:buSzTx/>
              <a:buFont typeface="Wingdings" panose="05000000000000000000" pitchFamily="2" charset="2"/>
              <a:buChar char="§"/>
              <a:tabLst/>
              <a:defRPr/>
            </a:pPr>
            <a:endParaRPr kumimoji="0" lang="ko-KR" altLang="en-US" sz="1200" b="0" i="0" u="none" strike="noStrike" kern="1200" cap="none" spc="0" normalizeH="0" baseline="0" noProof="0" dirty="0">
              <a:ln>
                <a:noFill/>
              </a:ln>
              <a:solidFill>
                <a:prstClr val="black">
                  <a:lumMod val="50000"/>
                  <a:lumOff val="50000"/>
                </a:prstClr>
              </a:solidFill>
              <a:effectLst/>
              <a:uLnTx/>
              <a:uFillTx/>
              <a:latin typeface="Pretendard" panose="02000503000000020004" pitchFamily="2" charset="-127"/>
              <a:ea typeface="Pretendard" panose="02000503000000020004" pitchFamily="2" charset="-127"/>
              <a:cs typeface="+mn-cs"/>
            </a:endParaRPr>
          </a:p>
        </p:txBody>
      </p:sp>
      <p:sp>
        <p:nvSpPr>
          <p:cNvPr id="7" name="사각형: 둥근 모서리 6">
            <a:extLst>
              <a:ext uri="{FF2B5EF4-FFF2-40B4-BE49-F238E27FC236}">
                <a16:creationId xmlns:a16="http://schemas.microsoft.com/office/drawing/2014/main" id="{752946E5-1B86-A287-69B6-FBB04B492391}"/>
              </a:ext>
            </a:extLst>
          </p:cNvPr>
          <p:cNvSpPr/>
          <p:nvPr/>
        </p:nvSpPr>
        <p:spPr>
          <a:xfrm>
            <a:off x="3635846" y="1975747"/>
            <a:ext cx="6114853" cy="1932615"/>
          </a:xfrm>
          <a:prstGeom prst="roundRect">
            <a:avLst>
              <a:gd name="adj" fmla="val 6153"/>
            </a:avLst>
          </a:prstGeom>
          <a:solidFill>
            <a:schemeClr val="bg1"/>
          </a:solidFill>
          <a:ln>
            <a:noFill/>
          </a:ln>
          <a:effectLst>
            <a:outerShdw blurRad="152400" dist="76200" dir="2700000" algn="ctr" rotWithShape="0">
              <a:schemeClr val="tx1">
                <a:alpha val="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45720" rIns="91440" bIns="45720" numCol="1" spcCol="0" rtlCol="0" fromWordArt="0" anchor="ctr" anchorCtr="0" forceAA="0" compatLnSpc="1">
            <a:prstTxWarp prst="textNoShape">
              <a:avLst/>
            </a:prstTxWarp>
            <a:noAutofit/>
          </a:bodyPr>
          <a:lstStyle/>
          <a:p>
            <a:pPr marL="174625" marR="0" lvl="0" indent="-174625" algn="l" defTabSz="914400" rtl="0" eaLnBrk="1" fontAlgn="auto" latinLnBrk="1" hangingPunct="1">
              <a:lnSpc>
                <a:spcPct val="140000"/>
              </a:lnSpc>
              <a:spcBef>
                <a:spcPts val="0"/>
              </a:spcBef>
              <a:spcAft>
                <a:spcPts val="0"/>
              </a:spcAft>
              <a:buClrTx/>
              <a:buSzTx/>
              <a:buFont typeface="Wingdings" panose="05000000000000000000" pitchFamily="2" charset="2"/>
              <a:buChar char="§"/>
              <a:tabLst/>
              <a:defRPr/>
            </a:pPr>
            <a:endParaRPr kumimoji="0" lang="ko-KR" altLang="en-US" sz="1200" b="0" i="0" u="none" strike="noStrike" kern="1200" cap="none" spc="0" normalizeH="0" baseline="0" noProof="0" dirty="0">
              <a:ln>
                <a:noFill/>
              </a:ln>
              <a:solidFill>
                <a:prstClr val="black">
                  <a:lumMod val="50000"/>
                  <a:lumOff val="50000"/>
                </a:prstClr>
              </a:solidFill>
              <a:effectLst/>
              <a:uLnTx/>
              <a:uFillTx/>
              <a:latin typeface="Pretendard" panose="02000503000000020004" pitchFamily="2" charset="-127"/>
              <a:ea typeface="Pretendard" panose="02000503000000020004" pitchFamily="2" charset="-127"/>
              <a:cs typeface="+mn-cs"/>
            </a:endParaRPr>
          </a:p>
        </p:txBody>
      </p:sp>
      <p:sp>
        <p:nvSpPr>
          <p:cNvPr id="8" name="TextBox 7">
            <a:extLst>
              <a:ext uri="{FF2B5EF4-FFF2-40B4-BE49-F238E27FC236}">
                <a16:creationId xmlns:a16="http://schemas.microsoft.com/office/drawing/2014/main" id="{785A9BFB-9ADA-D487-E6F7-11D51FC2C924}"/>
              </a:ext>
            </a:extLst>
          </p:cNvPr>
          <p:cNvSpPr txBox="1"/>
          <p:nvPr/>
        </p:nvSpPr>
        <p:spPr>
          <a:xfrm>
            <a:off x="3974531" y="2160760"/>
            <a:ext cx="5662127" cy="1568571"/>
          </a:xfrm>
          <a:prstGeom prst="rect">
            <a:avLst/>
          </a:prstGeom>
          <a:noFill/>
        </p:spPr>
        <p:txBody>
          <a:bodyPr wrap="none">
            <a:spAutoFit/>
          </a:bodyPr>
          <a:lstStyle/>
          <a:p>
            <a:pPr marL="177800" marR="469900" lvl="0" indent="-165100">
              <a:lnSpc>
                <a:spcPct val="140000"/>
              </a:lnSpc>
              <a:buFont typeface="Arial" panose="020B0604020202020204" pitchFamily="34" charset="0"/>
              <a:buChar char="•"/>
              <a:defRPr/>
            </a:pPr>
            <a:r>
              <a:rPr lang="en-US" altLang="ko-KR" sz="1400" spc="-40" dirty="0">
                <a:solidFill>
                  <a:srgbClr val="123885"/>
                </a:solidFill>
                <a:latin typeface="Pretendard SemiBold" panose="02000703000000020004" pitchFamily="2" charset="-127"/>
                <a:ea typeface="Pretendard SemiBold" panose="02000703000000020004" pitchFamily="2" charset="-127"/>
                <a:cs typeface="Pretendard SemiBold" panose="02000703000000020004" pitchFamily="2" charset="-127"/>
              </a:rPr>
              <a:t>Korea's First Organic Insulator Development</a:t>
            </a:r>
          </a:p>
          <a:p>
            <a:pPr marL="177800" marR="469900" lvl="0" indent="-165100">
              <a:lnSpc>
                <a:spcPct val="140000"/>
              </a:lnSpc>
              <a:buFont typeface="Arial" panose="020B0604020202020204" pitchFamily="34" charset="0"/>
              <a:buChar char="•"/>
              <a:defRPr/>
            </a:pPr>
            <a:r>
              <a:rPr lang="en-US" altLang="ko-KR" sz="1400" spc="-40" dirty="0">
                <a:solidFill>
                  <a:srgbClr val="123885"/>
                </a:solidFill>
                <a:latin typeface="Pretendard SemiBold" panose="02000703000000020004" pitchFamily="2" charset="-127"/>
                <a:ea typeface="Pretendard SemiBold" panose="02000703000000020004" pitchFamily="2" charset="-127"/>
                <a:cs typeface="Pretendard SemiBold" panose="02000703000000020004" pitchFamily="2" charset="-127"/>
              </a:rPr>
              <a:t>Korea's First LCD Photoresist Development</a:t>
            </a:r>
          </a:p>
          <a:p>
            <a:pPr marL="177800" marR="469900" lvl="0" indent="-165100">
              <a:lnSpc>
                <a:spcPct val="140000"/>
              </a:lnSpc>
              <a:buFont typeface="Arial" panose="020B0604020202020204" pitchFamily="34" charset="0"/>
              <a:buChar char="•"/>
              <a:defRPr/>
            </a:pPr>
            <a:r>
              <a:rPr lang="en-US" altLang="ko-KR" sz="1400" spc="-40" dirty="0">
                <a:solidFill>
                  <a:srgbClr val="123885"/>
                </a:solidFill>
                <a:latin typeface="Pretendard SemiBold" panose="02000703000000020004" pitchFamily="2" charset="-127"/>
                <a:ea typeface="Pretendard SemiBold" panose="02000703000000020004" pitchFamily="2" charset="-127"/>
                <a:cs typeface="Pretendard SemiBold" panose="02000703000000020004" pitchFamily="2" charset="-127"/>
              </a:rPr>
              <a:t>World's First 4-Mask PR Mass Production</a:t>
            </a:r>
          </a:p>
          <a:p>
            <a:pPr marL="177800" marR="469900" lvl="0" indent="-165100">
              <a:lnSpc>
                <a:spcPct val="140000"/>
              </a:lnSpc>
              <a:buFont typeface="Arial" panose="020B0604020202020204" pitchFamily="34" charset="0"/>
              <a:buChar char="•"/>
              <a:defRPr/>
            </a:pPr>
            <a:r>
              <a:rPr lang="en-US" altLang="ko-KR" sz="1400" spc="-40" dirty="0">
                <a:solidFill>
                  <a:srgbClr val="123885"/>
                </a:solidFill>
                <a:latin typeface="Pretendard SemiBold" panose="02000703000000020004" pitchFamily="2" charset="-127"/>
                <a:ea typeface="Pretendard SemiBold" panose="02000703000000020004" pitchFamily="2" charset="-127"/>
                <a:cs typeface="Pretendard SemiBold" panose="02000703000000020004" pitchFamily="2" charset="-127"/>
              </a:rPr>
              <a:t>Korea's First LCD PR Stripper Development</a:t>
            </a:r>
          </a:p>
          <a:p>
            <a:pPr marL="177800" marR="469900" lvl="0" indent="-165100">
              <a:lnSpc>
                <a:spcPct val="140000"/>
              </a:lnSpc>
              <a:buFont typeface="Arial" panose="020B0604020202020204" pitchFamily="34" charset="0"/>
              <a:buChar char="•"/>
              <a:defRPr/>
            </a:pPr>
            <a:r>
              <a:rPr lang="en-US" altLang="ko-KR" sz="1400" spc="-40" dirty="0">
                <a:solidFill>
                  <a:srgbClr val="123885"/>
                </a:solidFill>
                <a:latin typeface="Pretendard SemiBold" panose="02000703000000020004" pitchFamily="2" charset="-127"/>
                <a:ea typeface="Pretendard SemiBold" panose="02000703000000020004" pitchFamily="2" charset="-127"/>
                <a:cs typeface="Pretendard SemiBold" panose="02000703000000020004" pitchFamily="2" charset="-127"/>
              </a:rPr>
              <a:t>World's First In-Cell Touch Back-Electrode Commercialization</a:t>
            </a:r>
            <a:endParaRPr kumimoji="0" lang="ko-KR" altLang="en-US" sz="1400" b="0" i="0" u="none" strike="noStrike" kern="1200" cap="none" spc="-40" normalizeH="0" noProof="0" dirty="0">
              <a:ln>
                <a:noFill/>
              </a:ln>
              <a:solidFill>
                <a:srgbClr val="123885"/>
              </a:solidFill>
              <a:effectLst/>
              <a:uLnTx/>
              <a:uFillTx/>
              <a:latin typeface="Pretendard SemiBold" panose="02000703000000020004" pitchFamily="2" charset="-127"/>
              <a:ea typeface="Pretendard SemiBold" panose="02000703000000020004" pitchFamily="2" charset="-127"/>
              <a:cs typeface="Pretendard SemiBold" panose="02000703000000020004" pitchFamily="2" charset="-127"/>
            </a:endParaRPr>
          </a:p>
        </p:txBody>
      </p:sp>
      <p:sp>
        <p:nvSpPr>
          <p:cNvPr id="9" name="object 37">
            <a:extLst>
              <a:ext uri="{FF2B5EF4-FFF2-40B4-BE49-F238E27FC236}">
                <a16:creationId xmlns:a16="http://schemas.microsoft.com/office/drawing/2014/main" id="{C3E91BEE-C9AB-47B6-1E71-E1E28DCEB09C}"/>
              </a:ext>
            </a:extLst>
          </p:cNvPr>
          <p:cNvSpPr txBox="1"/>
          <p:nvPr/>
        </p:nvSpPr>
        <p:spPr>
          <a:xfrm>
            <a:off x="1066060" y="3108735"/>
            <a:ext cx="2120773" cy="529889"/>
          </a:xfrm>
          <a:prstGeom prst="rect">
            <a:avLst/>
          </a:prstGeom>
        </p:spPr>
        <p:txBody>
          <a:bodyPr vert="horz" wrap="none" lIns="0" tIns="12700" rIns="0" bIns="0" rtlCol="0">
            <a:spAutoFit/>
          </a:bodyPr>
          <a:lstStyle/>
          <a:p>
            <a:pPr lvl="0" algn="ctr" fontAlgn="ctr" latinLnBrk="0">
              <a:lnSpc>
                <a:spcPct val="120000"/>
              </a:lnSpc>
              <a:defRPr/>
            </a:pPr>
            <a:r>
              <a:rPr lang="en-US" altLang="ko-KR" sz="1400" spc="-50" dirty="0">
                <a:solidFill>
                  <a:prstClr val="white"/>
                </a:solidFill>
                <a:latin typeface="Pretendard" panose="02000503000000020004" pitchFamily="2" charset="-127"/>
                <a:ea typeface="Pretendard" panose="02000503000000020004" pitchFamily="2" charset="-127"/>
              </a:rPr>
              <a:t>Organic Insulating Material</a:t>
            </a:r>
          </a:p>
          <a:p>
            <a:pPr lvl="0" algn="ctr" fontAlgn="ctr" latinLnBrk="0">
              <a:lnSpc>
                <a:spcPct val="120000"/>
              </a:lnSpc>
              <a:defRPr/>
            </a:pPr>
            <a:r>
              <a:rPr lang="en-US" altLang="ko-KR" sz="1400" spc="-50" dirty="0">
                <a:solidFill>
                  <a:prstClr val="white"/>
                </a:solidFill>
                <a:latin typeface="Pretendard SemiBold" panose="02000703000000020004" pitchFamily="2" charset="-127"/>
                <a:ea typeface="Pretendard SemiBold" panose="02000703000000020004" pitchFamily="2" charset="-127"/>
                <a:cs typeface="맑은 고딕"/>
              </a:rPr>
              <a:t>No. 1 Market Share in Korea</a:t>
            </a:r>
            <a:endParaRPr kumimoji="0" lang="en-US" altLang="ko-KR" sz="1000" b="0" i="0" u="none" strike="noStrike" kern="1200" cap="none" spc="-50" normalizeH="0" baseline="0" noProof="0" dirty="0">
              <a:ln>
                <a:noFill/>
              </a:ln>
              <a:solidFill>
                <a:prstClr val="white"/>
              </a:solidFill>
              <a:effectLst/>
              <a:uLnTx/>
              <a:uFillTx/>
              <a:latin typeface="Pretendard" panose="02000503000000020004" pitchFamily="2" charset="-127"/>
              <a:ea typeface="맑은 고딕" panose="020B0503020000020004" pitchFamily="50" charset="-127"/>
              <a:cs typeface="맑은 고딕"/>
            </a:endParaRPr>
          </a:p>
        </p:txBody>
      </p:sp>
      <p:grpSp>
        <p:nvGrpSpPr>
          <p:cNvPr id="10" name="그룹 9">
            <a:extLst>
              <a:ext uri="{FF2B5EF4-FFF2-40B4-BE49-F238E27FC236}">
                <a16:creationId xmlns:a16="http://schemas.microsoft.com/office/drawing/2014/main" id="{69B21FFD-A927-9C5D-FD55-1F3E9A3C5E62}"/>
              </a:ext>
            </a:extLst>
          </p:cNvPr>
          <p:cNvGrpSpPr/>
          <p:nvPr/>
        </p:nvGrpSpPr>
        <p:grpSpPr>
          <a:xfrm>
            <a:off x="695325" y="409637"/>
            <a:ext cx="10801350" cy="1092017"/>
            <a:chOff x="695325" y="409637"/>
            <a:chExt cx="10801350" cy="1092017"/>
          </a:xfrm>
        </p:grpSpPr>
        <p:grpSp>
          <p:nvGrpSpPr>
            <p:cNvPr id="11" name="그룹 10">
              <a:extLst>
                <a:ext uri="{FF2B5EF4-FFF2-40B4-BE49-F238E27FC236}">
                  <a16:creationId xmlns:a16="http://schemas.microsoft.com/office/drawing/2014/main" id="{9B0FFB62-D2B3-6C5E-D61E-4E5D9CB96BDC}"/>
                </a:ext>
              </a:extLst>
            </p:cNvPr>
            <p:cNvGrpSpPr/>
            <p:nvPr/>
          </p:nvGrpSpPr>
          <p:grpSpPr>
            <a:xfrm>
              <a:off x="695325" y="409637"/>
              <a:ext cx="8635697" cy="1092017"/>
              <a:chOff x="695325" y="409637"/>
              <a:chExt cx="8635697" cy="1092017"/>
            </a:xfrm>
          </p:grpSpPr>
          <p:sp>
            <p:nvSpPr>
              <p:cNvPr id="13" name="직사각형 12">
                <a:extLst>
                  <a:ext uri="{FF2B5EF4-FFF2-40B4-BE49-F238E27FC236}">
                    <a16:creationId xmlns:a16="http://schemas.microsoft.com/office/drawing/2014/main" id="{6E71AE75-0528-AB3A-E473-853B7A21BFD3}"/>
                  </a:ext>
                </a:extLst>
              </p:cNvPr>
              <p:cNvSpPr/>
              <p:nvPr/>
            </p:nvSpPr>
            <p:spPr>
              <a:xfrm>
                <a:off x="700427" y="686210"/>
                <a:ext cx="2935419" cy="492443"/>
              </a:xfrm>
              <a:prstGeom prst="rect">
                <a:avLst/>
              </a:prstGeom>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2600" b="0" i="0" u="none" strike="noStrike" kern="1200" cap="none" spc="0" normalizeH="0" baseline="0" noProof="0" dirty="0">
                    <a:ln w="1905"/>
                    <a:solidFill>
                      <a:prstClr val="black">
                        <a:lumMod val="85000"/>
                        <a:lumOff val="15000"/>
                      </a:prstClr>
                    </a:solidFill>
                    <a:effectLst/>
                    <a:uLnTx/>
                    <a:uFillTx/>
                    <a:latin typeface="Pretendard ExtraBold" panose="02000903000000020004" pitchFamily="2" charset="-127"/>
                    <a:ea typeface="Pretendard ExtraBold" panose="02000903000000020004" pitchFamily="2" charset="-127"/>
                    <a:cs typeface="+mn-cs"/>
                  </a:rPr>
                  <a:t>Display Materials</a:t>
                </a:r>
              </a:p>
            </p:txBody>
          </p:sp>
          <p:sp>
            <p:nvSpPr>
              <p:cNvPr id="14" name="직사각형 13">
                <a:extLst>
                  <a:ext uri="{FF2B5EF4-FFF2-40B4-BE49-F238E27FC236}">
                    <a16:creationId xmlns:a16="http://schemas.microsoft.com/office/drawing/2014/main" id="{C8D87227-49D3-5491-7ED4-4E81296A040B}"/>
                  </a:ext>
                </a:extLst>
              </p:cNvPr>
              <p:cNvSpPr/>
              <p:nvPr/>
            </p:nvSpPr>
            <p:spPr>
              <a:xfrm>
                <a:off x="695325" y="409637"/>
                <a:ext cx="3523722" cy="323165"/>
              </a:xfrm>
              <a:prstGeom prst="rect">
                <a:avLst/>
              </a:prstGeom>
              <a:noFill/>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1500" b="0" i="0" u="none" strike="noStrike" kern="1200" cap="none" spc="0" normalizeH="0" baseline="0" noProof="0" dirty="0">
                    <a:ln w="1905"/>
                    <a:solidFill>
                      <a:srgbClr val="123885"/>
                    </a:solidFill>
                    <a:effectLst/>
                    <a:uLnTx/>
                    <a:uFillTx/>
                    <a:latin typeface="Pretendard SemiBold" panose="02000703000000020004" pitchFamily="2" charset="-127"/>
                    <a:ea typeface="Pretendard SemiBold" panose="02000703000000020004" pitchFamily="2" charset="-127"/>
                    <a:cs typeface="+mn-cs"/>
                  </a:rPr>
                  <a:t>02. Core Business &amp; Competitiveness</a:t>
                </a:r>
              </a:p>
            </p:txBody>
          </p:sp>
          <p:sp>
            <p:nvSpPr>
              <p:cNvPr id="15" name="TextBox 14">
                <a:extLst>
                  <a:ext uri="{FF2B5EF4-FFF2-40B4-BE49-F238E27FC236}">
                    <a16:creationId xmlns:a16="http://schemas.microsoft.com/office/drawing/2014/main" id="{25E21454-C8B6-B930-5F87-AFEB477CD09B}"/>
                  </a:ext>
                </a:extLst>
              </p:cNvPr>
              <p:cNvSpPr txBox="1"/>
              <p:nvPr/>
            </p:nvSpPr>
            <p:spPr>
              <a:xfrm>
                <a:off x="695325" y="1205804"/>
                <a:ext cx="8635697" cy="295850"/>
              </a:xfrm>
              <a:prstGeom prst="rect">
                <a:avLst/>
              </a:prstGeom>
            </p:spPr>
            <p:txBody>
              <a:bodyPr wrap="none">
                <a:spAutoFit/>
              </a:bodyPr>
              <a:lstStyle>
                <a:defPPr>
                  <a:defRPr lang="ko-KR"/>
                </a:defPPr>
                <a:lvl1pPr latinLnBrk="0">
                  <a:lnSpc>
                    <a:spcPct val="120000"/>
                  </a:lnSpc>
                  <a:spcAft>
                    <a:spcPts val="1200"/>
                  </a:spcAft>
                  <a:defRPr sz="1600">
                    <a:solidFill>
                      <a:schemeClr val="tx1">
                        <a:lumMod val="85000"/>
                        <a:lumOff val="15000"/>
                      </a:schemeClr>
                    </a:solidFill>
                    <a:latin typeface="에스코어 드림 4 Regular" panose="020B0503030302020204" pitchFamily="50" charset="-127"/>
                    <a:ea typeface="에스코어 드림 4 Regular" panose="020B0503030302020204" pitchFamily="50" charset="-127"/>
                  </a:defRPr>
                </a:lvl1pPr>
              </a:lstStyle>
              <a:p>
                <a:pPr lvl="0">
                  <a:defRPr/>
                </a:pPr>
                <a:r>
                  <a:rPr lang="en-US" altLang="ko-KR" sz="1200" dirty="0">
                    <a:solidFill>
                      <a:srgbClr val="6D6E71"/>
                    </a:solidFill>
                    <a:latin typeface="Pretendard" panose="02000503000000020004" pitchFamily="2" charset="-127"/>
                    <a:ea typeface="Pretendard" panose="02000503000000020004" pitchFamily="2" charset="-127"/>
                  </a:rPr>
                  <a:t>Dongjin </a:t>
                </a:r>
                <a:r>
                  <a:rPr lang="en-US" altLang="ko-KR" sz="1200" dirty="0" err="1">
                    <a:solidFill>
                      <a:srgbClr val="6D6E71"/>
                    </a:solidFill>
                    <a:latin typeface="Pretendard" panose="02000503000000020004" pitchFamily="2" charset="-127"/>
                    <a:ea typeface="Pretendard" panose="02000503000000020004" pitchFamily="2" charset="-127"/>
                  </a:rPr>
                  <a:t>Semichem</a:t>
                </a:r>
                <a:r>
                  <a:rPr lang="en-US" altLang="ko-KR" sz="1200" dirty="0">
                    <a:solidFill>
                      <a:srgbClr val="6D6E71"/>
                    </a:solidFill>
                    <a:latin typeface="Pretendard" panose="02000503000000020004" pitchFamily="2" charset="-127"/>
                    <a:ea typeface="Pretendard" panose="02000503000000020004" pitchFamily="2" charset="-127"/>
                  </a:rPr>
                  <a:t> launched its display materials business in 1991 to power the rapid growth of South Korea’s LCD industry</a:t>
                </a:r>
                <a:endParaRPr kumimoji="0" lang="en-US" altLang="ko-KR" sz="1200" b="0" i="0" u="none" strike="noStrike" kern="1200" cap="none" spc="0" normalizeH="0" baseline="0" noProof="0" dirty="0">
                  <a:ln>
                    <a:noFill/>
                  </a:ln>
                  <a:solidFill>
                    <a:srgbClr val="6D6E71"/>
                  </a:solidFill>
                  <a:effectLst/>
                  <a:uLnTx/>
                  <a:uFillTx/>
                  <a:latin typeface="Pretendard" panose="02000503000000020004" pitchFamily="2" charset="-127"/>
                  <a:ea typeface="Pretendard" panose="02000503000000020004" pitchFamily="2" charset="-127"/>
                  <a:cs typeface="+mn-cs"/>
                </a:endParaRPr>
              </a:p>
            </p:txBody>
          </p:sp>
        </p:grpSp>
        <p:pic>
          <p:nvPicPr>
            <p:cNvPr id="12" name="그림 11">
              <a:extLst>
                <a:ext uri="{FF2B5EF4-FFF2-40B4-BE49-F238E27FC236}">
                  <a16:creationId xmlns:a16="http://schemas.microsoft.com/office/drawing/2014/main" id="{325A1599-3182-B4A1-D211-DF15B4BFD145}"/>
                </a:ext>
              </a:extLst>
            </p:cNvPr>
            <p:cNvPicPr>
              <a:picLocks noChangeAspect="1"/>
            </p:cNvPicPr>
            <p:nvPr/>
          </p:nvPicPr>
          <p:blipFill>
            <a:blip r:embed="rId3" cstate="print"/>
            <a:stretch>
              <a:fillRect/>
            </a:stretch>
          </p:blipFill>
          <p:spPr>
            <a:xfrm>
              <a:off x="10918703" y="445302"/>
              <a:ext cx="577972" cy="302889"/>
            </a:xfrm>
            <a:prstGeom prst="rect">
              <a:avLst/>
            </a:prstGeom>
          </p:spPr>
        </p:pic>
      </p:grpSp>
      <p:pic>
        <p:nvPicPr>
          <p:cNvPr id="16" name="그림 15">
            <a:extLst>
              <a:ext uri="{FF2B5EF4-FFF2-40B4-BE49-F238E27FC236}">
                <a16:creationId xmlns:a16="http://schemas.microsoft.com/office/drawing/2014/main" id="{818C213B-CF70-5EF8-D2E8-A8E7DC0C97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11704" y="2146572"/>
            <a:ext cx="1224643" cy="979714"/>
          </a:xfrm>
          <a:prstGeom prst="rect">
            <a:avLst/>
          </a:prstGeom>
          <a:effectLst>
            <a:outerShdw blurRad="50800" dist="38100" dir="2700000" algn="tl" rotWithShape="0">
              <a:prstClr val="black">
                <a:alpha val="40000"/>
              </a:prstClr>
            </a:outerShdw>
          </a:effectLst>
        </p:spPr>
      </p:pic>
      <p:sp>
        <p:nvSpPr>
          <p:cNvPr id="17" name="object 116">
            <a:extLst>
              <a:ext uri="{FF2B5EF4-FFF2-40B4-BE49-F238E27FC236}">
                <a16:creationId xmlns:a16="http://schemas.microsoft.com/office/drawing/2014/main" id="{0EE1B126-C70D-39BB-4F07-C2FA3C1C0CCC}"/>
              </a:ext>
            </a:extLst>
          </p:cNvPr>
          <p:cNvSpPr txBox="1"/>
          <p:nvPr/>
        </p:nvSpPr>
        <p:spPr>
          <a:xfrm>
            <a:off x="10060653" y="1993345"/>
            <a:ext cx="2267215" cy="3738089"/>
          </a:xfrm>
          <a:prstGeom prst="rect">
            <a:avLst/>
          </a:prstGeom>
          <a:noFill/>
        </p:spPr>
        <p:txBody>
          <a:bodyPr vert="horz" wrap="none" lIns="36000" tIns="0" rIns="36000" bIns="396000" rtlCol="0">
            <a:spAutoFit/>
          </a:bodyPr>
          <a:lstStyle/>
          <a:p>
            <a:pPr marL="174625" lvl="0" indent="-161925">
              <a:lnSpc>
                <a:spcPct val="150000"/>
              </a:lnSpc>
              <a:defRPr/>
            </a:pPr>
            <a:r>
              <a:rPr lang="en-US" altLang="ko-KR" sz="1400" dirty="0">
                <a:solidFill>
                  <a:srgbClr val="197CC6"/>
                </a:solidFill>
                <a:latin typeface="Pretendard SemiBold" panose="02000703000000020004" pitchFamily="2" charset="-127"/>
                <a:ea typeface="Pretendard SemiBold" panose="02000703000000020004" pitchFamily="2" charset="-127"/>
              </a:rPr>
              <a:t>Main Product Portfolio</a:t>
            </a:r>
          </a:p>
          <a:p>
            <a:pPr marL="241300" marR="469900" lvl="0" indent="-228600">
              <a:lnSpc>
                <a:spcPct val="150000"/>
              </a:lnSpc>
              <a:buFont typeface="+mj-lt"/>
              <a:buAutoNum type="arabicPeriod"/>
              <a:defRPr/>
            </a:pPr>
            <a:r>
              <a:rPr lang="en-US" altLang="ko-KR" sz="1200" spc="-100" dirty="0">
                <a:solidFill>
                  <a:prstClr val="black">
                    <a:lumMod val="65000"/>
                    <a:lumOff val="35000"/>
                  </a:prstClr>
                </a:solidFill>
                <a:latin typeface="Pretendard" panose="02000503000000020004" pitchFamily="2" charset="-127"/>
                <a:ea typeface="Pretendard" panose="02000503000000020004" pitchFamily="2" charset="-127"/>
              </a:rPr>
              <a:t>Organic Insulating Layer </a:t>
            </a:r>
            <a:br>
              <a:rPr lang="en-US" altLang="ko-KR" sz="1200" spc="-100" dirty="0">
                <a:solidFill>
                  <a:prstClr val="black">
                    <a:lumMod val="65000"/>
                    <a:lumOff val="35000"/>
                  </a:prstClr>
                </a:solidFill>
                <a:latin typeface="Pretendard" panose="02000503000000020004" pitchFamily="2" charset="-127"/>
                <a:ea typeface="Pretendard" panose="02000503000000020004" pitchFamily="2" charset="-127"/>
              </a:rPr>
            </a:br>
            <a:r>
              <a:rPr lang="en-US" altLang="ko-KR" sz="1200" spc="-100" dirty="0">
                <a:solidFill>
                  <a:prstClr val="black">
                    <a:lumMod val="65000"/>
                    <a:lumOff val="35000"/>
                  </a:prstClr>
                </a:solidFill>
                <a:latin typeface="Pretendard" panose="02000503000000020004" pitchFamily="2" charset="-127"/>
                <a:ea typeface="Pretendard" panose="02000503000000020004" pitchFamily="2" charset="-127"/>
              </a:rPr>
              <a:t>Materials</a:t>
            </a:r>
          </a:p>
          <a:p>
            <a:pPr marL="241300" marR="469900" lvl="0" indent="-228600">
              <a:lnSpc>
                <a:spcPct val="150000"/>
              </a:lnSpc>
              <a:buFont typeface="+mj-lt"/>
              <a:buAutoNum type="arabicPeriod"/>
              <a:defRPr/>
            </a:pPr>
            <a:r>
              <a:rPr lang="en-US" altLang="ko-KR" sz="1200" spc="-100" dirty="0">
                <a:solidFill>
                  <a:prstClr val="black">
                    <a:lumMod val="65000"/>
                    <a:lumOff val="35000"/>
                  </a:prstClr>
                </a:solidFill>
                <a:latin typeface="Pretendard" panose="02000503000000020004" pitchFamily="2" charset="-127"/>
                <a:ea typeface="Pretendard" panose="02000503000000020004" pitchFamily="2" charset="-127"/>
              </a:rPr>
              <a:t>Photoresist</a:t>
            </a:r>
          </a:p>
          <a:p>
            <a:pPr marL="241300" marR="469900" lvl="0" indent="-228600">
              <a:lnSpc>
                <a:spcPct val="150000"/>
              </a:lnSpc>
              <a:buFont typeface="+mj-lt"/>
              <a:buAutoNum type="arabicPeriod"/>
              <a:defRPr/>
            </a:pPr>
            <a:r>
              <a:rPr lang="en-US" altLang="ko-KR" sz="1200" spc="-100" dirty="0">
                <a:solidFill>
                  <a:prstClr val="black">
                    <a:lumMod val="65000"/>
                    <a:lumOff val="35000"/>
                  </a:prstClr>
                </a:solidFill>
                <a:latin typeface="Pretendard" panose="02000503000000020004" pitchFamily="2" charset="-127"/>
                <a:ea typeface="Pretendard" panose="02000503000000020004" pitchFamily="2" charset="-127"/>
              </a:rPr>
              <a:t>Stripper</a:t>
            </a:r>
          </a:p>
          <a:p>
            <a:pPr marL="241300" marR="469900" lvl="0" indent="-228600">
              <a:lnSpc>
                <a:spcPct val="150000"/>
              </a:lnSpc>
              <a:buFont typeface="+mj-lt"/>
              <a:buAutoNum type="arabicPeriod"/>
              <a:defRPr/>
            </a:pPr>
            <a:r>
              <a:rPr lang="en-US" altLang="ko-KR" sz="1200" spc="-100" dirty="0">
                <a:solidFill>
                  <a:prstClr val="black">
                    <a:lumMod val="65000"/>
                    <a:lumOff val="35000"/>
                  </a:prstClr>
                </a:solidFill>
                <a:latin typeface="Pretendard" panose="02000503000000020004" pitchFamily="2" charset="-127"/>
                <a:ea typeface="Pretendard" panose="02000503000000020004" pitchFamily="2" charset="-127"/>
              </a:rPr>
              <a:t>Etchant</a:t>
            </a:r>
          </a:p>
          <a:p>
            <a:pPr marL="241300" marR="469900" lvl="0" indent="-228600">
              <a:lnSpc>
                <a:spcPct val="150000"/>
              </a:lnSpc>
              <a:buFont typeface="+mj-lt"/>
              <a:buAutoNum type="arabicPeriod"/>
              <a:defRPr/>
            </a:pPr>
            <a:r>
              <a:rPr lang="en-US" altLang="ko-KR" sz="1200" spc="-100" dirty="0">
                <a:solidFill>
                  <a:prstClr val="black">
                    <a:lumMod val="65000"/>
                    <a:lumOff val="35000"/>
                  </a:prstClr>
                </a:solidFill>
                <a:latin typeface="Pretendard" panose="02000503000000020004" pitchFamily="2" charset="-127"/>
                <a:ea typeface="Pretendard" panose="02000503000000020004" pitchFamily="2" charset="-127"/>
              </a:rPr>
              <a:t>Color Resist</a:t>
            </a:r>
          </a:p>
          <a:p>
            <a:pPr marL="241300" marR="469900" lvl="0" indent="-228600">
              <a:lnSpc>
                <a:spcPct val="150000"/>
              </a:lnSpc>
              <a:buFont typeface="+mj-lt"/>
              <a:buAutoNum type="arabicPeriod"/>
              <a:defRPr/>
            </a:pPr>
            <a:r>
              <a:rPr lang="en-US" altLang="ko-KR" sz="1200" spc="-100" dirty="0">
                <a:solidFill>
                  <a:prstClr val="black">
                    <a:lumMod val="65000"/>
                    <a:lumOff val="35000"/>
                  </a:prstClr>
                </a:solidFill>
                <a:latin typeface="Pretendard" panose="02000503000000020004" pitchFamily="2" charset="-127"/>
                <a:ea typeface="Pretendard" panose="02000503000000020004" pitchFamily="2" charset="-127"/>
              </a:rPr>
              <a:t>Back-Electrode Materials </a:t>
            </a:r>
          </a:p>
          <a:p>
            <a:pPr marL="241300" marR="469900" lvl="0" indent="-228600">
              <a:lnSpc>
                <a:spcPct val="150000"/>
              </a:lnSpc>
              <a:buFont typeface="+mj-lt"/>
              <a:buAutoNum type="arabicPeriod"/>
              <a:defRPr/>
            </a:pPr>
            <a:r>
              <a:rPr lang="en-US" altLang="ko-KR" sz="1200" spc="-100" dirty="0">
                <a:solidFill>
                  <a:prstClr val="black">
                    <a:lumMod val="65000"/>
                    <a:lumOff val="35000"/>
                  </a:prstClr>
                </a:solidFill>
                <a:latin typeface="Pretendard" panose="02000503000000020004" pitchFamily="2" charset="-127"/>
                <a:ea typeface="Pretendard" panose="02000503000000020004" pitchFamily="2" charset="-127"/>
              </a:rPr>
              <a:t>Hard Coating</a:t>
            </a:r>
          </a:p>
          <a:p>
            <a:pPr marL="241300" marR="469900" lvl="0" indent="-228600">
              <a:lnSpc>
                <a:spcPct val="150000"/>
              </a:lnSpc>
              <a:buFont typeface="+mj-lt"/>
              <a:buAutoNum type="arabicPeriod"/>
              <a:defRPr/>
            </a:pPr>
            <a:r>
              <a:rPr lang="en-US" altLang="ko-KR" sz="1200" spc="-100" dirty="0">
                <a:solidFill>
                  <a:prstClr val="black">
                    <a:lumMod val="65000"/>
                    <a:lumOff val="35000"/>
                  </a:prstClr>
                </a:solidFill>
                <a:latin typeface="Pretendard" panose="02000503000000020004" pitchFamily="2" charset="-127"/>
                <a:ea typeface="Pretendard" panose="02000503000000020004" pitchFamily="2" charset="-127"/>
              </a:rPr>
              <a:t>OC, PR</a:t>
            </a:r>
          </a:p>
          <a:p>
            <a:pPr marL="241300" marR="469900" lvl="0" indent="-228600">
              <a:lnSpc>
                <a:spcPct val="150000"/>
              </a:lnSpc>
              <a:buFont typeface="+mj-lt"/>
              <a:buAutoNum type="arabicPeriod"/>
              <a:defRPr/>
            </a:pPr>
            <a:r>
              <a:rPr lang="en-US" altLang="ko-KR" sz="1200" spc="-100" dirty="0">
                <a:solidFill>
                  <a:prstClr val="black">
                    <a:lumMod val="65000"/>
                    <a:lumOff val="35000"/>
                  </a:prstClr>
                </a:solidFill>
                <a:latin typeface="Pretendard" panose="02000503000000020004" pitchFamily="2" charset="-127"/>
                <a:ea typeface="Pretendard" panose="02000503000000020004" pitchFamily="2" charset="-127"/>
              </a:rPr>
              <a:t>CPL, HTL Prime</a:t>
            </a:r>
          </a:p>
          <a:p>
            <a:pPr marL="241300" marR="469900" lvl="0" indent="-228600">
              <a:lnSpc>
                <a:spcPct val="150000"/>
              </a:lnSpc>
              <a:buFont typeface="+mj-lt"/>
              <a:buAutoNum type="arabicPeriod"/>
              <a:defRPr/>
            </a:pPr>
            <a:r>
              <a:rPr lang="en-US" altLang="ko-KR" sz="1200" spc="-100" dirty="0">
                <a:solidFill>
                  <a:prstClr val="black">
                    <a:lumMod val="65000"/>
                    <a:lumOff val="35000"/>
                  </a:prstClr>
                </a:solidFill>
                <a:latin typeface="Pretendard" panose="02000503000000020004" pitchFamily="2" charset="-127"/>
                <a:ea typeface="Pretendard" panose="02000503000000020004" pitchFamily="2" charset="-127"/>
              </a:rPr>
              <a:t>Optically Clear Resin</a:t>
            </a:r>
            <a:endParaRPr kumimoji="0" lang="ko-KR" altLang="en-US" sz="1200" b="0" i="0" u="none" strike="noStrike" kern="1200" cap="none" spc="-100" normalizeH="0" baseline="0" noProof="0" dirty="0">
              <a:ln>
                <a:noFill/>
              </a:ln>
              <a:solidFill>
                <a:prstClr val="black">
                  <a:lumMod val="65000"/>
                  <a:lumOff val="35000"/>
                </a:prstClr>
              </a:solidFill>
              <a:effectLst/>
              <a:uLnTx/>
              <a:uFillTx/>
              <a:latin typeface="Pretendard" panose="02000503000000020004" pitchFamily="2" charset="-127"/>
              <a:ea typeface="Pretendard" panose="02000503000000020004" pitchFamily="2" charset="-127"/>
              <a:cs typeface="+mn-cs"/>
            </a:endParaRPr>
          </a:p>
        </p:txBody>
      </p:sp>
      <p:sp>
        <p:nvSpPr>
          <p:cNvPr id="18" name="object 37">
            <a:extLst>
              <a:ext uri="{FF2B5EF4-FFF2-40B4-BE49-F238E27FC236}">
                <a16:creationId xmlns:a16="http://schemas.microsoft.com/office/drawing/2014/main" id="{471C729F-AC89-DAB1-2F2C-0A707071372F}"/>
              </a:ext>
            </a:extLst>
          </p:cNvPr>
          <p:cNvSpPr txBox="1"/>
          <p:nvPr/>
        </p:nvSpPr>
        <p:spPr>
          <a:xfrm>
            <a:off x="1360832" y="4353579"/>
            <a:ext cx="2154436" cy="320601"/>
          </a:xfrm>
          <a:prstGeom prst="rect">
            <a:avLst/>
          </a:prstGeom>
        </p:spPr>
        <p:txBody>
          <a:bodyPr vert="horz" wrap="none" lIns="0" tIns="12700" rIns="0" bIns="0" rtlCol="0">
            <a:spAutoFit/>
          </a:bodyPr>
          <a:lstStyle/>
          <a:p>
            <a:pPr lvl="0" fontAlgn="ctr" latinLnBrk="0">
              <a:defRPr/>
            </a:pPr>
            <a:r>
              <a:rPr lang="en-US" altLang="ko-KR" sz="2000" spc="-50" dirty="0">
                <a:solidFill>
                  <a:prstClr val="black">
                    <a:lumMod val="85000"/>
                    <a:lumOff val="15000"/>
                  </a:prstClr>
                </a:solidFill>
                <a:latin typeface="Pretendard SemiBold" panose="02000703000000020004" pitchFamily="2" charset="-127"/>
                <a:ea typeface="Pretendard SemiBold" panose="02000703000000020004" pitchFamily="2" charset="-127"/>
              </a:rPr>
              <a:t>Business Overview</a:t>
            </a:r>
          </a:p>
        </p:txBody>
      </p:sp>
      <p:pic>
        <p:nvPicPr>
          <p:cNvPr id="24" name="그래픽 23">
            <a:extLst>
              <a:ext uri="{FF2B5EF4-FFF2-40B4-BE49-F238E27FC236}">
                <a16:creationId xmlns:a16="http://schemas.microsoft.com/office/drawing/2014/main" id="{3E7861A4-104A-079A-E4F0-12B674A33163}"/>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05280" y="4353579"/>
            <a:ext cx="288131" cy="288131"/>
          </a:xfrm>
          <a:prstGeom prst="rect">
            <a:avLst/>
          </a:prstGeom>
        </p:spPr>
      </p:pic>
      <p:sp>
        <p:nvSpPr>
          <p:cNvPr id="25" name="슬라이드 번호 개체 틀 5">
            <a:extLst>
              <a:ext uri="{FF2B5EF4-FFF2-40B4-BE49-F238E27FC236}">
                <a16:creationId xmlns:a16="http://schemas.microsoft.com/office/drawing/2014/main" id="{E0E25A8D-BB6E-6083-B1F9-2FC71B45F411}"/>
              </a:ext>
            </a:extLst>
          </p:cNvPr>
          <p:cNvSpPr txBox="1">
            <a:spLocks/>
          </p:cNvSpPr>
          <p:nvPr/>
        </p:nvSpPr>
        <p:spPr>
          <a:xfrm>
            <a:off x="695325" y="6392088"/>
            <a:ext cx="2124299" cy="276999"/>
          </a:xfrm>
          <a:prstGeom prst="rect">
            <a:avLst/>
          </a:prstGeom>
        </p:spPr>
        <p:txBody>
          <a:bodyPr wrap="none">
            <a:spAutoFit/>
          </a:bodyPr>
          <a:lstStyle>
            <a:defPPr>
              <a:defRPr lang="ko-KR"/>
            </a:defPPr>
            <a:lvl1pPr marL="0" algn="r" defTabSz="914400" rtl="0" eaLnBrk="1" latinLnBrk="1" hangingPunct="1">
              <a:defRPr sz="1200" kern="1200">
                <a:solidFill>
                  <a:schemeClr val="tx1">
                    <a:lumMod val="50000"/>
                    <a:lumOff val="50000"/>
                  </a:schemeClr>
                </a:solidFill>
                <a:latin typeface="+mn-ea"/>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l"/>
            <a:fld id="{C4C4C93A-0052-4C0A-AFCD-69C966F821AE}" type="slidenum">
              <a:rPr lang="ko-KR" altLang="en-US" smtClean="0">
                <a:latin typeface="+mj-ea"/>
                <a:ea typeface="+mj-ea"/>
              </a:rPr>
              <a:pPr algn="l"/>
              <a:t>14</a:t>
            </a:fld>
            <a:r>
              <a:rPr lang="ko-KR" altLang="en-US" dirty="0">
                <a:latin typeface="+mj-ea"/>
                <a:ea typeface="+mj-ea"/>
              </a:rPr>
              <a:t>   </a:t>
            </a:r>
            <a:r>
              <a:rPr lang="en-US" altLang="ko-KR" dirty="0"/>
              <a:t>2026 Investor Relations </a:t>
            </a:r>
            <a:endParaRPr lang="ko-KR" altLang="en-US" dirty="0"/>
          </a:p>
        </p:txBody>
      </p:sp>
    </p:spTree>
    <p:extLst>
      <p:ext uri="{BB962C8B-B14F-4D97-AF65-F5344CB8AC3E}">
        <p14:creationId xmlns:p14="http://schemas.microsoft.com/office/powerpoint/2010/main" val="24111233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60BD3-0F5C-F579-B5BD-3D7B33A89398}"/>
            </a:ext>
          </a:extLst>
        </p:cNvPr>
        <p:cNvGrpSpPr/>
        <p:nvPr/>
      </p:nvGrpSpPr>
      <p:grpSpPr>
        <a:xfrm>
          <a:off x="0" y="0"/>
          <a:ext cx="0" cy="0"/>
          <a:chOff x="0" y="0"/>
          <a:chExt cx="0" cy="0"/>
        </a:xfrm>
      </p:grpSpPr>
      <p:sp>
        <p:nvSpPr>
          <p:cNvPr id="5" name="사각형: 둥근 모서리 4">
            <a:extLst>
              <a:ext uri="{FF2B5EF4-FFF2-40B4-BE49-F238E27FC236}">
                <a16:creationId xmlns:a16="http://schemas.microsoft.com/office/drawing/2014/main" id="{FF41A0E9-86A8-9DC3-65AE-23AF93FD1AC3}"/>
              </a:ext>
            </a:extLst>
          </p:cNvPr>
          <p:cNvSpPr/>
          <p:nvPr/>
        </p:nvSpPr>
        <p:spPr>
          <a:xfrm>
            <a:off x="814844" y="1960724"/>
            <a:ext cx="4598986" cy="1914608"/>
          </a:xfrm>
          <a:prstGeom prst="roundRect">
            <a:avLst>
              <a:gd name="adj" fmla="val 6153"/>
            </a:avLst>
          </a:prstGeom>
          <a:solidFill>
            <a:schemeClr val="bg1"/>
          </a:solidFill>
          <a:ln>
            <a:noFill/>
          </a:ln>
          <a:effectLst>
            <a:outerShdw blurRad="152400" dist="76200" dir="2700000" algn="ctr" rotWithShape="0">
              <a:schemeClr val="tx1">
                <a:alpha val="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52000" tIns="252000" rIns="216000" bIns="468000" numCol="1" spcCol="0" rtlCol="0" fromWordArt="0" anchor="t" anchorCtr="0" forceAA="0" compatLnSpc="1">
            <a:prstTxWarp prst="textNoShape">
              <a:avLst/>
            </a:prstTxWarp>
            <a:noAutofit/>
          </a:bodyPr>
          <a:lstStyle/>
          <a:p>
            <a:pPr lvl="0" fontAlgn="ctr" latinLnBrk="0">
              <a:defRPr/>
            </a:pPr>
            <a:r>
              <a:rPr kumimoji="0" lang="en-US" altLang="ko-KR" sz="1400" b="0" i="0" u="none" strike="noStrike" kern="1200" cap="none" spc="-50" normalizeH="0" baseline="0" noProof="0" dirty="0">
                <a:ln>
                  <a:noFill/>
                </a:ln>
                <a:solidFill>
                  <a:srgbClr val="5B9BD5"/>
                </a:solidFill>
                <a:effectLst/>
                <a:uLnTx/>
                <a:uFillTx/>
                <a:latin typeface="Pretendard SemiBold" panose="02000703000000020004" pitchFamily="2" charset="-127"/>
                <a:ea typeface="Pretendard SemiBold" panose="02000703000000020004" pitchFamily="2" charset="-127"/>
                <a:cs typeface="맑은 고딕"/>
              </a:rPr>
              <a:t>01. </a:t>
            </a:r>
            <a:r>
              <a:rPr lang="en-US" altLang="ko-KR" sz="1400" spc="-50" dirty="0">
                <a:solidFill>
                  <a:prstClr val="black">
                    <a:lumMod val="75000"/>
                    <a:lumOff val="25000"/>
                  </a:prstClr>
                </a:solidFill>
                <a:latin typeface="Pretendard SemiBold" panose="02000703000000020004" pitchFamily="2" charset="-127"/>
                <a:ea typeface="Pretendard SemiBold" panose="02000703000000020004" pitchFamily="2" charset="-127"/>
              </a:rPr>
              <a:t>Organic Insulating Layer Materials</a:t>
            </a:r>
            <a:endParaRPr kumimoji="0" lang="en-US" altLang="ko-KR" sz="1000" b="0" i="0" u="none" strike="noStrike" kern="1200" cap="none" spc="0" normalizeH="0" baseline="0" noProof="0" dirty="0">
              <a:ln>
                <a:noFill/>
              </a:ln>
              <a:solidFill>
                <a:prstClr val="black">
                  <a:lumMod val="85000"/>
                  <a:lumOff val="15000"/>
                </a:prstClr>
              </a:solidFill>
              <a:effectLst/>
              <a:uLnTx/>
              <a:uFillTx/>
              <a:latin typeface="Pretendard" panose="02000503000000020004" pitchFamily="2" charset="-127"/>
              <a:ea typeface="맑은 고딕" panose="020B0503020000020004" pitchFamily="50" charset="-127"/>
              <a:cs typeface="+mn-cs"/>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kumimoji="0" lang="en-US" altLang="ko-KR" sz="1000" b="0" i="0" u="none" strike="noStrike" kern="1200" cap="none" spc="0" normalizeH="0" baseline="0" noProof="0" dirty="0">
              <a:ln>
                <a:noFill/>
              </a:ln>
              <a:solidFill>
                <a:srgbClr val="6D6E71"/>
              </a:solidFill>
              <a:effectLst/>
              <a:uLnTx/>
              <a:uFillTx/>
              <a:latin typeface="Pretendard" panose="02000503000000020004" pitchFamily="2" charset="-127"/>
              <a:ea typeface="맑은 고딕" panose="020B0503020000020004" pitchFamily="50" charset="-127"/>
              <a:cs typeface="+mn-cs"/>
            </a:endParaRPr>
          </a:p>
          <a:p>
            <a:pPr latinLnBrk="0">
              <a:lnSpc>
                <a:spcPct val="130000"/>
              </a:lnSpc>
              <a:spcAft>
                <a:spcPts val="1200"/>
              </a:spcAft>
              <a:defRPr/>
            </a:pPr>
            <a:r>
              <a:rPr lang="en-US" altLang="ko-KR" sz="1200" spc="-40" dirty="0">
                <a:solidFill>
                  <a:srgbClr val="6D6E71"/>
                </a:solidFill>
                <a:latin typeface="Pretendard" panose="02000503000000020004" pitchFamily="2" charset="-127"/>
                <a:ea typeface="Pretendard" panose="02000503000000020004" pitchFamily="2" charset="-127"/>
              </a:rPr>
              <a:t>It prevents crosstalk between transparent pixel electrodes and data lines in TFT circuits, enabling pixels to overlap adjacent data lines. This significantly expands the panel’s aperture ratio and drives substantial brightness (luminance) enhancement.</a:t>
            </a:r>
          </a:p>
        </p:txBody>
      </p:sp>
      <p:sp>
        <p:nvSpPr>
          <p:cNvPr id="6" name="사각형: 둥근 모서리 5">
            <a:extLst>
              <a:ext uri="{FF2B5EF4-FFF2-40B4-BE49-F238E27FC236}">
                <a16:creationId xmlns:a16="http://schemas.microsoft.com/office/drawing/2014/main" id="{A7F1DEFB-E97B-0697-42BF-100BC7FD0AA3}"/>
              </a:ext>
            </a:extLst>
          </p:cNvPr>
          <p:cNvSpPr/>
          <p:nvPr/>
        </p:nvSpPr>
        <p:spPr>
          <a:xfrm>
            <a:off x="5486400" y="1924622"/>
            <a:ext cx="6045086" cy="1937862"/>
          </a:xfrm>
          <a:prstGeom prst="roundRect">
            <a:avLst>
              <a:gd name="adj" fmla="val 6153"/>
            </a:avLst>
          </a:prstGeom>
          <a:solidFill>
            <a:schemeClr val="bg1"/>
          </a:solidFill>
          <a:ln>
            <a:noFill/>
          </a:ln>
          <a:effectLst>
            <a:outerShdw blurRad="152400" dist="76200" dir="2700000" algn="ctr" rotWithShape="0">
              <a:schemeClr val="tx1">
                <a:alpha val="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52000" tIns="252000" rIns="216000" bIns="252000" numCol="1" spcCol="0" rtlCol="0" fromWordArt="0" anchor="t" anchorCtr="0" forceAA="0" compatLnSpc="1">
            <a:prstTxWarp prst="textNoShape">
              <a:avLst/>
            </a:prstTxWarp>
            <a:noAutofit/>
          </a:bodyPr>
          <a:lstStyle/>
          <a:p>
            <a:pPr lvl="0" fontAlgn="ctr" latinLnBrk="0">
              <a:defRPr/>
            </a:pPr>
            <a:r>
              <a:rPr kumimoji="0" lang="en-US" altLang="ko-KR" sz="1400" b="0" i="0" u="none" strike="noStrike" kern="1200" cap="none" spc="-50" normalizeH="0" baseline="0" noProof="0" dirty="0">
                <a:ln>
                  <a:noFill/>
                </a:ln>
                <a:solidFill>
                  <a:srgbClr val="5B9BD5"/>
                </a:solidFill>
                <a:effectLst/>
                <a:uLnTx/>
                <a:uFillTx/>
                <a:latin typeface="Pretendard SemiBold" panose="02000703000000020004" pitchFamily="2" charset="-127"/>
                <a:ea typeface="Pretendard SemiBold" panose="02000703000000020004" pitchFamily="2" charset="-127"/>
                <a:cs typeface="+mn-cs"/>
              </a:rPr>
              <a:t>02. </a:t>
            </a:r>
            <a:r>
              <a:rPr lang="en-US" altLang="ko-KR" sz="1400" spc="-50" dirty="0">
                <a:solidFill>
                  <a:prstClr val="black">
                    <a:lumMod val="75000"/>
                    <a:lumOff val="25000"/>
                  </a:prstClr>
                </a:solidFill>
                <a:latin typeface="Pretendard SemiBold" panose="02000703000000020004" pitchFamily="2" charset="-127"/>
                <a:ea typeface="Pretendard SemiBold" panose="02000703000000020004" pitchFamily="2" charset="-127"/>
              </a:rPr>
              <a:t>Photoresist</a:t>
            </a:r>
          </a:p>
          <a:p>
            <a:pPr marL="0" marR="0" lvl="0" indent="0" algn="l" defTabSz="914400" rtl="0" eaLnBrk="1" fontAlgn="ctr" latinLnBrk="0" hangingPunct="1">
              <a:lnSpc>
                <a:spcPct val="100000"/>
              </a:lnSpc>
              <a:spcBef>
                <a:spcPts val="0"/>
              </a:spcBef>
              <a:spcAft>
                <a:spcPts val="0"/>
              </a:spcAft>
              <a:buClrTx/>
              <a:buSzTx/>
              <a:buFontTx/>
              <a:buNone/>
              <a:tabLst/>
              <a:defRPr/>
            </a:pPr>
            <a:endParaRPr kumimoji="0" lang="en-US" altLang="ko-KR" sz="1000" b="0" i="0" u="none" strike="noStrike" kern="1200" cap="none" spc="0" normalizeH="0" baseline="0" noProof="0" dirty="0">
              <a:ln>
                <a:noFill/>
              </a:ln>
              <a:solidFill>
                <a:srgbClr val="6D6E71"/>
              </a:solidFill>
              <a:effectLst/>
              <a:uLnTx/>
              <a:uFillTx/>
              <a:latin typeface="Pretendard" panose="02000503000000020004" pitchFamily="2" charset="-127"/>
              <a:ea typeface="맑은 고딕" panose="020B0503020000020004" pitchFamily="50" charset="-127"/>
              <a:cs typeface="+mn-cs"/>
            </a:endParaRPr>
          </a:p>
          <a:p>
            <a:pPr latinLnBrk="0">
              <a:lnSpc>
                <a:spcPct val="130000"/>
              </a:lnSpc>
              <a:spcAft>
                <a:spcPts val="1200"/>
              </a:spcAft>
              <a:defRPr/>
            </a:pPr>
            <a:r>
              <a:rPr lang="en-US" altLang="ko-KR" sz="1200" spc="-40" dirty="0">
                <a:solidFill>
                  <a:srgbClr val="6D6E71"/>
                </a:solidFill>
                <a:latin typeface="Pretendard" panose="02000503000000020004" pitchFamily="2" charset="-127"/>
                <a:ea typeface="Pretendard" panose="02000503000000020004" pitchFamily="2" charset="-127"/>
              </a:rPr>
              <a:t>A functional polymer compound that undergoes chemical reaction upon exposure to specific light wavelengths. By leveraging changes in its physical and chemical properties, it enables precise pattern transfer onto substrates—serving as a critical core material in the photolithography process for TFT-LCD circuit element manufacturing.</a:t>
            </a:r>
          </a:p>
        </p:txBody>
      </p:sp>
      <p:grpSp>
        <p:nvGrpSpPr>
          <p:cNvPr id="7" name="그룹 6">
            <a:extLst>
              <a:ext uri="{FF2B5EF4-FFF2-40B4-BE49-F238E27FC236}">
                <a16:creationId xmlns:a16="http://schemas.microsoft.com/office/drawing/2014/main" id="{183E9744-5BC6-16AD-E185-52E72928FE9E}"/>
              </a:ext>
            </a:extLst>
          </p:cNvPr>
          <p:cNvGrpSpPr/>
          <p:nvPr/>
        </p:nvGrpSpPr>
        <p:grpSpPr>
          <a:xfrm>
            <a:off x="695325" y="409637"/>
            <a:ext cx="10801350" cy="769016"/>
            <a:chOff x="695325" y="409637"/>
            <a:chExt cx="10801350" cy="769016"/>
          </a:xfrm>
        </p:grpSpPr>
        <p:sp>
          <p:nvSpPr>
            <p:cNvPr id="8" name="직사각형 7">
              <a:extLst>
                <a:ext uri="{FF2B5EF4-FFF2-40B4-BE49-F238E27FC236}">
                  <a16:creationId xmlns:a16="http://schemas.microsoft.com/office/drawing/2014/main" id="{9434D06D-87ED-250C-3C32-440287513D43}"/>
                </a:ext>
              </a:extLst>
            </p:cNvPr>
            <p:cNvSpPr/>
            <p:nvPr/>
          </p:nvSpPr>
          <p:spPr>
            <a:xfrm>
              <a:off x="700427" y="686210"/>
              <a:ext cx="2935419" cy="492443"/>
            </a:xfrm>
            <a:prstGeom prst="rect">
              <a:avLst/>
            </a:prstGeom>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2600" b="0" i="0" u="none" strike="noStrike" kern="1200" cap="none" spc="0" normalizeH="0" baseline="0" noProof="0" dirty="0">
                  <a:ln w="1905"/>
                  <a:solidFill>
                    <a:prstClr val="black">
                      <a:lumMod val="85000"/>
                      <a:lumOff val="15000"/>
                    </a:prstClr>
                  </a:solidFill>
                  <a:effectLst/>
                  <a:uLnTx/>
                  <a:uFillTx/>
                  <a:latin typeface="Pretendard ExtraBold" panose="02000903000000020004" pitchFamily="2" charset="-127"/>
                  <a:ea typeface="Pretendard ExtraBold" panose="02000903000000020004" pitchFamily="2" charset="-127"/>
                  <a:cs typeface="+mn-cs"/>
                </a:rPr>
                <a:t>Display Materials</a:t>
              </a:r>
            </a:p>
          </p:txBody>
        </p:sp>
        <p:sp>
          <p:nvSpPr>
            <p:cNvPr id="9" name="직사각형 8">
              <a:extLst>
                <a:ext uri="{FF2B5EF4-FFF2-40B4-BE49-F238E27FC236}">
                  <a16:creationId xmlns:a16="http://schemas.microsoft.com/office/drawing/2014/main" id="{D0268787-DA36-972F-C3FB-29AC5958F07E}"/>
                </a:ext>
              </a:extLst>
            </p:cNvPr>
            <p:cNvSpPr/>
            <p:nvPr/>
          </p:nvSpPr>
          <p:spPr>
            <a:xfrm>
              <a:off x="695325" y="409637"/>
              <a:ext cx="3523722" cy="323165"/>
            </a:xfrm>
            <a:prstGeom prst="rect">
              <a:avLst/>
            </a:prstGeom>
            <a:noFill/>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1500" b="0" i="0" u="none" strike="noStrike" kern="1200" cap="none" spc="0" normalizeH="0" baseline="0" noProof="0" dirty="0">
                  <a:ln w="1905"/>
                  <a:solidFill>
                    <a:srgbClr val="123885"/>
                  </a:solidFill>
                  <a:effectLst/>
                  <a:uLnTx/>
                  <a:uFillTx/>
                  <a:latin typeface="Pretendard SemiBold" panose="02000703000000020004" pitchFamily="2" charset="-127"/>
                  <a:ea typeface="Pretendard SemiBold" panose="02000703000000020004" pitchFamily="2" charset="-127"/>
                  <a:cs typeface="+mn-cs"/>
                </a:rPr>
                <a:t>02. Core Business &amp; Competitiveness</a:t>
              </a:r>
            </a:p>
          </p:txBody>
        </p:sp>
        <p:pic>
          <p:nvPicPr>
            <p:cNvPr id="10" name="그림 9">
              <a:extLst>
                <a:ext uri="{FF2B5EF4-FFF2-40B4-BE49-F238E27FC236}">
                  <a16:creationId xmlns:a16="http://schemas.microsoft.com/office/drawing/2014/main" id="{F934A163-EDFE-109F-E617-12DA9E93A17D}"/>
                </a:ext>
              </a:extLst>
            </p:cNvPr>
            <p:cNvPicPr>
              <a:picLocks noChangeAspect="1"/>
            </p:cNvPicPr>
            <p:nvPr/>
          </p:nvPicPr>
          <p:blipFill>
            <a:blip r:embed="rId2" cstate="print"/>
            <a:stretch>
              <a:fillRect/>
            </a:stretch>
          </p:blipFill>
          <p:spPr>
            <a:xfrm>
              <a:off x="10918703" y="445302"/>
              <a:ext cx="577972" cy="302889"/>
            </a:xfrm>
            <a:prstGeom prst="rect">
              <a:avLst/>
            </a:prstGeom>
          </p:spPr>
        </p:pic>
      </p:grpSp>
      <p:sp>
        <p:nvSpPr>
          <p:cNvPr id="11" name="object 37">
            <a:extLst>
              <a:ext uri="{FF2B5EF4-FFF2-40B4-BE49-F238E27FC236}">
                <a16:creationId xmlns:a16="http://schemas.microsoft.com/office/drawing/2014/main" id="{3BBEC573-BB44-EB8E-B46F-EFE509A0C273}"/>
              </a:ext>
            </a:extLst>
          </p:cNvPr>
          <p:cNvSpPr txBox="1"/>
          <p:nvPr/>
        </p:nvSpPr>
        <p:spPr>
          <a:xfrm>
            <a:off x="1246532" y="1529922"/>
            <a:ext cx="2394886" cy="320601"/>
          </a:xfrm>
          <a:prstGeom prst="rect">
            <a:avLst/>
          </a:prstGeom>
        </p:spPr>
        <p:txBody>
          <a:bodyPr vert="horz" wrap="none" lIns="0" tIns="12700" rIns="0" bIns="0" rtlCol="0">
            <a:spAutoFit/>
          </a:bodyPr>
          <a:lstStyle/>
          <a:p>
            <a:pPr lvl="0" fontAlgn="ctr" latinLnBrk="0">
              <a:defRPr/>
            </a:pPr>
            <a:r>
              <a:rPr lang="en-US" altLang="ko-KR" sz="2000" spc="-50" dirty="0">
                <a:solidFill>
                  <a:prstClr val="black">
                    <a:lumMod val="85000"/>
                    <a:lumOff val="15000"/>
                  </a:prstClr>
                </a:solidFill>
                <a:latin typeface="Pretendard SemiBold" panose="02000703000000020004" pitchFamily="2" charset="-127"/>
                <a:ea typeface="Pretendard SemiBold" panose="02000703000000020004" pitchFamily="2" charset="-127"/>
              </a:rPr>
              <a:t>Key Product Portfolio</a:t>
            </a:r>
          </a:p>
        </p:txBody>
      </p:sp>
      <p:pic>
        <p:nvPicPr>
          <p:cNvPr id="12" name="그래픽 11">
            <a:extLst>
              <a:ext uri="{FF2B5EF4-FFF2-40B4-BE49-F238E27FC236}">
                <a16:creationId xmlns:a16="http://schemas.microsoft.com/office/drawing/2014/main" id="{B4EB8751-9BC8-BC21-60C1-366729B1CDD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90980" y="1544436"/>
            <a:ext cx="288131" cy="288131"/>
          </a:xfrm>
          <a:prstGeom prst="rect">
            <a:avLst/>
          </a:prstGeom>
        </p:spPr>
      </p:pic>
      <p:sp>
        <p:nvSpPr>
          <p:cNvPr id="19" name="사각형: 둥근 모서리 18">
            <a:extLst>
              <a:ext uri="{FF2B5EF4-FFF2-40B4-BE49-F238E27FC236}">
                <a16:creationId xmlns:a16="http://schemas.microsoft.com/office/drawing/2014/main" id="{2611D87E-98CA-DAB3-F062-A7F9442A4136}"/>
              </a:ext>
            </a:extLst>
          </p:cNvPr>
          <p:cNvSpPr/>
          <p:nvPr/>
        </p:nvSpPr>
        <p:spPr>
          <a:xfrm>
            <a:off x="819498" y="3961613"/>
            <a:ext cx="3128388" cy="2129851"/>
          </a:xfrm>
          <a:prstGeom prst="roundRect">
            <a:avLst>
              <a:gd name="adj" fmla="val 6153"/>
            </a:avLst>
          </a:prstGeom>
          <a:solidFill>
            <a:schemeClr val="bg1"/>
          </a:solidFill>
          <a:ln>
            <a:noFill/>
          </a:ln>
          <a:effectLst>
            <a:outerShdw blurRad="152400" dist="76200" dir="2700000" algn="ctr" rotWithShape="0">
              <a:schemeClr val="tx1">
                <a:alpha val="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52000" tIns="252000" rIns="216000" bIns="252000" numCol="1" spcCol="0" rtlCol="0" fromWordArt="0" anchor="t" anchorCtr="0" forceAA="0" compatLnSpc="1">
            <a:prstTxWarp prst="textNoShape">
              <a:avLst/>
            </a:prstTxWarp>
            <a:noAutofit/>
          </a:bodyPr>
          <a:lstStyle/>
          <a:p>
            <a:pPr lvl="0" fontAlgn="ctr" latinLnBrk="0">
              <a:defRPr/>
            </a:pPr>
            <a:r>
              <a:rPr kumimoji="0" lang="en-US" altLang="ko-KR" sz="1400" b="0" i="0" u="none" strike="noStrike" kern="1200" cap="none" spc="-50" normalizeH="0" baseline="0" noProof="0" dirty="0">
                <a:ln>
                  <a:noFill/>
                </a:ln>
                <a:solidFill>
                  <a:srgbClr val="5B9BD5"/>
                </a:solidFill>
                <a:effectLst/>
                <a:uLnTx/>
                <a:uFillTx/>
                <a:latin typeface="Pretendard SemiBold" panose="02000703000000020004" pitchFamily="2" charset="-127"/>
                <a:ea typeface="Pretendard SemiBold" panose="02000703000000020004" pitchFamily="2" charset="-127"/>
                <a:cs typeface="+mn-cs"/>
              </a:rPr>
              <a:t>03. </a:t>
            </a:r>
            <a:r>
              <a:rPr lang="en-US" altLang="ko-KR" sz="1400" spc="-50" dirty="0">
                <a:solidFill>
                  <a:prstClr val="black">
                    <a:lumMod val="75000"/>
                    <a:lumOff val="25000"/>
                  </a:prstClr>
                </a:solidFill>
                <a:latin typeface="Pretendard SemiBold" panose="02000703000000020004" pitchFamily="2" charset="-127"/>
                <a:ea typeface="Pretendard SemiBold" panose="02000703000000020004" pitchFamily="2" charset="-127"/>
              </a:rPr>
              <a:t>Stripper</a:t>
            </a:r>
          </a:p>
          <a:p>
            <a:pPr marL="0" marR="0" lvl="0" indent="0" algn="l" defTabSz="914400" rtl="0" eaLnBrk="1" fontAlgn="ctr" latinLnBrk="0" hangingPunct="1">
              <a:lnSpc>
                <a:spcPct val="100000"/>
              </a:lnSpc>
              <a:spcBef>
                <a:spcPts val="0"/>
              </a:spcBef>
              <a:spcAft>
                <a:spcPts val="0"/>
              </a:spcAft>
              <a:buClrTx/>
              <a:buSzTx/>
              <a:buFontTx/>
              <a:buNone/>
              <a:tabLst/>
              <a:defRPr/>
            </a:pPr>
            <a:endParaRPr kumimoji="0" lang="en-US" altLang="ko-KR" sz="1000" b="0" i="0" u="none" strike="noStrike" kern="1200" cap="none" spc="0" normalizeH="0" baseline="0" noProof="0" dirty="0">
              <a:ln>
                <a:noFill/>
              </a:ln>
              <a:solidFill>
                <a:srgbClr val="6D6E71"/>
              </a:solidFill>
              <a:effectLst/>
              <a:uLnTx/>
              <a:uFillTx/>
              <a:latin typeface="Pretendard" panose="02000503000000020004" pitchFamily="2" charset="-127"/>
              <a:ea typeface="맑은 고딕" panose="020B0503020000020004" pitchFamily="50" charset="-127"/>
              <a:cs typeface="+mn-cs"/>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kumimoji="0" lang="en-US" altLang="ko-KR" sz="1000" b="0" i="0" u="none" strike="noStrike" kern="1200" cap="none" spc="0" normalizeH="0" baseline="0" noProof="0" dirty="0">
              <a:ln>
                <a:noFill/>
              </a:ln>
              <a:solidFill>
                <a:srgbClr val="6D6E71"/>
              </a:solidFill>
              <a:effectLst/>
              <a:uLnTx/>
              <a:uFillTx/>
              <a:latin typeface="Pretendard" panose="02000503000000020004" pitchFamily="2" charset="-127"/>
              <a:ea typeface="맑은 고딕" panose="020B0503020000020004" pitchFamily="50" charset="-127"/>
              <a:cs typeface="+mn-cs"/>
            </a:endParaRPr>
          </a:p>
          <a:p>
            <a:pPr latinLnBrk="0">
              <a:lnSpc>
                <a:spcPct val="130000"/>
              </a:lnSpc>
              <a:spcAft>
                <a:spcPts val="1200"/>
              </a:spcAft>
              <a:defRPr/>
            </a:pPr>
            <a:r>
              <a:rPr lang="en-US" altLang="ko-KR" sz="1200" spc="-40" dirty="0">
                <a:solidFill>
                  <a:srgbClr val="6D6E71"/>
                </a:solidFill>
                <a:latin typeface="Pretendard" panose="02000503000000020004" pitchFamily="2" charset="-127"/>
                <a:ea typeface="Pretendard" panose="02000503000000020004" pitchFamily="2" charset="-127"/>
              </a:rPr>
              <a:t>Removes PR and organic residues in display manufacturing while preventing metal interconnect corrosion.</a:t>
            </a:r>
          </a:p>
        </p:txBody>
      </p:sp>
      <p:sp>
        <p:nvSpPr>
          <p:cNvPr id="20" name="사각형: 둥근 모서리 19">
            <a:extLst>
              <a:ext uri="{FF2B5EF4-FFF2-40B4-BE49-F238E27FC236}">
                <a16:creationId xmlns:a16="http://schemas.microsoft.com/office/drawing/2014/main" id="{F92E3B9B-45A3-E07F-E7A2-FE7917252CAB}"/>
              </a:ext>
            </a:extLst>
          </p:cNvPr>
          <p:cNvSpPr/>
          <p:nvPr/>
        </p:nvSpPr>
        <p:spPr>
          <a:xfrm>
            <a:off x="4049463" y="3961613"/>
            <a:ext cx="3135108" cy="2129851"/>
          </a:xfrm>
          <a:prstGeom prst="roundRect">
            <a:avLst>
              <a:gd name="adj" fmla="val 6153"/>
            </a:avLst>
          </a:prstGeom>
          <a:solidFill>
            <a:schemeClr val="bg1"/>
          </a:solidFill>
          <a:ln>
            <a:noFill/>
          </a:ln>
          <a:effectLst>
            <a:outerShdw blurRad="152400" dist="76200" dir="2700000" algn="ctr" rotWithShape="0">
              <a:schemeClr val="tx1">
                <a:alpha val="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52000" tIns="252000" rIns="216000" bIns="252000" numCol="1" spcCol="0" rtlCol="0" fromWordArt="0" anchor="t" anchorCtr="0" forceAA="0" compatLnSpc="1">
            <a:prstTxWarp prst="textNoShape">
              <a:avLst/>
            </a:prstTxWarp>
            <a:noAutofit/>
          </a:bodyPr>
          <a:lstStyle/>
          <a:p>
            <a:pPr lvl="0" fontAlgn="ctr" latinLnBrk="0">
              <a:defRPr/>
            </a:pPr>
            <a:r>
              <a:rPr kumimoji="0" lang="en-US" altLang="ko-KR" sz="1400" b="0" i="0" u="none" strike="noStrike" kern="1200" cap="none" spc="-50" normalizeH="0" baseline="0" noProof="0" dirty="0">
                <a:ln>
                  <a:noFill/>
                </a:ln>
                <a:solidFill>
                  <a:srgbClr val="5B9BD5"/>
                </a:solidFill>
                <a:effectLst/>
                <a:uLnTx/>
                <a:uFillTx/>
                <a:latin typeface="Pretendard SemiBold" panose="02000703000000020004" pitchFamily="2" charset="-127"/>
                <a:ea typeface="Pretendard SemiBold" panose="02000703000000020004" pitchFamily="2" charset="-127"/>
                <a:cs typeface="+mn-cs"/>
              </a:rPr>
              <a:t>04. </a:t>
            </a:r>
            <a:r>
              <a:rPr lang="en-US" altLang="ko-KR" sz="1400" spc="-50" dirty="0">
                <a:solidFill>
                  <a:prstClr val="black">
                    <a:lumMod val="75000"/>
                    <a:lumOff val="25000"/>
                  </a:prstClr>
                </a:solidFill>
                <a:latin typeface="Pretendard SemiBold" panose="02000703000000020004" pitchFamily="2" charset="-127"/>
                <a:ea typeface="Pretendard SemiBold" panose="02000703000000020004" pitchFamily="2" charset="-127"/>
              </a:rPr>
              <a:t>Etchant</a:t>
            </a:r>
          </a:p>
          <a:p>
            <a:pPr marL="0" marR="0" lvl="0" indent="0" algn="l" defTabSz="914400" rtl="0" eaLnBrk="1" fontAlgn="ctr" latinLnBrk="0" hangingPunct="1">
              <a:lnSpc>
                <a:spcPct val="100000"/>
              </a:lnSpc>
              <a:spcBef>
                <a:spcPts val="0"/>
              </a:spcBef>
              <a:spcAft>
                <a:spcPts val="0"/>
              </a:spcAft>
              <a:buClrTx/>
              <a:buSzTx/>
              <a:buFontTx/>
              <a:buNone/>
              <a:tabLst/>
              <a:defRPr/>
            </a:pPr>
            <a:endParaRPr kumimoji="0" lang="en-US" altLang="ko-KR" sz="1000" b="0" i="0" u="none" strike="noStrike" kern="1200" cap="none" spc="0" normalizeH="0" baseline="0" noProof="0" dirty="0">
              <a:ln>
                <a:noFill/>
              </a:ln>
              <a:solidFill>
                <a:srgbClr val="6D6E71"/>
              </a:solidFill>
              <a:effectLst/>
              <a:uLnTx/>
              <a:uFillTx/>
              <a:latin typeface="Pretendard" panose="02000503000000020004" pitchFamily="2" charset="-127"/>
              <a:ea typeface="맑은 고딕" panose="020B0503020000020004" pitchFamily="50" charset="-127"/>
              <a:cs typeface="+mn-cs"/>
            </a:endParaRPr>
          </a:p>
          <a:p>
            <a:pPr marR="5080" lvl="0" latinLnBrk="0">
              <a:lnSpc>
                <a:spcPct val="130000"/>
              </a:lnSpc>
              <a:spcBef>
                <a:spcPts val="100"/>
              </a:spcBef>
              <a:spcAft>
                <a:spcPts val="1200"/>
              </a:spcAft>
              <a:defRPr/>
            </a:pPr>
            <a:r>
              <a:rPr lang="en-US" altLang="ko-KR" sz="1200" spc="-40" dirty="0">
                <a:solidFill>
                  <a:srgbClr val="6D6E71"/>
                </a:solidFill>
                <a:latin typeface="Pretendard" panose="02000503000000020004" pitchFamily="2" charset="-127"/>
                <a:ea typeface="Pretendard" panose="02000503000000020004" pitchFamily="2" charset="-127"/>
              </a:rPr>
              <a:t>An acid-based material used in the etching process to form fine circuits by selectively or simultaneously removing multi-layered metal films.</a:t>
            </a:r>
          </a:p>
        </p:txBody>
      </p:sp>
      <p:sp>
        <p:nvSpPr>
          <p:cNvPr id="21" name="사각형: 둥근 모서리 20">
            <a:extLst>
              <a:ext uri="{FF2B5EF4-FFF2-40B4-BE49-F238E27FC236}">
                <a16:creationId xmlns:a16="http://schemas.microsoft.com/office/drawing/2014/main" id="{35060901-768B-15BA-552F-789BAC7B5A10}"/>
              </a:ext>
            </a:extLst>
          </p:cNvPr>
          <p:cNvSpPr/>
          <p:nvPr/>
        </p:nvSpPr>
        <p:spPr>
          <a:xfrm>
            <a:off x="7279428" y="3961613"/>
            <a:ext cx="4217247" cy="2129851"/>
          </a:xfrm>
          <a:prstGeom prst="roundRect">
            <a:avLst>
              <a:gd name="adj" fmla="val 6153"/>
            </a:avLst>
          </a:prstGeom>
          <a:solidFill>
            <a:schemeClr val="bg1"/>
          </a:solidFill>
          <a:ln>
            <a:noFill/>
          </a:ln>
          <a:effectLst>
            <a:outerShdw blurRad="152400" dist="76200" dir="2700000" algn="ctr" rotWithShape="0">
              <a:schemeClr val="tx1">
                <a:alpha val="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52000" tIns="252000" rIns="216000" bIns="252000" numCol="1" spcCol="0" rtlCol="0" fromWordArt="0" anchor="t" anchorCtr="0" forceAA="0" compatLnSpc="1">
            <a:prstTxWarp prst="textNoShape">
              <a:avLst/>
            </a:prstTxWarp>
            <a:noAutofit/>
          </a:bodyPr>
          <a:lstStyle/>
          <a:p>
            <a:pPr lvl="0" fontAlgn="ctr" latinLnBrk="0">
              <a:defRPr/>
            </a:pPr>
            <a:r>
              <a:rPr kumimoji="0" lang="en-US" altLang="ko-KR" sz="1400" b="0" i="0" u="none" strike="noStrike" kern="1200" cap="none" spc="-50" normalizeH="0" baseline="0" noProof="0" dirty="0">
                <a:ln>
                  <a:noFill/>
                </a:ln>
                <a:solidFill>
                  <a:srgbClr val="5B9BD5"/>
                </a:solidFill>
                <a:effectLst/>
                <a:uLnTx/>
                <a:uFillTx/>
                <a:latin typeface="Pretendard SemiBold" panose="02000703000000020004" pitchFamily="2" charset="-127"/>
                <a:ea typeface="Pretendard SemiBold" panose="02000703000000020004" pitchFamily="2" charset="-127"/>
                <a:cs typeface="+mn-cs"/>
              </a:rPr>
              <a:t>05. </a:t>
            </a:r>
            <a:r>
              <a:rPr lang="en-US" altLang="ko-KR" sz="1400" spc="-50" dirty="0">
                <a:solidFill>
                  <a:prstClr val="black">
                    <a:lumMod val="75000"/>
                    <a:lumOff val="25000"/>
                  </a:prstClr>
                </a:solidFill>
                <a:latin typeface="Pretendard SemiBold" panose="02000703000000020004" pitchFamily="2" charset="-127"/>
                <a:ea typeface="Pretendard SemiBold" panose="02000703000000020004" pitchFamily="2" charset="-127"/>
              </a:rPr>
              <a:t>Color Resist</a:t>
            </a:r>
            <a:endParaRPr kumimoji="0" lang="en-US" altLang="ko-KR" sz="1000" b="0" i="0" u="none" strike="noStrike" kern="1200" cap="none" spc="0" normalizeH="0" baseline="0" noProof="0" dirty="0">
              <a:ln>
                <a:noFill/>
              </a:ln>
              <a:solidFill>
                <a:prstClr val="black">
                  <a:lumMod val="75000"/>
                  <a:lumOff val="25000"/>
                </a:prstClr>
              </a:solidFill>
              <a:effectLst/>
              <a:uLnTx/>
              <a:uFillTx/>
              <a:latin typeface="Pretendard" panose="02000503000000020004" pitchFamily="2" charset="-127"/>
              <a:ea typeface="맑은 고딕" panose="020B0503020000020004" pitchFamily="50" charset="-127"/>
              <a:cs typeface="+mn-cs"/>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kumimoji="0" lang="en-US" altLang="ko-KR" sz="1000" b="0" i="0" u="none" strike="noStrike" kern="1200" cap="none" spc="0" normalizeH="0" baseline="0" noProof="0" dirty="0">
              <a:ln>
                <a:noFill/>
              </a:ln>
              <a:solidFill>
                <a:srgbClr val="6D6E71"/>
              </a:solidFill>
              <a:effectLst/>
              <a:uLnTx/>
              <a:uFillTx/>
              <a:latin typeface="Pretendard" panose="02000503000000020004" pitchFamily="2" charset="-127"/>
              <a:ea typeface="맑은 고딕" panose="020B0503020000020004" pitchFamily="50" charset="-127"/>
              <a:cs typeface="+mn-cs"/>
            </a:endParaRPr>
          </a:p>
          <a:p>
            <a:pPr latinLnBrk="0">
              <a:lnSpc>
                <a:spcPct val="130000"/>
              </a:lnSpc>
              <a:spcAft>
                <a:spcPts val="1200"/>
              </a:spcAft>
              <a:defRPr/>
            </a:pPr>
            <a:r>
              <a:rPr lang="en-US" altLang="ko-KR" sz="1200" spc="-40" dirty="0">
                <a:solidFill>
                  <a:srgbClr val="6D6E71"/>
                </a:solidFill>
                <a:latin typeface="Pretendard" panose="02000503000000020004" pitchFamily="2" charset="-127"/>
                <a:ea typeface="Pretendard" panose="02000503000000020004" pitchFamily="2" charset="-127"/>
              </a:rPr>
              <a:t>An organic compound containing RGB pigments that filters backlight into precise Red, Green, and Blue subpixels, generating target colors via electrical signals.</a:t>
            </a:r>
          </a:p>
        </p:txBody>
      </p:sp>
      <p:sp>
        <p:nvSpPr>
          <p:cNvPr id="22" name="슬라이드 번호 개체 틀 5">
            <a:extLst>
              <a:ext uri="{FF2B5EF4-FFF2-40B4-BE49-F238E27FC236}">
                <a16:creationId xmlns:a16="http://schemas.microsoft.com/office/drawing/2014/main" id="{A2DE5B51-544C-E920-F8F0-E26A7F83E980}"/>
              </a:ext>
            </a:extLst>
          </p:cNvPr>
          <p:cNvSpPr txBox="1">
            <a:spLocks/>
          </p:cNvSpPr>
          <p:nvPr/>
        </p:nvSpPr>
        <p:spPr>
          <a:xfrm>
            <a:off x="695325" y="6392088"/>
            <a:ext cx="2124299" cy="276999"/>
          </a:xfrm>
          <a:prstGeom prst="rect">
            <a:avLst/>
          </a:prstGeom>
        </p:spPr>
        <p:txBody>
          <a:bodyPr wrap="none">
            <a:spAutoFit/>
          </a:bodyPr>
          <a:lstStyle>
            <a:defPPr>
              <a:defRPr lang="ko-KR"/>
            </a:defPPr>
            <a:lvl1pPr marL="0" algn="r" defTabSz="914400" rtl="0" eaLnBrk="1" latinLnBrk="1" hangingPunct="1">
              <a:defRPr sz="1200" kern="1200">
                <a:solidFill>
                  <a:schemeClr val="tx1">
                    <a:lumMod val="50000"/>
                    <a:lumOff val="50000"/>
                  </a:schemeClr>
                </a:solidFill>
                <a:latin typeface="+mn-ea"/>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l"/>
            <a:fld id="{C4C4C93A-0052-4C0A-AFCD-69C966F821AE}" type="slidenum">
              <a:rPr lang="ko-KR" altLang="en-US" smtClean="0">
                <a:latin typeface="+mj-ea"/>
                <a:ea typeface="+mj-ea"/>
              </a:rPr>
              <a:pPr algn="l"/>
              <a:t>15</a:t>
            </a:fld>
            <a:r>
              <a:rPr lang="ko-KR" altLang="en-US" dirty="0">
                <a:latin typeface="+mj-ea"/>
                <a:ea typeface="+mj-ea"/>
              </a:rPr>
              <a:t>   </a:t>
            </a:r>
            <a:r>
              <a:rPr lang="en-US" altLang="ko-KR" dirty="0"/>
              <a:t>2026 Investor Relations </a:t>
            </a:r>
            <a:endParaRPr lang="ko-KR" altLang="en-US" dirty="0"/>
          </a:p>
        </p:txBody>
      </p:sp>
    </p:spTree>
    <p:extLst>
      <p:ext uri="{BB962C8B-B14F-4D97-AF65-F5344CB8AC3E}">
        <p14:creationId xmlns:p14="http://schemas.microsoft.com/office/powerpoint/2010/main" val="9580906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60BD3-0F5C-F579-B5BD-3D7B33A89398}"/>
            </a:ext>
          </a:extLst>
        </p:cNvPr>
        <p:cNvGrpSpPr/>
        <p:nvPr/>
      </p:nvGrpSpPr>
      <p:grpSpPr>
        <a:xfrm>
          <a:off x="0" y="0"/>
          <a:ext cx="0" cy="0"/>
          <a:chOff x="0" y="0"/>
          <a:chExt cx="0" cy="0"/>
        </a:xfrm>
      </p:grpSpPr>
      <p:sp>
        <p:nvSpPr>
          <p:cNvPr id="2" name="사각형: 둥근 모서리 1">
            <a:extLst>
              <a:ext uri="{FF2B5EF4-FFF2-40B4-BE49-F238E27FC236}">
                <a16:creationId xmlns:a16="http://schemas.microsoft.com/office/drawing/2014/main" id="{EFBDD0DE-A39E-53A0-3CE8-280B5C770E5B}"/>
              </a:ext>
            </a:extLst>
          </p:cNvPr>
          <p:cNvSpPr/>
          <p:nvPr/>
        </p:nvSpPr>
        <p:spPr>
          <a:xfrm>
            <a:off x="824119" y="1844661"/>
            <a:ext cx="3922051" cy="1836714"/>
          </a:xfrm>
          <a:prstGeom prst="roundRect">
            <a:avLst>
              <a:gd name="adj" fmla="val 6153"/>
            </a:avLst>
          </a:prstGeom>
          <a:solidFill>
            <a:schemeClr val="bg1"/>
          </a:solidFill>
          <a:ln>
            <a:noFill/>
          </a:ln>
          <a:effectLst>
            <a:outerShdw blurRad="152400" dist="76200" dir="2700000" algn="ctr" rotWithShape="0">
              <a:schemeClr val="tx1">
                <a:alpha val="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52000" tIns="252000" rIns="252000" bIns="252000" numCol="1" spcCol="0" rtlCol="0" fromWordArt="0" anchor="t" anchorCtr="0" forceAA="0" compatLnSpc="1">
            <a:prstTxWarp prst="textNoShape">
              <a:avLst/>
            </a:prstTxWarp>
            <a:noAutofit/>
          </a:bodyPr>
          <a:lstStyle/>
          <a:p>
            <a:pPr lvl="0" fontAlgn="ctr" latinLnBrk="0">
              <a:defRPr/>
            </a:pPr>
            <a:r>
              <a:rPr kumimoji="0" lang="en-US" altLang="ko-KR" sz="1400" b="0" i="0" u="none" strike="noStrike" kern="1200" cap="none" spc="-50" normalizeH="0" baseline="0" noProof="0" dirty="0">
                <a:ln>
                  <a:noFill/>
                </a:ln>
                <a:solidFill>
                  <a:srgbClr val="5B9BD5"/>
                </a:solidFill>
                <a:effectLst/>
                <a:uLnTx/>
                <a:uFillTx/>
                <a:latin typeface="Pretendard SemiBold" panose="02000703000000020004" pitchFamily="2" charset="-127"/>
                <a:ea typeface="Pretendard SemiBold" panose="02000703000000020004" pitchFamily="2" charset="-127"/>
                <a:cs typeface="+mn-cs"/>
              </a:rPr>
              <a:t>06. </a:t>
            </a:r>
            <a:r>
              <a:rPr lang="en-US" altLang="ko-KR" sz="1400" spc="-50" dirty="0">
                <a:solidFill>
                  <a:prstClr val="black">
                    <a:lumMod val="75000"/>
                    <a:lumOff val="25000"/>
                  </a:prstClr>
                </a:solidFill>
                <a:latin typeface="Pretendard SemiBold" panose="02000703000000020004" pitchFamily="2" charset="-127"/>
                <a:ea typeface="Pretendard SemiBold" panose="02000703000000020004" pitchFamily="2" charset="-127"/>
              </a:rPr>
              <a:t>Back-Electrode Materials</a:t>
            </a:r>
            <a:endParaRPr kumimoji="0" lang="en-US" altLang="ko-KR" sz="1000" b="0" i="0" u="none" strike="noStrike" kern="1200" cap="none" spc="0" normalizeH="0" baseline="0" noProof="0" dirty="0">
              <a:ln>
                <a:noFill/>
              </a:ln>
              <a:solidFill>
                <a:prstClr val="black">
                  <a:lumMod val="75000"/>
                  <a:lumOff val="25000"/>
                </a:prstClr>
              </a:solidFill>
              <a:effectLst/>
              <a:uLnTx/>
              <a:uFillTx/>
              <a:latin typeface="Pretendard" panose="02000503000000020004" pitchFamily="2" charset="-127"/>
              <a:ea typeface="맑은 고딕" panose="020B0503020000020004" pitchFamily="50" charset="-127"/>
              <a:cs typeface="+mn-cs"/>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kumimoji="0" lang="en-US" altLang="ko-KR" sz="1000" b="0" i="0" u="none" strike="noStrike" kern="1200" cap="none" spc="0" normalizeH="0" baseline="0" noProof="0" dirty="0">
              <a:ln>
                <a:noFill/>
              </a:ln>
              <a:solidFill>
                <a:srgbClr val="6D6E71"/>
              </a:solidFill>
              <a:effectLst/>
              <a:uLnTx/>
              <a:uFillTx/>
              <a:latin typeface="Pretendard" panose="02000503000000020004" pitchFamily="2" charset="-127"/>
              <a:ea typeface="맑은 고딕" panose="020B0503020000020004" pitchFamily="50" charset="-127"/>
              <a:cs typeface="+mn-cs"/>
            </a:endParaRPr>
          </a:p>
          <a:p>
            <a:pPr latinLnBrk="0">
              <a:lnSpc>
                <a:spcPct val="130000"/>
              </a:lnSpc>
              <a:spcAft>
                <a:spcPts val="1200"/>
              </a:spcAft>
              <a:defRPr/>
            </a:pPr>
            <a:r>
              <a:rPr lang="en-US" altLang="ko-KR" sz="1200" spc="-40" dirty="0">
                <a:solidFill>
                  <a:srgbClr val="6D6E71"/>
                </a:solidFill>
                <a:latin typeface="Pretendard" panose="02000503000000020004" pitchFamily="2" charset="-127"/>
                <a:ea typeface="Pretendard" panose="02000503000000020004" pitchFamily="2" charset="-127"/>
              </a:rPr>
              <a:t>A conductive polymer material applied to the back of electrodes that dissipates static electricity, enhancing touch sensitivity and protecting internal components.</a:t>
            </a:r>
          </a:p>
        </p:txBody>
      </p:sp>
      <p:grpSp>
        <p:nvGrpSpPr>
          <p:cNvPr id="3" name="그룹 2">
            <a:extLst>
              <a:ext uri="{FF2B5EF4-FFF2-40B4-BE49-F238E27FC236}">
                <a16:creationId xmlns:a16="http://schemas.microsoft.com/office/drawing/2014/main" id="{4F8B9753-DAC2-16F0-F072-CC0EFEF1AFBF}"/>
              </a:ext>
            </a:extLst>
          </p:cNvPr>
          <p:cNvGrpSpPr/>
          <p:nvPr/>
        </p:nvGrpSpPr>
        <p:grpSpPr>
          <a:xfrm>
            <a:off x="695325" y="409637"/>
            <a:ext cx="10801350" cy="769016"/>
            <a:chOff x="695325" y="409637"/>
            <a:chExt cx="10801350" cy="769016"/>
          </a:xfrm>
        </p:grpSpPr>
        <p:sp>
          <p:nvSpPr>
            <p:cNvPr id="4" name="직사각형 3">
              <a:extLst>
                <a:ext uri="{FF2B5EF4-FFF2-40B4-BE49-F238E27FC236}">
                  <a16:creationId xmlns:a16="http://schemas.microsoft.com/office/drawing/2014/main" id="{1C30520B-D422-201B-E267-45BB7A1FA7A5}"/>
                </a:ext>
              </a:extLst>
            </p:cNvPr>
            <p:cNvSpPr/>
            <p:nvPr/>
          </p:nvSpPr>
          <p:spPr>
            <a:xfrm>
              <a:off x="700427" y="686210"/>
              <a:ext cx="2935419" cy="492443"/>
            </a:xfrm>
            <a:prstGeom prst="rect">
              <a:avLst/>
            </a:prstGeom>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2600" b="0" i="0" u="none" strike="noStrike" kern="1200" cap="none" spc="0" normalizeH="0" baseline="0" noProof="0" dirty="0">
                  <a:ln w="1905"/>
                  <a:solidFill>
                    <a:prstClr val="black">
                      <a:lumMod val="85000"/>
                      <a:lumOff val="15000"/>
                    </a:prstClr>
                  </a:solidFill>
                  <a:effectLst/>
                  <a:uLnTx/>
                  <a:uFillTx/>
                  <a:latin typeface="Pretendard ExtraBold" panose="02000903000000020004" pitchFamily="2" charset="-127"/>
                  <a:ea typeface="Pretendard ExtraBold" panose="02000903000000020004" pitchFamily="2" charset="-127"/>
                  <a:cs typeface="+mn-cs"/>
                </a:rPr>
                <a:t>Display Materials</a:t>
              </a:r>
            </a:p>
          </p:txBody>
        </p:sp>
        <p:sp>
          <p:nvSpPr>
            <p:cNvPr id="5" name="직사각형 4">
              <a:extLst>
                <a:ext uri="{FF2B5EF4-FFF2-40B4-BE49-F238E27FC236}">
                  <a16:creationId xmlns:a16="http://schemas.microsoft.com/office/drawing/2014/main" id="{5ECB49FA-8E23-FFCE-DF5B-8F2CD4A653B9}"/>
                </a:ext>
              </a:extLst>
            </p:cNvPr>
            <p:cNvSpPr/>
            <p:nvPr/>
          </p:nvSpPr>
          <p:spPr>
            <a:xfrm>
              <a:off x="695325" y="409637"/>
              <a:ext cx="3523722" cy="323165"/>
            </a:xfrm>
            <a:prstGeom prst="rect">
              <a:avLst/>
            </a:prstGeom>
            <a:noFill/>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1500" b="0" i="0" u="none" strike="noStrike" kern="1200" cap="none" spc="0" normalizeH="0" baseline="0" noProof="0" dirty="0">
                  <a:ln w="1905"/>
                  <a:solidFill>
                    <a:srgbClr val="123885"/>
                  </a:solidFill>
                  <a:effectLst/>
                  <a:uLnTx/>
                  <a:uFillTx/>
                  <a:latin typeface="Pretendard SemiBold" panose="02000703000000020004" pitchFamily="2" charset="-127"/>
                  <a:ea typeface="Pretendard SemiBold" panose="02000703000000020004" pitchFamily="2" charset="-127"/>
                  <a:cs typeface="+mn-cs"/>
                </a:rPr>
                <a:t>02. Core Business &amp; Competitiveness</a:t>
              </a:r>
            </a:p>
          </p:txBody>
        </p:sp>
        <p:pic>
          <p:nvPicPr>
            <p:cNvPr id="6" name="그림 5">
              <a:extLst>
                <a:ext uri="{FF2B5EF4-FFF2-40B4-BE49-F238E27FC236}">
                  <a16:creationId xmlns:a16="http://schemas.microsoft.com/office/drawing/2014/main" id="{C9624E7A-A253-01DB-C2C9-7F451873BAA3}"/>
                </a:ext>
              </a:extLst>
            </p:cNvPr>
            <p:cNvPicPr>
              <a:picLocks noChangeAspect="1"/>
            </p:cNvPicPr>
            <p:nvPr/>
          </p:nvPicPr>
          <p:blipFill>
            <a:blip r:embed="rId2" cstate="print"/>
            <a:stretch>
              <a:fillRect/>
            </a:stretch>
          </p:blipFill>
          <p:spPr>
            <a:xfrm>
              <a:off x="10918703" y="445302"/>
              <a:ext cx="577972" cy="302889"/>
            </a:xfrm>
            <a:prstGeom prst="rect">
              <a:avLst/>
            </a:prstGeom>
          </p:spPr>
        </p:pic>
      </p:grpSp>
      <p:sp>
        <p:nvSpPr>
          <p:cNvPr id="7" name="사각형: 둥근 모서리 6">
            <a:extLst>
              <a:ext uri="{FF2B5EF4-FFF2-40B4-BE49-F238E27FC236}">
                <a16:creationId xmlns:a16="http://schemas.microsoft.com/office/drawing/2014/main" id="{876E205B-CFBF-2A8D-617D-A9ECC73DF213}"/>
              </a:ext>
            </a:extLst>
          </p:cNvPr>
          <p:cNvSpPr/>
          <p:nvPr/>
        </p:nvSpPr>
        <p:spPr>
          <a:xfrm>
            <a:off x="4836276" y="1857441"/>
            <a:ext cx="6431188" cy="1814674"/>
          </a:xfrm>
          <a:prstGeom prst="roundRect">
            <a:avLst>
              <a:gd name="adj" fmla="val 6153"/>
            </a:avLst>
          </a:prstGeom>
          <a:solidFill>
            <a:schemeClr val="bg1"/>
          </a:solidFill>
          <a:ln>
            <a:noFill/>
          </a:ln>
          <a:effectLst>
            <a:outerShdw blurRad="152400" dist="76200" dir="2700000" algn="ctr" rotWithShape="0">
              <a:schemeClr val="tx1">
                <a:alpha val="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52000" tIns="252000" rIns="216000" bIns="468000" numCol="1" spcCol="0" rtlCol="0" fromWordArt="0" anchor="t" anchorCtr="0" forceAA="0" compatLnSpc="1">
            <a:prstTxWarp prst="textNoShape">
              <a:avLst/>
            </a:prstTxWarp>
            <a:noAutofit/>
          </a:bodyPr>
          <a:lstStyle/>
          <a:p>
            <a:pPr lvl="0" fontAlgn="ctr" latinLnBrk="0">
              <a:defRPr/>
            </a:pPr>
            <a:r>
              <a:rPr kumimoji="0" lang="en-US" altLang="ko-KR" sz="1400" b="0" i="0" u="none" strike="noStrike" kern="1200" cap="none" spc="-50" normalizeH="0" baseline="0" noProof="0" dirty="0">
                <a:ln>
                  <a:noFill/>
                </a:ln>
                <a:solidFill>
                  <a:srgbClr val="5B9BD5"/>
                </a:solidFill>
                <a:effectLst/>
                <a:uLnTx/>
                <a:uFillTx/>
                <a:latin typeface="Pretendard SemiBold" panose="02000703000000020004" pitchFamily="2" charset="-127"/>
                <a:ea typeface="Pretendard SemiBold" panose="02000703000000020004" pitchFamily="2" charset="-127"/>
                <a:cs typeface="+mn-cs"/>
              </a:rPr>
              <a:t>07. </a:t>
            </a:r>
            <a:r>
              <a:rPr lang="en-US" altLang="ko-KR" sz="1400" spc="-50" dirty="0">
                <a:solidFill>
                  <a:prstClr val="black">
                    <a:lumMod val="75000"/>
                    <a:lumOff val="25000"/>
                  </a:prstClr>
                </a:solidFill>
                <a:latin typeface="Pretendard SemiBold" panose="02000703000000020004" pitchFamily="2" charset="-127"/>
                <a:ea typeface="Pretendard SemiBold" panose="02000703000000020004" pitchFamily="2" charset="-127"/>
              </a:rPr>
              <a:t>Hard Coating</a:t>
            </a:r>
          </a:p>
          <a:p>
            <a:pPr lvl="0" fontAlgn="ctr" latinLnBrk="0">
              <a:defRPr/>
            </a:pPr>
            <a:endParaRPr kumimoji="0" lang="en-US" altLang="ko-KR" sz="1000" b="0" i="0" u="none" strike="noStrike" kern="1200" cap="none" spc="0" normalizeH="0" baseline="0" noProof="0" dirty="0">
              <a:ln>
                <a:noFill/>
              </a:ln>
              <a:solidFill>
                <a:srgbClr val="6D6E71"/>
              </a:solidFill>
              <a:effectLst/>
              <a:uLnTx/>
              <a:uFillTx/>
              <a:latin typeface="Pretendard" panose="02000503000000020004" pitchFamily="2" charset="-127"/>
              <a:ea typeface="맑은 고딕" panose="020B0503020000020004" pitchFamily="50" charset="-127"/>
              <a:cs typeface="+mn-cs"/>
            </a:endParaRPr>
          </a:p>
          <a:p>
            <a:pPr latinLnBrk="0">
              <a:lnSpc>
                <a:spcPct val="130000"/>
              </a:lnSpc>
              <a:spcAft>
                <a:spcPts val="1200"/>
              </a:spcAft>
              <a:defRPr/>
            </a:pPr>
            <a:r>
              <a:rPr lang="en-US" altLang="ko-KR" sz="1200" spc="-40" dirty="0">
                <a:solidFill>
                  <a:srgbClr val="6D6E71"/>
                </a:solidFill>
                <a:latin typeface="Pretendard" panose="02000503000000020004" pitchFamily="2" charset="-127"/>
                <a:ea typeface="Pretendard" panose="02000503000000020004" pitchFamily="2" charset="-127"/>
              </a:rPr>
              <a:t>An organic-inorganic hybrid coating that combines the strength, thermal resistance, and chemical stability of inorganic ceramics with the flexibility and elasticity of organic polymers. Applied to plastic surfaces, it delivers glass-like hardness with less than half the weight of glass while with enhanced durability.</a:t>
            </a:r>
          </a:p>
        </p:txBody>
      </p:sp>
      <p:sp>
        <p:nvSpPr>
          <p:cNvPr id="8" name="사각형: 둥근 모서리 7">
            <a:extLst>
              <a:ext uri="{FF2B5EF4-FFF2-40B4-BE49-F238E27FC236}">
                <a16:creationId xmlns:a16="http://schemas.microsoft.com/office/drawing/2014/main" id="{8AF9AECB-53F8-9405-A216-9AC6D993BF5A}"/>
              </a:ext>
            </a:extLst>
          </p:cNvPr>
          <p:cNvSpPr/>
          <p:nvPr/>
        </p:nvSpPr>
        <p:spPr>
          <a:xfrm>
            <a:off x="435270" y="3776690"/>
            <a:ext cx="3614216" cy="2314827"/>
          </a:xfrm>
          <a:prstGeom prst="roundRect">
            <a:avLst>
              <a:gd name="adj" fmla="val 6153"/>
            </a:avLst>
          </a:prstGeom>
          <a:solidFill>
            <a:schemeClr val="bg1"/>
          </a:solidFill>
          <a:ln>
            <a:noFill/>
          </a:ln>
          <a:effectLst>
            <a:outerShdw blurRad="152400" dist="76200" dir="2700000" algn="ctr" rotWithShape="0">
              <a:schemeClr val="tx1">
                <a:alpha val="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52000" tIns="252000" rIns="216000" bIns="252000" numCol="1" spcCol="0" rtlCol="0" fromWordArt="0" anchor="t" anchorCtr="0" forceAA="0" compatLnSpc="1">
            <a:prstTxWarp prst="textNoShape">
              <a:avLst/>
            </a:prstTxWarp>
            <a:noAutofit/>
          </a:bodyPr>
          <a:lstStyle/>
          <a:p>
            <a:pPr lvl="0" fontAlgn="ctr" latinLnBrk="0">
              <a:defRPr/>
            </a:pPr>
            <a:r>
              <a:rPr kumimoji="0" lang="en-US" altLang="ko-KR" sz="1400" b="0" i="0" u="none" strike="noStrike" kern="1200" cap="none" spc="-50" normalizeH="0" baseline="0" noProof="0" dirty="0">
                <a:ln>
                  <a:noFill/>
                </a:ln>
                <a:solidFill>
                  <a:srgbClr val="5B9BD5"/>
                </a:solidFill>
                <a:effectLst/>
                <a:uLnTx/>
                <a:uFillTx/>
                <a:latin typeface="Pretendard SemiBold" panose="02000703000000020004" pitchFamily="2" charset="-127"/>
                <a:ea typeface="Pretendard SemiBold" panose="02000703000000020004" pitchFamily="2" charset="-127"/>
                <a:cs typeface="+mn-cs"/>
              </a:rPr>
              <a:t>08. </a:t>
            </a:r>
            <a:r>
              <a:rPr lang="en-US" altLang="ko-KR" sz="1400" spc="-50" dirty="0">
                <a:solidFill>
                  <a:prstClr val="black">
                    <a:lumMod val="75000"/>
                    <a:lumOff val="25000"/>
                  </a:prstClr>
                </a:solidFill>
                <a:latin typeface="Pretendard SemiBold" panose="02000703000000020004" pitchFamily="2" charset="-127"/>
                <a:ea typeface="Pretendard SemiBold" panose="02000703000000020004" pitchFamily="2" charset="-127"/>
              </a:rPr>
              <a:t>OC, PR</a:t>
            </a:r>
          </a:p>
          <a:p>
            <a:pPr marL="0" marR="0" lvl="0" indent="0" algn="l" defTabSz="914400" rtl="0" eaLnBrk="1" fontAlgn="ctr" latinLnBrk="0" hangingPunct="1">
              <a:lnSpc>
                <a:spcPct val="100000"/>
              </a:lnSpc>
              <a:spcBef>
                <a:spcPts val="0"/>
              </a:spcBef>
              <a:spcAft>
                <a:spcPts val="0"/>
              </a:spcAft>
              <a:buClrTx/>
              <a:buSzTx/>
              <a:buFontTx/>
              <a:buNone/>
              <a:tabLst/>
              <a:defRPr/>
            </a:pPr>
            <a:endParaRPr kumimoji="0" lang="en-US" altLang="ko-KR" sz="1000" b="0" i="0" u="none" strike="noStrike" kern="1200" cap="none" spc="0" normalizeH="0" baseline="0" noProof="0" dirty="0">
              <a:ln>
                <a:noFill/>
              </a:ln>
              <a:solidFill>
                <a:srgbClr val="6D6E71"/>
              </a:solidFill>
              <a:effectLst/>
              <a:uLnTx/>
              <a:uFillTx/>
              <a:latin typeface="Pretendard" panose="02000503000000020004" pitchFamily="2" charset="-127"/>
              <a:ea typeface="맑은 고딕" panose="020B0503020000020004" pitchFamily="50" charset="-127"/>
              <a:cs typeface="+mn-cs"/>
            </a:endParaRPr>
          </a:p>
          <a:p>
            <a:pPr latinLnBrk="0">
              <a:lnSpc>
                <a:spcPct val="130000"/>
              </a:lnSpc>
              <a:spcAft>
                <a:spcPts val="1200"/>
              </a:spcAft>
              <a:defRPr/>
            </a:pPr>
            <a:r>
              <a:rPr lang="en-US" altLang="ko-KR" sz="1200" spc="-40" dirty="0">
                <a:solidFill>
                  <a:srgbClr val="6D6E71"/>
                </a:solidFill>
                <a:latin typeface="Pretendard" panose="02000503000000020004" pitchFamily="2" charset="-127"/>
                <a:ea typeface="Pretendard" panose="02000503000000020004" pitchFamily="2" charset="-127"/>
              </a:rPr>
              <a:t>Materials for fabricating touch sensors directly on OLED cells: Low-Temperature PR patterns transparent electrodes and circuitry, while Low-Temperature Overcoat (OC) protects the formed touch sensor layer.</a:t>
            </a:r>
          </a:p>
        </p:txBody>
      </p:sp>
      <p:sp>
        <p:nvSpPr>
          <p:cNvPr id="9" name="사각형: 둥근 모서리 8">
            <a:extLst>
              <a:ext uri="{FF2B5EF4-FFF2-40B4-BE49-F238E27FC236}">
                <a16:creationId xmlns:a16="http://schemas.microsoft.com/office/drawing/2014/main" id="{AA34693C-195A-3694-15E3-07F2A80E3E72}"/>
              </a:ext>
            </a:extLst>
          </p:cNvPr>
          <p:cNvSpPr/>
          <p:nvPr/>
        </p:nvSpPr>
        <p:spPr>
          <a:xfrm>
            <a:off x="4140724" y="3776691"/>
            <a:ext cx="3614216" cy="2314827"/>
          </a:xfrm>
          <a:prstGeom prst="roundRect">
            <a:avLst>
              <a:gd name="adj" fmla="val 6153"/>
            </a:avLst>
          </a:prstGeom>
          <a:solidFill>
            <a:schemeClr val="bg1"/>
          </a:solidFill>
          <a:ln>
            <a:noFill/>
          </a:ln>
          <a:effectLst>
            <a:outerShdw blurRad="152400" dist="76200" dir="2700000" algn="ctr" rotWithShape="0">
              <a:schemeClr val="tx1">
                <a:alpha val="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52000" tIns="252000" rIns="216000" bIns="252000" numCol="1" spcCol="0" rtlCol="0" fromWordArt="0" anchor="t" anchorCtr="0" forceAA="0" compatLnSpc="1">
            <a:prstTxWarp prst="textNoShape">
              <a:avLst/>
            </a:prstTxWarp>
            <a:noAutofit/>
          </a:bodyPr>
          <a:lstStyle/>
          <a:p>
            <a:pPr lvl="0" fontAlgn="ctr" latinLnBrk="0">
              <a:defRPr/>
            </a:pPr>
            <a:r>
              <a:rPr kumimoji="0" lang="en-US" altLang="ko-KR" sz="1400" b="0" i="0" u="none" strike="noStrike" kern="1200" cap="none" spc="-50" normalizeH="0" baseline="0" noProof="0" dirty="0">
                <a:ln>
                  <a:noFill/>
                </a:ln>
                <a:solidFill>
                  <a:srgbClr val="5B9BD5"/>
                </a:solidFill>
                <a:effectLst/>
                <a:uLnTx/>
                <a:uFillTx/>
                <a:latin typeface="Pretendard SemiBold" panose="02000703000000020004" pitchFamily="2" charset="-127"/>
                <a:ea typeface="Pretendard SemiBold" panose="02000703000000020004" pitchFamily="2" charset="-127"/>
                <a:cs typeface="+mn-cs"/>
              </a:rPr>
              <a:t>09. </a:t>
            </a:r>
            <a:r>
              <a:rPr lang="en-US" altLang="ko-KR" sz="1400" spc="-50" dirty="0">
                <a:solidFill>
                  <a:prstClr val="black">
                    <a:lumMod val="75000"/>
                    <a:lumOff val="25000"/>
                  </a:prstClr>
                </a:solidFill>
                <a:latin typeface="Pretendard SemiBold" panose="02000703000000020004" pitchFamily="2" charset="-127"/>
                <a:ea typeface="Pretendard SemiBold" panose="02000703000000020004" pitchFamily="2" charset="-127"/>
              </a:rPr>
              <a:t>CPL, HTL Prime</a:t>
            </a:r>
          </a:p>
          <a:p>
            <a:pPr marL="0" marR="0" lvl="0" indent="0" algn="l" defTabSz="914400" rtl="0" eaLnBrk="1" fontAlgn="ctr" latinLnBrk="0" hangingPunct="1">
              <a:lnSpc>
                <a:spcPct val="100000"/>
              </a:lnSpc>
              <a:spcBef>
                <a:spcPts val="0"/>
              </a:spcBef>
              <a:spcAft>
                <a:spcPts val="0"/>
              </a:spcAft>
              <a:buClrTx/>
              <a:buSzTx/>
              <a:buFontTx/>
              <a:buNone/>
              <a:tabLst/>
              <a:defRPr/>
            </a:pPr>
            <a:endParaRPr kumimoji="0" lang="en-US" altLang="ko-KR" sz="1000" b="0" i="0" u="none" strike="noStrike" kern="1200" cap="none" spc="0" normalizeH="0" baseline="0" noProof="0" dirty="0">
              <a:ln>
                <a:noFill/>
              </a:ln>
              <a:solidFill>
                <a:srgbClr val="6D6E71"/>
              </a:solidFill>
              <a:effectLst/>
              <a:uLnTx/>
              <a:uFillTx/>
              <a:latin typeface="Pretendard" panose="02000503000000020004" pitchFamily="2" charset="-127"/>
              <a:ea typeface="맑은 고딕" panose="020B0503020000020004" pitchFamily="50" charset="-127"/>
              <a:cs typeface="+mn-cs"/>
            </a:endParaRPr>
          </a:p>
          <a:p>
            <a:pPr latinLnBrk="0">
              <a:lnSpc>
                <a:spcPct val="130000"/>
              </a:lnSpc>
              <a:spcAft>
                <a:spcPts val="1200"/>
              </a:spcAft>
              <a:defRPr/>
            </a:pPr>
            <a:r>
              <a:rPr lang="en-US" altLang="ko-KR" sz="1200" spc="-40" dirty="0">
                <a:solidFill>
                  <a:srgbClr val="6D6E71"/>
                </a:solidFill>
                <a:latin typeface="Pretendard" panose="02000503000000020004" pitchFamily="2" charset="-127"/>
                <a:ea typeface="Pretendard" panose="02000503000000020004" pitchFamily="2" charset="-127"/>
              </a:rPr>
              <a:t>Deposition materials designed to maximize OLED luminous efficiency: CPL (Capping Layer) offers high refractive index and thermal stability for top-emission devices, while HTL Prime optimizes hole transport between the anode and cathode.</a:t>
            </a:r>
            <a:endParaRPr lang="ko-KR" altLang="en-US" sz="1200" spc="-40" dirty="0">
              <a:solidFill>
                <a:srgbClr val="6D6E71"/>
              </a:solidFill>
              <a:latin typeface="Pretendard" panose="02000503000000020004" pitchFamily="2" charset="-127"/>
              <a:ea typeface="Pretendard" panose="02000503000000020004" pitchFamily="2" charset="-127"/>
            </a:endParaRPr>
          </a:p>
        </p:txBody>
      </p:sp>
      <p:sp>
        <p:nvSpPr>
          <p:cNvPr id="10" name="사각형: 둥근 모서리 9">
            <a:extLst>
              <a:ext uri="{FF2B5EF4-FFF2-40B4-BE49-F238E27FC236}">
                <a16:creationId xmlns:a16="http://schemas.microsoft.com/office/drawing/2014/main" id="{8FB0AB69-0211-B99C-AA84-741B3A1B005E}"/>
              </a:ext>
            </a:extLst>
          </p:cNvPr>
          <p:cNvSpPr/>
          <p:nvPr/>
        </p:nvSpPr>
        <p:spPr>
          <a:xfrm>
            <a:off x="7846179" y="3776691"/>
            <a:ext cx="3683084" cy="2314827"/>
          </a:xfrm>
          <a:prstGeom prst="roundRect">
            <a:avLst>
              <a:gd name="adj" fmla="val 6153"/>
            </a:avLst>
          </a:prstGeom>
          <a:solidFill>
            <a:schemeClr val="bg1"/>
          </a:solidFill>
          <a:ln>
            <a:noFill/>
          </a:ln>
          <a:effectLst>
            <a:outerShdw blurRad="152400" dist="76200" dir="2700000" algn="ctr" rotWithShape="0">
              <a:schemeClr val="tx1">
                <a:alpha val="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52000" tIns="252000" rIns="216000" bIns="252000" numCol="1" spcCol="0" rtlCol="0" fromWordArt="0" anchor="t" anchorCtr="0" forceAA="0" compatLnSpc="1">
            <a:prstTxWarp prst="textNoShape">
              <a:avLst/>
            </a:prstTxWarp>
            <a:noAutofit/>
          </a:bodyPr>
          <a:lstStyle/>
          <a:p>
            <a:pPr lvl="0" fontAlgn="ctr" latinLnBrk="0">
              <a:defRPr/>
            </a:pPr>
            <a:r>
              <a:rPr kumimoji="0" lang="en-US" altLang="ko-KR" sz="1400" b="0" i="0" u="none" strike="noStrike" kern="1200" cap="none" spc="-50" normalizeH="0" baseline="0" noProof="0" dirty="0">
                <a:ln>
                  <a:noFill/>
                </a:ln>
                <a:solidFill>
                  <a:srgbClr val="5B9BD5"/>
                </a:solidFill>
                <a:effectLst/>
                <a:uLnTx/>
                <a:uFillTx/>
                <a:latin typeface="Pretendard SemiBold" panose="02000703000000020004" pitchFamily="2" charset="-127"/>
                <a:ea typeface="Pretendard SemiBold" panose="02000703000000020004" pitchFamily="2" charset="-127"/>
                <a:cs typeface="+mn-cs"/>
              </a:rPr>
              <a:t>10. </a:t>
            </a:r>
            <a:r>
              <a:rPr lang="en-US" altLang="ko-KR" sz="1400" spc="-50" dirty="0">
                <a:solidFill>
                  <a:prstClr val="black">
                    <a:lumMod val="75000"/>
                    <a:lumOff val="25000"/>
                  </a:prstClr>
                </a:solidFill>
                <a:latin typeface="Pretendard SemiBold" panose="02000703000000020004" pitchFamily="2" charset="-127"/>
                <a:ea typeface="Pretendard SemiBold" panose="02000703000000020004" pitchFamily="2" charset="-127"/>
              </a:rPr>
              <a:t>Optical Clear Resin</a:t>
            </a:r>
            <a:endParaRPr kumimoji="0" lang="en-US" altLang="ko-KR" sz="1000" b="0" i="0" u="none" strike="noStrike" kern="1200" cap="none" spc="0" normalizeH="0" baseline="0" noProof="0" dirty="0">
              <a:ln>
                <a:noFill/>
              </a:ln>
              <a:solidFill>
                <a:prstClr val="black">
                  <a:lumMod val="75000"/>
                  <a:lumOff val="25000"/>
                </a:prstClr>
              </a:solidFill>
              <a:effectLst/>
              <a:uLnTx/>
              <a:uFillTx/>
              <a:latin typeface="Pretendard" panose="02000503000000020004" pitchFamily="2" charset="-127"/>
              <a:ea typeface="맑은 고딕" panose="020B0503020000020004" pitchFamily="50" charset="-127"/>
              <a:cs typeface="+mn-cs"/>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kumimoji="0" lang="en-US" altLang="ko-KR" sz="1000" b="0" i="0" u="none" strike="noStrike" kern="1200" cap="none" spc="0" normalizeH="0" baseline="0" noProof="0" dirty="0">
              <a:ln>
                <a:noFill/>
              </a:ln>
              <a:solidFill>
                <a:srgbClr val="6D6E71"/>
              </a:solidFill>
              <a:effectLst/>
              <a:uLnTx/>
              <a:uFillTx/>
              <a:latin typeface="Pretendard" panose="02000503000000020004" pitchFamily="2" charset="-127"/>
              <a:ea typeface="맑은 고딕" panose="020B0503020000020004" pitchFamily="50" charset="-127"/>
              <a:cs typeface="+mn-cs"/>
            </a:endParaRPr>
          </a:p>
          <a:p>
            <a:pPr latinLnBrk="0">
              <a:lnSpc>
                <a:spcPct val="130000"/>
              </a:lnSpc>
              <a:spcAft>
                <a:spcPts val="1200"/>
              </a:spcAft>
              <a:defRPr/>
            </a:pPr>
            <a:r>
              <a:rPr lang="en-US" altLang="ko-KR" sz="1200" spc="-40" dirty="0">
                <a:solidFill>
                  <a:srgbClr val="6D6E71"/>
                </a:solidFill>
                <a:latin typeface="Pretendard" panose="02000503000000020004" pitchFamily="2" charset="-127"/>
                <a:ea typeface="Pretendard" panose="02000503000000020004" pitchFamily="2" charset="-127"/>
              </a:rPr>
              <a:t>An optically clear bonding resin used to laminate cover windows to display panels. Featuring superior adhesion, it provides anti-shatter safety while significantly enhancing contrast and luminance—thereby reducing overall power consumption.</a:t>
            </a:r>
          </a:p>
        </p:txBody>
      </p:sp>
      <p:sp>
        <p:nvSpPr>
          <p:cNvPr id="12" name="슬라이드 번호 개체 틀 5">
            <a:extLst>
              <a:ext uri="{FF2B5EF4-FFF2-40B4-BE49-F238E27FC236}">
                <a16:creationId xmlns:a16="http://schemas.microsoft.com/office/drawing/2014/main" id="{27EBC4AB-1082-5FC6-37A1-CE2ADA4CE7B6}"/>
              </a:ext>
            </a:extLst>
          </p:cNvPr>
          <p:cNvSpPr txBox="1">
            <a:spLocks/>
          </p:cNvSpPr>
          <p:nvPr/>
        </p:nvSpPr>
        <p:spPr>
          <a:xfrm>
            <a:off x="695325" y="6392088"/>
            <a:ext cx="2124299" cy="276999"/>
          </a:xfrm>
          <a:prstGeom prst="rect">
            <a:avLst/>
          </a:prstGeom>
        </p:spPr>
        <p:txBody>
          <a:bodyPr wrap="none">
            <a:spAutoFit/>
          </a:bodyPr>
          <a:lstStyle>
            <a:defPPr>
              <a:defRPr lang="ko-KR"/>
            </a:defPPr>
            <a:lvl1pPr marL="0" algn="r" defTabSz="914400" rtl="0" eaLnBrk="1" latinLnBrk="1" hangingPunct="1">
              <a:defRPr sz="1200" kern="1200">
                <a:solidFill>
                  <a:schemeClr val="tx1">
                    <a:lumMod val="50000"/>
                    <a:lumOff val="50000"/>
                  </a:schemeClr>
                </a:solidFill>
                <a:latin typeface="+mn-ea"/>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l"/>
            <a:fld id="{C4C4C93A-0052-4C0A-AFCD-69C966F821AE}" type="slidenum">
              <a:rPr lang="ko-KR" altLang="en-US" smtClean="0">
                <a:latin typeface="+mj-ea"/>
                <a:ea typeface="+mj-ea"/>
              </a:rPr>
              <a:pPr algn="l"/>
              <a:t>16</a:t>
            </a:fld>
            <a:r>
              <a:rPr lang="ko-KR" altLang="en-US" dirty="0">
                <a:latin typeface="+mj-ea"/>
                <a:ea typeface="+mj-ea"/>
              </a:rPr>
              <a:t>   </a:t>
            </a:r>
            <a:r>
              <a:rPr lang="en-US" altLang="ko-KR" dirty="0"/>
              <a:t>2026 Investor Relations </a:t>
            </a:r>
            <a:endParaRPr lang="ko-KR" altLang="en-US" dirty="0"/>
          </a:p>
        </p:txBody>
      </p:sp>
    </p:spTree>
    <p:extLst>
      <p:ext uri="{BB962C8B-B14F-4D97-AF65-F5344CB8AC3E}">
        <p14:creationId xmlns:p14="http://schemas.microsoft.com/office/powerpoint/2010/main" val="37042419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a:extLst>
              <a:ext uri="{FF2B5EF4-FFF2-40B4-BE49-F238E27FC236}">
                <a16:creationId xmlns:a16="http://schemas.microsoft.com/office/drawing/2014/main" id="{CFF12C3D-B900-C921-2312-DD150EFDE026}"/>
              </a:ext>
            </a:extLst>
          </p:cNvPr>
          <p:cNvSpPr/>
          <p:nvPr/>
        </p:nvSpPr>
        <p:spPr>
          <a:xfrm>
            <a:off x="726457" y="4509415"/>
            <a:ext cx="3420001" cy="659219"/>
          </a:xfrm>
          <a:prstGeom prst="rect">
            <a:avLst/>
          </a:prstGeom>
        </p:spPr>
        <p:txBody>
          <a:bodyPr wrap="square" anchor="ctr">
            <a:spAutoFit/>
          </a:bodyPr>
          <a:lstStyle/>
          <a:p>
            <a:pPr lvl="0" algn="ctr" latinLnBrk="0">
              <a:lnSpc>
                <a:spcPct val="120000"/>
              </a:lnSpc>
              <a:spcAft>
                <a:spcPts val="600"/>
              </a:spcAft>
              <a:defRPr/>
            </a:pPr>
            <a:r>
              <a:rPr lang="en-US" altLang="ko-KR" sz="1600" spc="-40" dirty="0">
                <a:solidFill>
                  <a:prstClr val="black">
                    <a:lumMod val="75000"/>
                    <a:lumOff val="25000"/>
                  </a:prstClr>
                </a:solidFill>
                <a:latin typeface="Pretendard SemiBold" panose="02000703000000020004" pitchFamily="2" charset="-127"/>
                <a:ea typeface="Pretendard SemiBold" panose="02000703000000020004" pitchFamily="2" charset="-127"/>
                <a:cs typeface="Pretendard SemiBold" panose="02000703000000020004" pitchFamily="2" charset="-127"/>
              </a:rPr>
              <a:t>Full-Scale Commercialization of </a:t>
            </a:r>
            <a:r>
              <a:rPr lang="en-US" altLang="ko-KR" sz="1600" b="1" spc="-40" dirty="0">
                <a:solidFill>
                  <a:srgbClr val="5B9BD5"/>
                </a:solidFill>
                <a:latin typeface="Pretendard SemiBold" panose="02000703000000020004" pitchFamily="2" charset="-127"/>
                <a:ea typeface="Pretendard SemiBold" panose="02000703000000020004" pitchFamily="2" charset="-127"/>
                <a:cs typeface="Pretendard SemiBold" panose="02000703000000020004" pitchFamily="2" charset="-127"/>
              </a:rPr>
              <a:t>Battery Materials</a:t>
            </a:r>
            <a:endParaRPr kumimoji="0" lang="ko-KR" altLang="en-US" sz="1600" b="1" i="0" u="none" strike="noStrike" kern="1200" cap="none" spc="-40" normalizeH="0" noProof="0" dirty="0">
              <a:ln>
                <a:noFill/>
              </a:ln>
              <a:solidFill>
                <a:srgbClr val="5B9BD5"/>
              </a:solidFill>
              <a:effectLst/>
              <a:uLnTx/>
              <a:uFillTx/>
              <a:latin typeface="Pretendard SemiBold" panose="02000703000000020004" pitchFamily="2" charset="-127"/>
              <a:ea typeface="Pretendard SemiBold" panose="02000703000000020004" pitchFamily="2" charset="-127"/>
              <a:cs typeface="Pretendard SemiBold" panose="02000703000000020004" pitchFamily="2" charset="-127"/>
            </a:endParaRPr>
          </a:p>
        </p:txBody>
      </p:sp>
      <p:sp>
        <p:nvSpPr>
          <p:cNvPr id="3" name="타원 2">
            <a:extLst>
              <a:ext uri="{FF2B5EF4-FFF2-40B4-BE49-F238E27FC236}">
                <a16:creationId xmlns:a16="http://schemas.microsoft.com/office/drawing/2014/main" id="{F66AD793-F6AC-7492-1A13-D102F699939D}"/>
              </a:ext>
            </a:extLst>
          </p:cNvPr>
          <p:cNvSpPr/>
          <p:nvPr/>
        </p:nvSpPr>
        <p:spPr>
          <a:xfrm>
            <a:off x="1152978" y="1693665"/>
            <a:ext cx="2566958" cy="2564018"/>
          </a:xfrm>
          <a:prstGeom prst="ellipse">
            <a:avLst/>
          </a:prstGeom>
          <a:blipFill dpi="0" rotWithShape="1">
            <a:blip r:embed="rId3" cstate="print"/>
            <a:srcRect/>
            <a:stretch>
              <a:fillRect/>
            </a:stretch>
          </a:blipFill>
          <a:ln>
            <a:noFill/>
          </a:ln>
          <a:effectLst>
            <a:innerShdw blurRad="635000" dist="698500" dir="13800000">
              <a:srgbClr val="123885">
                <a:alpha val="95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3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endParaRPr>
          </a:p>
        </p:txBody>
      </p:sp>
      <p:sp>
        <p:nvSpPr>
          <p:cNvPr id="5" name="직사각형 4">
            <a:extLst>
              <a:ext uri="{FF2B5EF4-FFF2-40B4-BE49-F238E27FC236}">
                <a16:creationId xmlns:a16="http://schemas.microsoft.com/office/drawing/2014/main" id="{5619A95E-76D0-0E3A-81BA-C308DC46FA11}"/>
              </a:ext>
            </a:extLst>
          </p:cNvPr>
          <p:cNvSpPr/>
          <p:nvPr/>
        </p:nvSpPr>
        <p:spPr>
          <a:xfrm>
            <a:off x="726457" y="5279414"/>
            <a:ext cx="3420075" cy="1024576"/>
          </a:xfrm>
          <a:prstGeom prst="rect">
            <a:avLst/>
          </a:prstGeom>
        </p:spPr>
        <p:txBody>
          <a:bodyPr wrap="square" anchor="t">
            <a:spAutoFit/>
          </a:bodyPr>
          <a:lstStyle/>
          <a:p>
            <a:pPr lvl="0" algn="ctr" latinLnBrk="0">
              <a:lnSpc>
                <a:spcPct val="110000"/>
              </a:lnSpc>
              <a:defRPr/>
            </a:pPr>
            <a:r>
              <a:rPr lang="en-US" altLang="ko-KR" sz="1400" spc="-60" dirty="0">
                <a:solidFill>
                  <a:schemeClr val="tx1">
                    <a:lumMod val="65000"/>
                    <a:lumOff val="35000"/>
                  </a:schemeClr>
                </a:solidFill>
                <a:latin typeface="Pretendard" panose="02000503000000020004" pitchFamily="2" charset="-127"/>
                <a:ea typeface="Pretendard" panose="02000503000000020004" pitchFamily="2" charset="-127"/>
              </a:rPr>
              <a:t>Development and supply plans for battery materials, including CNT conductive additives and silicon anodes, for major global clients such as </a:t>
            </a:r>
            <a:r>
              <a:rPr lang="en-US" altLang="ko-KR" sz="1400" spc="-60" dirty="0" err="1">
                <a:solidFill>
                  <a:schemeClr val="tx1">
                    <a:lumMod val="65000"/>
                    <a:lumOff val="35000"/>
                  </a:schemeClr>
                </a:solidFill>
                <a:latin typeface="Pretendard" panose="02000503000000020004" pitchFamily="2" charset="-127"/>
                <a:ea typeface="Pretendard" panose="02000503000000020004" pitchFamily="2" charset="-127"/>
              </a:rPr>
              <a:t>Northvolt</a:t>
            </a:r>
            <a:endParaRPr kumimoji="0" lang="ko-KR" altLang="en-US" sz="1400" b="0" i="0" u="none" strike="noStrike" kern="1200" cap="none" spc="-60" normalizeH="0" noProof="0" dirty="0">
              <a:ln>
                <a:noFill/>
              </a:ln>
              <a:solidFill>
                <a:schemeClr val="tx1">
                  <a:lumMod val="65000"/>
                  <a:lumOff val="35000"/>
                </a:schemeClr>
              </a:solidFill>
              <a:effectLst/>
              <a:uLnTx/>
              <a:uFillTx/>
              <a:latin typeface="Pretendard" panose="02000503000000020004" pitchFamily="2" charset="-127"/>
              <a:ea typeface="Pretendard" panose="02000503000000020004" pitchFamily="2" charset="-127"/>
              <a:cs typeface="+mn-cs"/>
            </a:endParaRPr>
          </a:p>
        </p:txBody>
      </p:sp>
      <p:sp>
        <p:nvSpPr>
          <p:cNvPr id="6" name="직사각형 5">
            <a:extLst>
              <a:ext uri="{FF2B5EF4-FFF2-40B4-BE49-F238E27FC236}">
                <a16:creationId xmlns:a16="http://schemas.microsoft.com/office/drawing/2014/main" id="{F4F8774C-986F-5C68-DA87-FC8CD31FC1A5}"/>
              </a:ext>
            </a:extLst>
          </p:cNvPr>
          <p:cNvSpPr/>
          <p:nvPr/>
        </p:nvSpPr>
        <p:spPr>
          <a:xfrm>
            <a:off x="4371486" y="4509415"/>
            <a:ext cx="3420001" cy="659219"/>
          </a:xfrm>
          <a:prstGeom prst="rect">
            <a:avLst/>
          </a:prstGeom>
        </p:spPr>
        <p:txBody>
          <a:bodyPr wrap="square" anchor="ctr">
            <a:spAutoFit/>
          </a:bodyPr>
          <a:lstStyle/>
          <a:p>
            <a:pPr lvl="0" algn="ctr" latinLnBrk="0">
              <a:lnSpc>
                <a:spcPct val="120000"/>
              </a:lnSpc>
              <a:spcAft>
                <a:spcPts val="600"/>
              </a:spcAft>
              <a:defRPr/>
            </a:pPr>
            <a:r>
              <a:rPr lang="en-US" altLang="ko-KR" sz="1600" spc="-40" dirty="0">
                <a:solidFill>
                  <a:prstClr val="black">
                    <a:lumMod val="75000"/>
                    <a:lumOff val="25000"/>
                  </a:prstClr>
                </a:solidFill>
                <a:latin typeface="Pretendard SemiBold" panose="02000703000000020004" pitchFamily="2" charset="-127"/>
                <a:ea typeface="Pretendard SemiBold" panose="02000703000000020004" pitchFamily="2" charset="-127"/>
                <a:cs typeface="Pretendard SemiBold" panose="02000703000000020004" pitchFamily="2" charset="-127"/>
              </a:rPr>
              <a:t>Accelerating R&amp;D for Next-Gen </a:t>
            </a:r>
            <a:r>
              <a:rPr lang="en-US" altLang="ko-KR" sz="1600" spc="-40" dirty="0">
                <a:solidFill>
                  <a:srgbClr val="5B9BD5"/>
                </a:solidFill>
                <a:latin typeface="Pretendard SemiBold" panose="02000703000000020004" pitchFamily="2" charset="-127"/>
                <a:ea typeface="Pretendard SemiBold" panose="02000703000000020004" pitchFamily="2" charset="-127"/>
                <a:cs typeface="Pretendard SemiBold" panose="02000703000000020004" pitchFamily="2" charset="-127"/>
              </a:rPr>
              <a:t>Semiconductor Processes</a:t>
            </a:r>
            <a:endParaRPr kumimoji="0" lang="en-US" altLang="ko-KR" sz="1600" b="0" i="0" u="none" strike="noStrike" kern="1200" cap="none" spc="-40" normalizeH="0" noProof="0" dirty="0">
              <a:ln>
                <a:noFill/>
              </a:ln>
              <a:solidFill>
                <a:srgbClr val="5B9BD5"/>
              </a:solidFill>
              <a:effectLst/>
              <a:uLnTx/>
              <a:uFillTx/>
              <a:latin typeface="Pretendard SemiBold" panose="02000703000000020004" pitchFamily="2" charset="-127"/>
              <a:ea typeface="Pretendard SemiBold" panose="02000703000000020004" pitchFamily="2" charset="-127"/>
              <a:cs typeface="Pretendard SemiBold" panose="02000703000000020004" pitchFamily="2" charset="-127"/>
            </a:endParaRPr>
          </a:p>
        </p:txBody>
      </p:sp>
      <p:sp>
        <p:nvSpPr>
          <p:cNvPr id="7" name="타원 6">
            <a:extLst>
              <a:ext uri="{FF2B5EF4-FFF2-40B4-BE49-F238E27FC236}">
                <a16:creationId xmlns:a16="http://schemas.microsoft.com/office/drawing/2014/main" id="{8343BA56-ACB7-1621-17F2-56ABA3E9A705}"/>
              </a:ext>
            </a:extLst>
          </p:cNvPr>
          <p:cNvSpPr/>
          <p:nvPr/>
        </p:nvSpPr>
        <p:spPr>
          <a:xfrm>
            <a:off x="4798007" y="1693666"/>
            <a:ext cx="2566958" cy="2564018"/>
          </a:xfrm>
          <a:prstGeom prst="ellipse">
            <a:avLst/>
          </a:prstGeom>
          <a:blipFill>
            <a:blip r:embed="rId4" cstate="print"/>
            <a:stretch>
              <a:fillRect/>
            </a:stretch>
          </a:blipFill>
          <a:ln>
            <a:noFill/>
          </a:ln>
          <a:effectLst>
            <a:innerShdw blurRad="635000" dist="698500" dir="13800000">
              <a:srgbClr val="123885">
                <a:alpha val="95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3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endParaRPr>
          </a:p>
        </p:txBody>
      </p:sp>
      <p:sp>
        <p:nvSpPr>
          <p:cNvPr id="8" name="직사각형 7">
            <a:extLst>
              <a:ext uri="{FF2B5EF4-FFF2-40B4-BE49-F238E27FC236}">
                <a16:creationId xmlns:a16="http://schemas.microsoft.com/office/drawing/2014/main" id="{29FAB737-987C-57AB-7538-C665CCD5FFAE}"/>
              </a:ext>
            </a:extLst>
          </p:cNvPr>
          <p:cNvSpPr/>
          <p:nvPr/>
        </p:nvSpPr>
        <p:spPr>
          <a:xfrm>
            <a:off x="4371412" y="5344147"/>
            <a:ext cx="3420075" cy="550600"/>
          </a:xfrm>
          <a:prstGeom prst="rect">
            <a:avLst/>
          </a:prstGeom>
        </p:spPr>
        <p:txBody>
          <a:bodyPr wrap="square" anchor="t">
            <a:spAutoFit/>
          </a:bodyPr>
          <a:lstStyle/>
          <a:p>
            <a:pPr lvl="0" algn="ctr" latinLnBrk="0">
              <a:lnSpc>
                <a:spcPct val="110000"/>
              </a:lnSpc>
              <a:defRPr/>
            </a:pPr>
            <a:r>
              <a:rPr lang="en-US" altLang="ko-KR" sz="1400" spc="-60" dirty="0">
                <a:solidFill>
                  <a:schemeClr val="tx1">
                    <a:lumMod val="65000"/>
                    <a:lumOff val="35000"/>
                  </a:schemeClr>
                </a:solidFill>
                <a:latin typeface="Pretendard" panose="02000503000000020004" pitchFamily="2" charset="-127"/>
                <a:ea typeface="Pretendard" panose="02000503000000020004" pitchFamily="2" charset="-127"/>
              </a:rPr>
              <a:t>Next-Gen Material R&amp;D Roadmap for High-End Semiconductor Miniaturization</a:t>
            </a:r>
            <a:endParaRPr kumimoji="0" lang="ko-KR" altLang="en-US" sz="1400" b="0" i="0" u="none" strike="noStrike" kern="1200" cap="none" spc="-60" normalizeH="0" noProof="0" dirty="0">
              <a:ln>
                <a:noFill/>
              </a:ln>
              <a:solidFill>
                <a:schemeClr val="tx1">
                  <a:lumMod val="65000"/>
                  <a:lumOff val="35000"/>
                </a:schemeClr>
              </a:solidFill>
              <a:effectLst/>
              <a:uLnTx/>
              <a:uFillTx/>
              <a:latin typeface="Pretendard" panose="02000503000000020004" pitchFamily="2" charset="-127"/>
              <a:ea typeface="Pretendard" panose="02000503000000020004" pitchFamily="2" charset="-127"/>
              <a:cs typeface="+mn-cs"/>
            </a:endParaRPr>
          </a:p>
        </p:txBody>
      </p:sp>
      <p:sp>
        <p:nvSpPr>
          <p:cNvPr id="9" name="직사각형 8">
            <a:extLst>
              <a:ext uri="{FF2B5EF4-FFF2-40B4-BE49-F238E27FC236}">
                <a16:creationId xmlns:a16="http://schemas.microsoft.com/office/drawing/2014/main" id="{64837F17-4FA1-5E1E-0042-19B437537A1B}"/>
              </a:ext>
            </a:extLst>
          </p:cNvPr>
          <p:cNvSpPr/>
          <p:nvPr/>
        </p:nvSpPr>
        <p:spPr>
          <a:xfrm>
            <a:off x="8076598" y="4657148"/>
            <a:ext cx="3420001" cy="363754"/>
          </a:xfrm>
          <a:prstGeom prst="rect">
            <a:avLst/>
          </a:prstGeom>
        </p:spPr>
        <p:txBody>
          <a:bodyPr wrap="square" anchor="ctr">
            <a:spAutoFit/>
          </a:bodyPr>
          <a:lstStyle/>
          <a:p>
            <a:pPr lvl="0" algn="ctr" latinLnBrk="0">
              <a:lnSpc>
                <a:spcPct val="120000"/>
              </a:lnSpc>
              <a:spcAft>
                <a:spcPts val="600"/>
              </a:spcAft>
              <a:defRPr/>
            </a:pPr>
            <a:r>
              <a:rPr lang="en-US" altLang="ko-KR" sz="1600" spc="-40" dirty="0">
                <a:solidFill>
                  <a:srgbClr val="5B9BD5"/>
                </a:solidFill>
                <a:latin typeface="Pretendard SemiBold" panose="02000703000000020004" pitchFamily="2" charset="-127"/>
                <a:ea typeface="Pretendard SemiBold" panose="02000703000000020004" pitchFamily="2" charset="-127"/>
                <a:cs typeface="Pretendard SemiBold" panose="02000703000000020004" pitchFamily="2" charset="-127"/>
              </a:rPr>
              <a:t>Global Capacity </a:t>
            </a:r>
            <a:r>
              <a:rPr lang="en-US" altLang="ko-KR" sz="1600" spc="-40" dirty="0">
                <a:solidFill>
                  <a:prstClr val="black">
                    <a:lumMod val="75000"/>
                    <a:lumOff val="25000"/>
                  </a:prstClr>
                </a:solidFill>
                <a:latin typeface="Pretendard SemiBold" panose="02000703000000020004" pitchFamily="2" charset="-127"/>
                <a:ea typeface="Pretendard SemiBold" panose="02000703000000020004" pitchFamily="2" charset="-127"/>
                <a:cs typeface="Pretendard SemiBold" panose="02000703000000020004" pitchFamily="2" charset="-127"/>
              </a:rPr>
              <a:t>Expansion Plans</a:t>
            </a:r>
            <a:endParaRPr kumimoji="0" lang="ko-KR" altLang="en-US" sz="1600" b="0" i="0" u="none" strike="noStrike" kern="1200" cap="none" spc="-40" normalizeH="0" noProof="0" dirty="0">
              <a:ln>
                <a:noFill/>
              </a:ln>
              <a:solidFill>
                <a:prstClr val="black">
                  <a:lumMod val="75000"/>
                  <a:lumOff val="25000"/>
                </a:prstClr>
              </a:solidFill>
              <a:effectLst/>
              <a:uLnTx/>
              <a:uFillTx/>
              <a:latin typeface="Pretendard SemiBold" panose="02000703000000020004" pitchFamily="2" charset="-127"/>
              <a:ea typeface="Pretendard SemiBold" panose="02000703000000020004" pitchFamily="2" charset="-127"/>
              <a:cs typeface="Pretendard SemiBold" panose="02000703000000020004" pitchFamily="2" charset="-127"/>
            </a:endParaRPr>
          </a:p>
        </p:txBody>
      </p:sp>
      <p:sp>
        <p:nvSpPr>
          <p:cNvPr id="10" name="타원 9">
            <a:extLst>
              <a:ext uri="{FF2B5EF4-FFF2-40B4-BE49-F238E27FC236}">
                <a16:creationId xmlns:a16="http://schemas.microsoft.com/office/drawing/2014/main" id="{EA0BBE27-3646-C4DE-621E-CBC7341A2B76}"/>
              </a:ext>
            </a:extLst>
          </p:cNvPr>
          <p:cNvSpPr/>
          <p:nvPr/>
        </p:nvSpPr>
        <p:spPr>
          <a:xfrm>
            <a:off x="8503119" y="1693665"/>
            <a:ext cx="2566958" cy="2564018"/>
          </a:xfrm>
          <a:prstGeom prst="ellipse">
            <a:avLst/>
          </a:prstGeom>
          <a:blipFill>
            <a:blip r:embed="rId5" cstate="print"/>
            <a:stretch>
              <a:fillRect/>
            </a:stretch>
          </a:blipFill>
          <a:ln>
            <a:noFill/>
          </a:ln>
          <a:effectLst>
            <a:innerShdw blurRad="635000" dist="698500" dir="13800000">
              <a:srgbClr val="123885">
                <a:alpha val="95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3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endParaRPr>
          </a:p>
        </p:txBody>
      </p:sp>
      <p:sp>
        <p:nvSpPr>
          <p:cNvPr id="11" name="직사각형 10">
            <a:extLst>
              <a:ext uri="{FF2B5EF4-FFF2-40B4-BE49-F238E27FC236}">
                <a16:creationId xmlns:a16="http://schemas.microsoft.com/office/drawing/2014/main" id="{34F554BC-DE1B-8574-129F-780E240EC923}"/>
              </a:ext>
            </a:extLst>
          </p:cNvPr>
          <p:cNvSpPr/>
          <p:nvPr/>
        </p:nvSpPr>
        <p:spPr>
          <a:xfrm>
            <a:off x="8141041" y="5344147"/>
            <a:ext cx="3420075" cy="1024576"/>
          </a:xfrm>
          <a:prstGeom prst="rect">
            <a:avLst/>
          </a:prstGeom>
        </p:spPr>
        <p:txBody>
          <a:bodyPr wrap="square" anchor="t">
            <a:spAutoFit/>
          </a:bodyPr>
          <a:lstStyle/>
          <a:p>
            <a:pPr lvl="0" algn="ctr" latinLnBrk="0">
              <a:lnSpc>
                <a:spcPct val="110000"/>
              </a:lnSpc>
              <a:defRPr/>
            </a:pPr>
            <a:r>
              <a:rPr lang="en-US" altLang="ko-KR" sz="1400" spc="-60" dirty="0">
                <a:solidFill>
                  <a:schemeClr val="tx1">
                    <a:lumMod val="65000"/>
                    <a:lumOff val="35000"/>
                  </a:schemeClr>
                </a:solidFill>
                <a:latin typeface="Pretendard" panose="02000503000000020004" pitchFamily="2" charset="-127"/>
                <a:ea typeface="Pretendard" panose="02000503000000020004" pitchFamily="2" charset="-127"/>
              </a:rPr>
              <a:t>Global Production Capacity Expansion Roadmap for Domestic and Overseas Markets (US, Europe, etc.) to Meet Rising Demand</a:t>
            </a:r>
            <a:endParaRPr kumimoji="0" lang="ko-KR" altLang="en-US" sz="1400" b="0" i="0" u="none" strike="noStrike" kern="1200" cap="none" spc="-60" normalizeH="0" noProof="0" dirty="0">
              <a:ln>
                <a:noFill/>
              </a:ln>
              <a:solidFill>
                <a:schemeClr val="tx1">
                  <a:lumMod val="65000"/>
                  <a:lumOff val="35000"/>
                </a:schemeClr>
              </a:solidFill>
              <a:effectLst/>
              <a:uLnTx/>
              <a:uFillTx/>
              <a:latin typeface="Pretendard" panose="02000503000000020004" pitchFamily="2" charset="-127"/>
              <a:ea typeface="Pretendard" panose="02000503000000020004" pitchFamily="2" charset="-127"/>
              <a:cs typeface="+mn-cs"/>
            </a:endParaRPr>
          </a:p>
        </p:txBody>
      </p:sp>
      <p:grpSp>
        <p:nvGrpSpPr>
          <p:cNvPr id="12" name="그룹 11">
            <a:extLst>
              <a:ext uri="{FF2B5EF4-FFF2-40B4-BE49-F238E27FC236}">
                <a16:creationId xmlns:a16="http://schemas.microsoft.com/office/drawing/2014/main" id="{4E470A5D-1C61-7736-29D6-11DF243CA378}"/>
              </a:ext>
            </a:extLst>
          </p:cNvPr>
          <p:cNvGrpSpPr/>
          <p:nvPr/>
        </p:nvGrpSpPr>
        <p:grpSpPr>
          <a:xfrm>
            <a:off x="695325" y="409637"/>
            <a:ext cx="10801350" cy="769016"/>
            <a:chOff x="695325" y="409637"/>
            <a:chExt cx="10801350" cy="769016"/>
          </a:xfrm>
        </p:grpSpPr>
        <p:grpSp>
          <p:nvGrpSpPr>
            <p:cNvPr id="13" name="그룹 12">
              <a:extLst>
                <a:ext uri="{FF2B5EF4-FFF2-40B4-BE49-F238E27FC236}">
                  <a16:creationId xmlns:a16="http://schemas.microsoft.com/office/drawing/2014/main" id="{B73C1BA3-CC66-5CE6-3E07-C155395A40B6}"/>
                </a:ext>
              </a:extLst>
            </p:cNvPr>
            <p:cNvGrpSpPr/>
            <p:nvPr/>
          </p:nvGrpSpPr>
          <p:grpSpPr>
            <a:xfrm>
              <a:off x="695325" y="409637"/>
              <a:ext cx="5026028" cy="769016"/>
              <a:chOff x="695325" y="409637"/>
              <a:chExt cx="5026028" cy="769016"/>
            </a:xfrm>
          </p:grpSpPr>
          <p:sp>
            <p:nvSpPr>
              <p:cNvPr id="15" name="직사각형 14">
                <a:extLst>
                  <a:ext uri="{FF2B5EF4-FFF2-40B4-BE49-F238E27FC236}">
                    <a16:creationId xmlns:a16="http://schemas.microsoft.com/office/drawing/2014/main" id="{E0720455-20B2-7099-EFF7-A788F3F7E52C}"/>
                  </a:ext>
                </a:extLst>
              </p:cNvPr>
              <p:cNvSpPr/>
              <p:nvPr/>
            </p:nvSpPr>
            <p:spPr>
              <a:xfrm>
                <a:off x="700427" y="686210"/>
                <a:ext cx="5020926" cy="492443"/>
              </a:xfrm>
              <a:prstGeom prst="rect">
                <a:avLst/>
              </a:prstGeom>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2600" b="0" i="0" u="none" strike="noStrike" kern="1200" cap="none" spc="0" normalizeH="0" baseline="0" noProof="0" dirty="0">
                    <a:ln w="1905"/>
                    <a:solidFill>
                      <a:prstClr val="black">
                        <a:lumMod val="85000"/>
                        <a:lumOff val="15000"/>
                      </a:prstClr>
                    </a:solidFill>
                    <a:effectLst/>
                    <a:uLnTx/>
                    <a:uFillTx/>
                    <a:latin typeface="Pretendard ExtraBold" panose="02000903000000020004" pitchFamily="2" charset="-127"/>
                    <a:ea typeface="Pretendard ExtraBold" panose="02000903000000020004" pitchFamily="2" charset="-127"/>
                    <a:cs typeface="+mn-cs"/>
                  </a:rPr>
                  <a:t>Growth Strategy &amp; Momentum</a:t>
                </a:r>
              </a:p>
            </p:txBody>
          </p:sp>
          <p:sp>
            <p:nvSpPr>
              <p:cNvPr id="16" name="직사각형 15">
                <a:extLst>
                  <a:ext uri="{FF2B5EF4-FFF2-40B4-BE49-F238E27FC236}">
                    <a16:creationId xmlns:a16="http://schemas.microsoft.com/office/drawing/2014/main" id="{1BA68E90-7750-594C-064F-55E44CFE8817}"/>
                  </a:ext>
                </a:extLst>
              </p:cNvPr>
              <p:cNvSpPr/>
              <p:nvPr/>
            </p:nvSpPr>
            <p:spPr>
              <a:xfrm>
                <a:off x="695325" y="409637"/>
                <a:ext cx="3523722" cy="323165"/>
              </a:xfrm>
              <a:prstGeom prst="rect">
                <a:avLst/>
              </a:prstGeom>
              <a:noFill/>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1500" b="0" i="0" u="none" strike="noStrike" kern="1200" cap="none" spc="0" normalizeH="0" baseline="0" noProof="0" dirty="0">
                    <a:ln w="1905"/>
                    <a:solidFill>
                      <a:srgbClr val="123885"/>
                    </a:solidFill>
                    <a:effectLst/>
                    <a:uLnTx/>
                    <a:uFillTx/>
                    <a:latin typeface="Pretendard SemiBold" panose="02000703000000020004" pitchFamily="2" charset="-127"/>
                    <a:ea typeface="Pretendard SemiBold" panose="02000703000000020004" pitchFamily="2" charset="-127"/>
                    <a:cs typeface="+mn-cs"/>
                  </a:rPr>
                  <a:t>02. Core Business &amp; Competitiveness</a:t>
                </a:r>
              </a:p>
            </p:txBody>
          </p:sp>
        </p:grpSp>
        <p:pic>
          <p:nvPicPr>
            <p:cNvPr id="14" name="그림 13">
              <a:extLst>
                <a:ext uri="{FF2B5EF4-FFF2-40B4-BE49-F238E27FC236}">
                  <a16:creationId xmlns:a16="http://schemas.microsoft.com/office/drawing/2014/main" id="{35D86CB5-407A-41DF-37B3-AB1CB63A79AF}"/>
                </a:ext>
              </a:extLst>
            </p:cNvPr>
            <p:cNvPicPr>
              <a:picLocks noChangeAspect="1"/>
            </p:cNvPicPr>
            <p:nvPr/>
          </p:nvPicPr>
          <p:blipFill>
            <a:blip r:embed="rId6" cstate="print"/>
            <a:stretch>
              <a:fillRect/>
            </a:stretch>
          </p:blipFill>
          <p:spPr>
            <a:xfrm>
              <a:off x="10918703" y="445302"/>
              <a:ext cx="577972" cy="302889"/>
            </a:xfrm>
            <a:prstGeom prst="rect">
              <a:avLst/>
            </a:prstGeom>
          </p:spPr>
        </p:pic>
      </p:grpSp>
      <p:grpSp>
        <p:nvGrpSpPr>
          <p:cNvPr id="17" name="그룹 16">
            <a:extLst>
              <a:ext uri="{FF2B5EF4-FFF2-40B4-BE49-F238E27FC236}">
                <a16:creationId xmlns:a16="http://schemas.microsoft.com/office/drawing/2014/main" id="{98F55F8E-53A1-F2AF-DE70-C854AF349259}"/>
              </a:ext>
            </a:extLst>
          </p:cNvPr>
          <p:cNvGrpSpPr/>
          <p:nvPr/>
        </p:nvGrpSpPr>
        <p:grpSpPr>
          <a:xfrm>
            <a:off x="3978745" y="2732071"/>
            <a:ext cx="504696" cy="504000"/>
            <a:chOff x="3747042" y="2433404"/>
            <a:chExt cx="868709" cy="867513"/>
          </a:xfrm>
        </p:grpSpPr>
        <p:cxnSp>
          <p:nvCxnSpPr>
            <p:cNvPr id="18" name="직선 연결선 17">
              <a:extLst>
                <a:ext uri="{FF2B5EF4-FFF2-40B4-BE49-F238E27FC236}">
                  <a16:creationId xmlns:a16="http://schemas.microsoft.com/office/drawing/2014/main" id="{F43DAF3C-131A-52C5-9CDB-054181AB1318}"/>
                </a:ext>
              </a:extLst>
            </p:cNvPr>
            <p:cNvCxnSpPr>
              <a:cxnSpLocks/>
            </p:cNvCxnSpPr>
            <p:nvPr/>
          </p:nvCxnSpPr>
          <p:spPr>
            <a:xfrm>
              <a:off x="4180322" y="2433404"/>
              <a:ext cx="0" cy="867513"/>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 name="직선 연결선 18">
              <a:extLst>
                <a:ext uri="{FF2B5EF4-FFF2-40B4-BE49-F238E27FC236}">
                  <a16:creationId xmlns:a16="http://schemas.microsoft.com/office/drawing/2014/main" id="{4A572422-7128-60A6-7E7B-E20B90B726BC}"/>
                </a:ext>
              </a:extLst>
            </p:cNvPr>
            <p:cNvCxnSpPr>
              <a:cxnSpLocks/>
            </p:cNvCxnSpPr>
            <p:nvPr/>
          </p:nvCxnSpPr>
          <p:spPr>
            <a:xfrm flipH="1">
              <a:off x="3747042" y="2867160"/>
              <a:ext cx="868709"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1" name="그룹 20">
            <a:extLst>
              <a:ext uri="{FF2B5EF4-FFF2-40B4-BE49-F238E27FC236}">
                <a16:creationId xmlns:a16="http://schemas.microsoft.com/office/drawing/2014/main" id="{826A0C82-C7CB-D56B-DA97-AC9C3D98D907}"/>
              </a:ext>
            </a:extLst>
          </p:cNvPr>
          <p:cNvGrpSpPr/>
          <p:nvPr/>
        </p:nvGrpSpPr>
        <p:grpSpPr>
          <a:xfrm>
            <a:off x="7636345" y="2732071"/>
            <a:ext cx="504696" cy="504000"/>
            <a:chOff x="3747042" y="2433404"/>
            <a:chExt cx="868709" cy="867513"/>
          </a:xfrm>
        </p:grpSpPr>
        <p:cxnSp>
          <p:nvCxnSpPr>
            <p:cNvPr id="26" name="직선 연결선 25">
              <a:extLst>
                <a:ext uri="{FF2B5EF4-FFF2-40B4-BE49-F238E27FC236}">
                  <a16:creationId xmlns:a16="http://schemas.microsoft.com/office/drawing/2014/main" id="{7ED67FA9-6C34-0947-3139-9BD0E7A965EC}"/>
                </a:ext>
              </a:extLst>
            </p:cNvPr>
            <p:cNvCxnSpPr>
              <a:cxnSpLocks/>
            </p:cNvCxnSpPr>
            <p:nvPr/>
          </p:nvCxnSpPr>
          <p:spPr>
            <a:xfrm>
              <a:off x="4180322" y="2433404"/>
              <a:ext cx="0" cy="867513"/>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7" name="직선 연결선 26">
              <a:extLst>
                <a:ext uri="{FF2B5EF4-FFF2-40B4-BE49-F238E27FC236}">
                  <a16:creationId xmlns:a16="http://schemas.microsoft.com/office/drawing/2014/main" id="{F6B60299-9AE4-3A24-0896-91CD1F19CA64}"/>
                </a:ext>
              </a:extLst>
            </p:cNvPr>
            <p:cNvCxnSpPr>
              <a:cxnSpLocks/>
            </p:cNvCxnSpPr>
            <p:nvPr/>
          </p:nvCxnSpPr>
          <p:spPr>
            <a:xfrm flipH="1">
              <a:off x="3747042" y="2867160"/>
              <a:ext cx="868709"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28" name="슬라이드 번호 개체 틀 5">
            <a:extLst>
              <a:ext uri="{FF2B5EF4-FFF2-40B4-BE49-F238E27FC236}">
                <a16:creationId xmlns:a16="http://schemas.microsoft.com/office/drawing/2014/main" id="{08954A2B-6827-4688-B90D-2ACEB9EB6686}"/>
              </a:ext>
            </a:extLst>
          </p:cNvPr>
          <p:cNvSpPr txBox="1">
            <a:spLocks/>
          </p:cNvSpPr>
          <p:nvPr/>
        </p:nvSpPr>
        <p:spPr>
          <a:xfrm>
            <a:off x="695325" y="6392088"/>
            <a:ext cx="2124299" cy="276999"/>
          </a:xfrm>
          <a:prstGeom prst="rect">
            <a:avLst/>
          </a:prstGeom>
        </p:spPr>
        <p:txBody>
          <a:bodyPr wrap="none">
            <a:spAutoFit/>
          </a:bodyPr>
          <a:lstStyle>
            <a:defPPr>
              <a:defRPr lang="ko-KR"/>
            </a:defPPr>
            <a:lvl1pPr marL="0" algn="r" defTabSz="914400" rtl="0" eaLnBrk="1" latinLnBrk="1" hangingPunct="1">
              <a:defRPr sz="1200" kern="1200">
                <a:solidFill>
                  <a:schemeClr val="tx1">
                    <a:lumMod val="50000"/>
                    <a:lumOff val="50000"/>
                  </a:schemeClr>
                </a:solidFill>
                <a:latin typeface="+mn-ea"/>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l"/>
            <a:fld id="{C4C4C93A-0052-4C0A-AFCD-69C966F821AE}" type="slidenum">
              <a:rPr lang="ko-KR" altLang="en-US" smtClean="0">
                <a:latin typeface="+mj-ea"/>
                <a:ea typeface="+mj-ea"/>
              </a:rPr>
              <a:pPr algn="l"/>
              <a:t>17</a:t>
            </a:fld>
            <a:r>
              <a:rPr lang="ko-KR" altLang="en-US" dirty="0">
                <a:latin typeface="+mj-ea"/>
                <a:ea typeface="+mj-ea"/>
              </a:rPr>
              <a:t>   </a:t>
            </a:r>
            <a:r>
              <a:rPr lang="en-US" altLang="ko-KR" dirty="0"/>
              <a:t>2026 Investor Relations </a:t>
            </a:r>
            <a:endParaRPr lang="ko-KR" altLang="en-US" dirty="0"/>
          </a:p>
        </p:txBody>
      </p:sp>
    </p:spTree>
    <p:extLst>
      <p:ext uri="{BB962C8B-B14F-4D97-AF65-F5344CB8AC3E}">
        <p14:creationId xmlns:p14="http://schemas.microsoft.com/office/powerpoint/2010/main" val="9288494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사각형: 둥근 모서리 1">
            <a:extLst>
              <a:ext uri="{FF2B5EF4-FFF2-40B4-BE49-F238E27FC236}">
                <a16:creationId xmlns:a16="http://schemas.microsoft.com/office/drawing/2014/main" id="{BD3502C7-22EE-359B-142A-E9EEE7D27D45}"/>
              </a:ext>
            </a:extLst>
          </p:cNvPr>
          <p:cNvSpPr/>
          <p:nvPr/>
        </p:nvSpPr>
        <p:spPr>
          <a:xfrm>
            <a:off x="0" y="5583733"/>
            <a:ext cx="12192000" cy="1306475"/>
          </a:xfrm>
          <a:prstGeom prst="roundRect">
            <a:avLst>
              <a:gd name="adj" fmla="val 0"/>
            </a:avLst>
          </a:prstGeom>
          <a:solidFill>
            <a:srgbClr val="12388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45720" rIns="91440" bIns="45720" numCol="1" spcCol="0" rtlCol="0" fromWordArt="0" anchor="ctr" anchorCtr="0" forceAA="0" compatLnSpc="1">
            <a:prstTxWarp prst="textNoShape">
              <a:avLst/>
            </a:prstTxWarp>
            <a:noAutofit/>
          </a:bodyPr>
          <a:lstStyle/>
          <a:p>
            <a:pPr marL="174625" marR="0" lvl="0" indent="-174625" algn="l" defTabSz="914400" rtl="0" eaLnBrk="1" fontAlgn="auto" latinLnBrk="1" hangingPunct="1">
              <a:lnSpc>
                <a:spcPct val="140000"/>
              </a:lnSpc>
              <a:spcBef>
                <a:spcPts val="0"/>
              </a:spcBef>
              <a:spcAft>
                <a:spcPts val="0"/>
              </a:spcAft>
              <a:buClrTx/>
              <a:buSzTx/>
              <a:buFont typeface="Wingdings" panose="05000000000000000000" pitchFamily="2" charset="2"/>
              <a:buChar char="§"/>
              <a:tabLst/>
              <a:defRPr/>
            </a:pPr>
            <a:endParaRPr kumimoji="0" lang="ko-KR" altLang="en-US" sz="1200" b="0" i="0" u="none" strike="noStrike" kern="1200" cap="none" spc="0" normalizeH="0" baseline="0" noProof="0" dirty="0">
              <a:ln>
                <a:noFill/>
              </a:ln>
              <a:solidFill>
                <a:prstClr val="black">
                  <a:lumMod val="50000"/>
                  <a:lumOff val="50000"/>
                </a:prstClr>
              </a:solidFill>
              <a:effectLst/>
              <a:uLnTx/>
              <a:uFillTx/>
              <a:latin typeface="Pretendard" panose="02000503000000020004" pitchFamily="2" charset="-127"/>
              <a:ea typeface="Pretendard" panose="02000503000000020004" pitchFamily="2" charset="-127"/>
              <a:cs typeface="+mn-cs"/>
            </a:endParaRPr>
          </a:p>
        </p:txBody>
      </p:sp>
      <p:sp>
        <p:nvSpPr>
          <p:cNvPr id="4" name="사각형: 둥근 모서리 3">
            <a:extLst>
              <a:ext uri="{FF2B5EF4-FFF2-40B4-BE49-F238E27FC236}">
                <a16:creationId xmlns:a16="http://schemas.microsoft.com/office/drawing/2014/main" id="{0561B1BA-7ABC-3EAD-AF47-14DA24BBED1F}"/>
              </a:ext>
            </a:extLst>
          </p:cNvPr>
          <p:cNvSpPr/>
          <p:nvPr/>
        </p:nvSpPr>
        <p:spPr>
          <a:xfrm>
            <a:off x="1636742" y="1702019"/>
            <a:ext cx="9000000" cy="1398146"/>
          </a:xfrm>
          <a:prstGeom prst="roundRect">
            <a:avLst>
              <a:gd name="adj" fmla="val 6049"/>
            </a:avLst>
          </a:prstGeom>
          <a:solidFill>
            <a:schemeClr val="bg1"/>
          </a:solidFill>
          <a:ln>
            <a:noFill/>
          </a:ln>
          <a:effectLst>
            <a:outerShdw blurRad="152400" dist="76200" dir="2700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3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endParaRPr>
          </a:p>
        </p:txBody>
      </p:sp>
      <p:sp>
        <p:nvSpPr>
          <p:cNvPr id="5" name="직사각형 4">
            <a:extLst>
              <a:ext uri="{FF2B5EF4-FFF2-40B4-BE49-F238E27FC236}">
                <a16:creationId xmlns:a16="http://schemas.microsoft.com/office/drawing/2014/main" id="{B8F74FB1-7D63-304E-51FE-198F25B29626}"/>
              </a:ext>
            </a:extLst>
          </p:cNvPr>
          <p:cNvSpPr/>
          <p:nvPr/>
        </p:nvSpPr>
        <p:spPr>
          <a:xfrm>
            <a:off x="5422932" y="2004531"/>
            <a:ext cx="4957126" cy="846835"/>
          </a:xfrm>
          <a:prstGeom prst="rect">
            <a:avLst/>
          </a:prstGeom>
        </p:spPr>
        <p:txBody>
          <a:bodyPr wrap="square">
            <a:spAutoFit/>
          </a:bodyPr>
          <a:lstStyle/>
          <a:p>
            <a:pPr marR="0" lvl="0" indent="0" fontAlgn="auto" latinLnBrk="0">
              <a:lnSpc>
                <a:spcPct val="120000"/>
              </a:lnSpc>
              <a:spcBef>
                <a:spcPts val="0"/>
              </a:spcBef>
              <a:spcAft>
                <a:spcPts val="1200"/>
              </a:spcAft>
              <a:buClrTx/>
              <a:buSzTx/>
              <a:buFontTx/>
              <a:buNone/>
              <a:tabLst/>
              <a:defRPr/>
            </a:pPr>
            <a:r>
              <a:rPr lang="en-US" altLang="ko-KR" sz="1400" spc="-40" dirty="0">
                <a:solidFill>
                  <a:schemeClr val="tx1">
                    <a:lumMod val="65000"/>
                    <a:lumOff val="35000"/>
                  </a:schemeClr>
                </a:solidFill>
                <a:latin typeface="Pretendard" panose="02000503000000020004" pitchFamily="2" charset="-127"/>
                <a:ea typeface="Pretendard" panose="02000503000000020004" pitchFamily="2" charset="-127"/>
              </a:rPr>
              <a:t>Strengthening our market leadership through our No. 1 global position in </a:t>
            </a:r>
            <a:r>
              <a:rPr lang="en-US" altLang="ko-KR" sz="1400" spc="-40" dirty="0" err="1">
                <a:solidFill>
                  <a:schemeClr val="tx1">
                    <a:lumMod val="65000"/>
                    <a:lumOff val="35000"/>
                  </a:schemeClr>
                </a:solidFill>
                <a:latin typeface="Pretendard" panose="02000503000000020004" pitchFamily="2" charset="-127"/>
                <a:ea typeface="Pretendard" panose="02000503000000020004" pitchFamily="2" charset="-127"/>
              </a:rPr>
              <a:t>KrF</a:t>
            </a:r>
            <a:r>
              <a:rPr lang="en-US" altLang="ko-KR" sz="1400" spc="-40" dirty="0">
                <a:solidFill>
                  <a:schemeClr val="tx1">
                    <a:lumMod val="65000"/>
                    <a:lumOff val="35000"/>
                  </a:schemeClr>
                </a:solidFill>
                <a:latin typeface="Pretendard" panose="02000503000000020004" pitchFamily="2" charset="-127"/>
                <a:ea typeface="Pretendard" panose="02000503000000020004" pitchFamily="2" charset="-127"/>
              </a:rPr>
              <a:t> photoresist for high-layer-count 3D NAND and the successful localization of EUV photoresist technology.</a:t>
            </a:r>
            <a:endParaRPr lang="ko-KR" altLang="en-US" sz="1400" spc="-40" dirty="0">
              <a:solidFill>
                <a:schemeClr val="tx1">
                  <a:lumMod val="65000"/>
                  <a:lumOff val="35000"/>
                </a:schemeClr>
              </a:solidFill>
              <a:latin typeface="Pretendard" panose="02000503000000020004" pitchFamily="2" charset="-127"/>
              <a:ea typeface="Pretendard" panose="02000503000000020004" pitchFamily="2" charset="-127"/>
            </a:endParaRPr>
          </a:p>
        </p:txBody>
      </p:sp>
      <p:sp>
        <p:nvSpPr>
          <p:cNvPr id="9" name="직사각형 8">
            <a:extLst>
              <a:ext uri="{FF2B5EF4-FFF2-40B4-BE49-F238E27FC236}">
                <a16:creationId xmlns:a16="http://schemas.microsoft.com/office/drawing/2014/main" id="{EFB3E3ED-581C-29C1-7433-7DCC8A276F9B}"/>
              </a:ext>
            </a:extLst>
          </p:cNvPr>
          <p:cNvSpPr/>
          <p:nvPr/>
        </p:nvSpPr>
        <p:spPr>
          <a:xfrm>
            <a:off x="2814022" y="2328146"/>
            <a:ext cx="2459328" cy="523220"/>
          </a:xfrm>
          <a:prstGeom prst="rect">
            <a:avLst/>
          </a:prstGeom>
        </p:spPr>
        <p:txBody>
          <a:bodyPr wrap="none">
            <a:spAutoFit/>
          </a:bodyPr>
          <a:lstStyle/>
          <a:p>
            <a:pPr>
              <a:defRPr/>
            </a:pPr>
            <a:r>
              <a:rPr lang="en-US" altLang="ko-KR" sz="1400" dirty="0">
                <a:ln w="1905"/>
                <a:latin typeface="Pretendard SemiBold" panose="02000703000000020004" pitchFamily="2" charset="-127"/>
                <a:ea typeface="Pretendard SemiBold" panose="02000703000000020004" pitchFamily="2" charset="-127"/>
              </a:rPr>
              <a:t>Likely sustainable growth</a:t>
            </a:r>
            <a:br>
              <a:rPr lang="en-US" altLang="ko-KR" sz="1400" dirty="0">
                <a:ln w="1905"/>
                <a:latin typeface="Pretendard SemiBold" panose="02000703000000020004" pitchFamily="2" charset="-127"/>
                <a:ea typeface="Pretendard SemiBold" panose="02000703000000020004" pitchFamily="2" charset="-127"/>
              </a:rPr>
            </a:br>
            <a:r>
              <a:rPr lang="en-US" altLang="ko-KR" sz="1400" dirty="0">
                <a:ln w="1905"/>
                <a:latin typeface="Pretendard SemiBold" panose="02000703000000020004" pitchFamily="2" charset="-127"/>
                <a:ea typeface="Pretendard SemiBold" panose="02000703000000020004" pitchFamily="2" charset="-127"/>
              </a:rPr>
              <a:t>in Semiconductor Materials</a:t>
            </a:r>
            <a:endParaRPr lang="ko-KR" altLang="en-US" sz="1400" dirty="0">
              <a:ln w="1905"/>
              <a:latin typeface="Pretendard SemiBold" panose="02000703000000020004" pitchFamily="2" charset="-127"/>
              <a:ea typeface="Pretendard SemiBold" panose="02000703000000020004" pitchFamily="2" charset="-127"/>
            </a:endParaRPr>
          </a:p>
        </p:txBody>
      </p:sp>
      <p:sp>
        <p:nvSpPr>
          <p:cNvPr id="10" name="사각형: 둥근 모서리 9">
            <a:extLst>
              <a:ext uri="{FF2B5EF4-FFF2-40B4-BE49-F238E27FC236}">
                <a16:creationId xmlns:a16="http://schemas.microsoft.com/office/drawing/2014/main" id="{5D11CE9D-9754-0AA0-1FCB-D46AE38F63E2}"/>
              </a:ext>
            </a:extLst>
          </p:cNvPr>
          <p:cNvSpPr/>
          <p:nvPr/>
        </p:nvSpPr>
        <p:spPr>
          <a:xfrm>
            <a:off x="3156138" y="2004531"/>
            <a:ext cx="936000" cy="288000"/>
          </a:xfrm>
          <a:prstGeom prst="roundRect">
            <a:avLst>
              <a:gd name="adj" fmla="val 3244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lvl="0" algn="ctr" fontAlgn="ctr">
              <a:defRPr/>
            </a:pPr>
            <a:r>
              <a:rPr lang="en-US" altLang="ko-KR" sz="1400" spc="-100" dirty="0">
                <a:ln w="1905"/>
                <a:solidFill>
                  <a:srgbClr val="5B9BD5"/>
                </a:solidFill>
                <a:latin typeface="Pretendard SemiBold" panose="02000703000000020004" pitchFamily="2" charset="-127"/>
                <a:ea typeface="Pretendard SemiBold" panose="02000703000000020004" pitchFamily="2" charset="-127"/>
              </a:rPr>
              <a:t>Investment  Point 01</a:t>
            </a:r>
            <a:endParaRPr kumimoji="0" lang="ko-KR" altLang="en-US" sz="1400" b="0" i="0" u="none" strike="noStrike" kern="1200" cap="none" spc="-100" normalizeH="0" baseline="0" noProof="0" dirty="0">
              <a:ln>
                <a:noFill/>
              </a:ln>
              <a:solidFill>
                <a:srgbClr val="5B9BD5"/>
              </a:solidFill>
              <a:effectLst/>
              <a:uLnTx/>
              <a:uFillTx/>
              <a:latin typeface="Pretendard SemiBold" panose="02000703000000020004" pitchFamily="2" charset="-127"/>
              <a:ea typeface="Pretendard SemiBold" panose="02000703000000020004" pitchFamily="2" charset="-127"/>
              <a:cs typeface="+mn-cs"/>
            </a:endParaRPr>
          </a:p>
        </p:txBody>
      </p:sp>
      <p:sp>
        <p:nvSpPr>
          <p:cNvPr id="13" name="타원 12">
            <a:extLst>
              <a:ext uri="{FF2B5EF4-FFF2-40B4-BE49-F238E27FC236}">
                <a16:creationId xmlns:a16="http://schemas.microsoft.com/office/drawing/2014/main" id="{CCF96C37-DB97-B7B7-010C-0DAEEEB183C3}"/>
              </a:ext>
            </a:extLst>
          </p:cNvPr>
          <p:cNvSpPr/>
          <p:nvPr/>
        </p:nvSpPr>
        <p:spPr>
          <a:xfrm>
            <a:off x="2106791" y="2111443"/>
            <a:ext cx="579298" cy="579298"/>
          </a:xfrm>
          <a:prstGeom prst="ellipse">
            <a:avLst/>
          </a:prstGeom>
          <a:solidFill>
            <a:srgbClr val="DEEBF7"/>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ctr" latinLnBrk="1" hangingPunct="1">
              <a:lnSpc>
                <a:spcPct val="100000"/>
              </a:lnSpc>
              <a:spcBef>
                <a:spcPts val="0"/>
              </a:spcBef>
              <a:spcAft>
                <a:spcPts val="0"/>
              </a:spcAft>
              <a:buClrTx/>
              <a:buSzTx/>
              <a:buFontTx/>
              <a:buNone/>
              <a:tabLst/>
              <a:defRPr/>
            </a:pPr>
            <a:endParaRPr kumimoji="0" lang="ko-KR" altLang="en-US" sz="1000" b="0" i="0" u="none" strike="noStrike" kern="1200" cap="none" spc="-100" normalizeH="0" baseline="0" noProof="0" dirty="0">
              <a:ln w="1905"/>
              <a:solidFill>
                <a:srgbClr val="123885"/>
              </a:solidFill>
              <a:effectLst>
                <a:innerShdw blurRad="69850" dist="43180" dir="5400000">
                  <a:srgbClr val="000000">
                    <a:alpha val="65000"/>
                  </a:srgbClr>
                </a:innerShdw>
              </a:effectLst>
              <a:uLnTx/>
              <a:uFillTx/>
              <a:latin typeface="Pretendard" panose="02000503000000020004" pitchFamily="2" charset="-127"/>
              <a:ea typeface="Pretendard" panose="02000503000000020004" pitchFamily="2" charset="-127"/>
              <a:cs typeface="+mn-cs"/>
            </a:endParaRPr>
          </a:p>
        </p:txBody>
      </p:sp>
      <p:pic>
        <p:nvPicPr>
          <p:cNvPr id="14" name="그래픽 13">
            <a:extLst>
              <a:ext uri="{FF2B5EF4-FFF2-40B4-BE49-F238E27FC236}">
                <a16:creationId xmlns:a16="http://schemas.microsoft.com/office/drawing/2014/main" id="{7029B9E8-969F-5160-6D3B-9F893D4C1747}"/>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186890" y="2191542"/>
            <a:ext cx="419100" cy="419100"/>
          </a:xfrm>
          <a:prstGeom prst="rect">
            <a:avLst/>
          </a:prstGeom>
        </p:spPr>
      </p:pic>
      <p:sp>
        <p:nvSpPr>
          <p:cNvPr id="15" name="사각형: 둥근 모서리 14">
            <a:extLst>
              <a:ext uri="{FF2B5EF4-FFF2-40B4-BE49-F238E27FC236}">
                <a16:creationId xmlns:a16="http://schemas.microsoft.com/office/drawing/2014/main" id="{DE01DBA1-FA9A-3632-443C-4D5B89721F29}"/>
              </a:ext>
            </a:extLst>
          </p:cNvPr>
          <p:cNvSpPr/>
          <p:nvPr/>
        </p:nvSpPr>
        <p:spPr>
          <a:xfrm>
            <a:off x="1636742" y="4826377"/>
            <a:ext cx="9000000" cy="1398146"/>
          </a:xfrm>
          <a:prstGeom prst="roundRect">
            <a:avLst>
              <a:gd name="adj" fmla="val 6049"/>
            </a:avLst>
          </a:prstGeom>
          <a:solidFill>
            <a:schemeClr val="bg1"/>
          </a:solidFill>
          <a:ln>
            <a:noFill/>
          </a:ln>
          <a:effectLst>
            <a:outerShdw blurRad="152400" dist="76200" dir="2700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3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endParaRPr>
          </a:p>
        </p:txBody>
      </p:sp>
      <p:sp>
        <p:nvSpPr>
          <p:cNvPr id="16" name="사각형: 둥근 모서리 15">
            <a:extLst>
              <a:ext uri="{FF2B5EF4-FFF2-40B4-BE49-F238E27FC236}">
                <a16:creationId xmlns:a16="http://schemas.microsoft.com/office/drawing/2014/main" id="{58ADED23-5449-DA40-61FC-13D57E02B256}"/>
              </a:ext>
            </a:extLst>
          </p:cNvPr>
          <p:cNvSpPr/>
          <p:nvPr/>
        </p:nvSpPr>
        <p:spPr>
          <a:xfrm>
            <a:off x="1636742" y="3225406"/>
            <a:ext cx="9000000" cy="1398146"/>
          </a:xfrm>
          <a:prstGeom prst="roundRect">
            <a:avLst>
              <a:gd name="adj" fmla="val 6049"/>
            </a:avLst>
          </a:prstGeom>
          <a:solidFill>
            <a:schemeClr val="bg1"/>
          </a:solidFill>
          <a:ln>
            <a:noFill/>
          </a:ln>
          <a:effectLst>
            <a:outerShdw blurRad="152400" dist="76200" dir="2700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3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endParaRPr>
          </a:p>
        </p:txBody>
      </p:sp>
      <p:sp>
        <p:nvSpPr>
          <p:cNvPr id="17" name="직사각형 16">
            <a:extLst>
              <a:ext uri="{FF2B5EF4-FFF2-40B4-BE49-F238E27FC236}">
                <a16:creationId xmlns:a16="http://schemas.microsoft.com/office/drawing/2014/main" id="{5CC003D2-995B-D05B-1B2B-EC72DC85E21C}"/>
              </a:ext>
            </a:extLst>
          </p:cNvPr>
          <p:cNvSpPr/>
          <p:nvPr/>
        </p:nvSpPr>
        <p:spPr>
          <a:xfrm>
            <a:off x="5422932" y="3639262"/>
            <a:ext cx="4957126" cy="588303"/>
          </a:xfrm>
          <a:prstGeom prst="rect">
            <a:avLst/>
          </a:prstGeom>
        </p:spPr>
        <p:txBody>
          <a:bodyPr wrap="square">
            <a:spAutoFit/>
          </a:bodyPr>
          <a:lstStyle/>
          <a:p>
            <a:pPr latinLnBrk="0">
              <a:lnSpc>
                <a:spcPct val="120000"/>
              </a:lnSpc>
              <a:spcAft>
                <a:spcPts val="1200"/>
              </a:spcAft>
              <a:defRPr/>
            </a:pPr>
            <a:r>
              <a:rPr lang="en-US" altLang="ko-KR" sz="1400" spc="-40" dirty="0">
                <a:solidFill>
                  <a:schemeClr val="tx1">
                    <a:lumMod val="65000"/>
                    <a:lumOff val="35000"/>
                  </a:schemeClr>
                </a:solidFill>
                <a:latin typeface="Pretendard" panose="02000503000000020004" pitchFamily="2" charset="-127"/>
                <a:ea typeface="Pretendard" panose="02000503000000020004" pitchFamily="2" charset="-127"/>
              </a:rPr>
              <a:t>Unlocking Corporate Value Through Governance Reform and Aggressive Shareholder Returns.</a:t>
            </a:r>
            <a:endParaRPr lang="ko-KR" altLang="en-US" sz="1400" spc="-40" dirty="0">
              <a:solidFill>
                <a:schemeClr val="tx1">
                  <a:lumMod val="65000"/>
                  <a:lumOff val="35000"/>
                </a:schemeClr>
              </a:solidFill>
              <a:latin typeface="Pretendard" panose="02000503000000020004" pitchFamily="2" charset="-127"/>
              <a:ea typeface="Pretendard" panose="02000503000000020004" pitchFamily="2" charset="-127"/>
            </a:endParaRPr>
          </a:p>
        </p:txBody>
      </p:sp>
      <p:sp>
        <p:nvSpPr>
          <p:cNvPr id="18" name="타원 17">
            <a:extLst>
              <a:ext uri="{FF2B5EF4-FFF2-40B4-BE49-F238E27FC236}">
                <a16:creationId xmlns:a16="http://schemas.microsoft.com/office/drawing/2014/main" id="{A0E83342-7598-B585-720D-0746FA11D46E}"/>
              </a:ext>
            </a:extLst>
          </p:cNvPr>
          <p:cNvSpPr/>
          <p:nvPr/>
        </p:nvSpPr>
        <p:spPr>
          <a:xfrm>
            <a:off x="2106791" y="3673622"/>
            <a:ext cx="579298" cy="579298"/>
          </a:xfrm>
          <a:prstGeom prst="ellipse">
            <a:avLst/>
          </a:prstGeom>
          <a:solidFill>
            <a:srgbClr val="DEEBF7"/>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ctr" latinLnBrk="1" hangingPunct="1">
              <a:lnSpc>
                <a:spcPct val="100000"/>
              </a:lnSpc>
              <a:spcBef>
                <a:spcPts val="0"/>
              </a:spcBef>
              <a:spcAft>
                <a:spcPts val="0"/>
              </a:spcAft>
              <a:buClrTx/>
              <a:buSzTx/>
              <a:buFontTx/>
              <a:buNone/>
              <a:tabLst/>
              <a:defRPr/>
            </a:pPr>
            <a:endParaRPr kumimoji="0" lang="ko-KR" altLang="en-US" sz="1000" b="0" i="0" u="none" strike="noStrike" kern="1200" cap="none" spc="-100" normalizeH="0" baseline="0" noProof="0" dirty="0">
              <a:ln w="1905"/>
              <a:solidFill>
                <a:srgbClr val="123885"/>
              </a:solidFill>
              <a:effectLst>
                <a:innerShdw blurRad="69850" dist="43180" dir="5400000">
                  <a:srgbClr val="000000">
                    <a:alpha val="65000"/>
                  </a:srgbClr>
                </a:innerShdw>
              </a:effectLst>
              <a:uLnTx/>
              <a:uFillTx/>
              <a:latin typeface="Pretendard" panose="02000503000000020004" pitchFamily="2" charset="-127"/>
              <a:ea typeface="Pretendard" panose="02000503000000020004" pitchFamily="2" charset="-127"/>
              <a:cs typeface="+mn-cs"/>
            </a:endParaRPr>
          </a:p>
        </p:txBody>
      </p:sp>
      <p:pic>
        <p:nvPicPr>
          <p:cNvPr id="19" name="그래픽 18">
            <a:extLst>
              <a:ext uri="{FF2B5EF4-FFF2-40B4-BE49-F238E27FC236}">
                <a16:creationId xmlns:a16="http://schemas.microsoft.com/office/drawing/2014/main" id="{CC95B60D-9069-DED4-0CD4-41E7C8939749}"/>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196375" y="3753721"/>
            <a:ext cx="419100" cy="419100"/>
          </a:xfrm>
          <a:prstGeom prst="rect">
            <a:avLst/>
          </a:prstGeom>
        </p:spPr>
      </p:pic>
      <p:sp>
        <p:nvSpPr>
          <p:cNvPr id="20" name="직사각형 19">
            <a:extLst>
              <a:ext uri="{FF2B5EF4-FFF2-40B4-BE49-F238E27FC236}">
                <a16:creationId xmlns:a16="http://schemas.microsoft.com/office/drawing/2014/main" id="{E9759DB3-D20D-8A27-E5BB-9D75FFDFBD14}"/>
              </a:ext>
            </a:extLst>
          </p:cNvPr>
          <p:cNvSpPr/>
          <p:nvPr/>
        </p:nvSpPr>
        <p:spPr>
          <a:xfrm>
            <a:off x="2814022" y="3924479"/>
            <a:ext cx="1988045" cy="523220"/>
          </a:xfrm>
          <a:prstGeom prst="rect">
            <a:avLst/>
          </a:prstGeom>
        </p:spPr>
        <p:txBody>
          <a:bodyPr wrap="none">
            <a:spAutoFit/>
          </a:bodyPr>
          <a:lstStyle/>
          <a:p>
            <a:pPr>
              <a:defRPr/>
            </a:pPr>
            <a:r>
              <a:rPr lang="en-US" altLang="ko-KR" sz="1400" dirty="0">
                <a:ln w="1905"/>
                <a:solidFill>
                  <a:prstClr val="black">
                    <a:lumMod val="75000"/>
                    <a:lumOff val="25000"/>
                  </a:prstClr>
                </a:solidFill>
                <a:latin typeface="Pretendard SemiBold" panose="02000703000000020004" pitchFamily="2" charset="-127"/>
                <a:ea typeface="Pretendard SemiBold" panose="02000703000000020004" pitchFamily="2" charset="-127"/>
              </a:rPr>
              <a:t>Enhancing Corporate </a:t>
            </a:r>
          </a:p>
          <a:p>
            <a:pPr>
              <a:defRPr/>
            </a:pPr>
            <a:r>
              <a:rPr lang="en-US" altLang="ko-KR" sz="1400" dirty="0">
                <a:ln w="1905"/>
                <a:solidFill>
                  <a:prstClr val="black">
                    <a:lumMod val="75000"/>
                    <a:lumOff val="25000"/>
                  </a:prstClr>
                </a:solidFill>
                <a:latin typeface="Pretendard SemiBold" panose="02000703000000020004" pitchFamily="2" charset="-127"/>
                <a:ea typeface="Pretendard SemiBold" panose="02000703000000020004" pitchFamily="2" charset="-127"/>
              </a:rPr>
              <a:t>Governance</a:t>
            </a:r>
            <a:endParaRPr lang="ko-KR" altLang="en-US" sz="1400" dirty="0">
              <a:ln w="1905"/>
              <a:solidFill>
                <a:prstClr val="black">
                  <a:lumMod val="75000"/>
                  <a:lumOff val="25000"/>
                </a:prstClr>
              </a:solidFill>
              <a:latin typeface="Pretendard SemiBold" panose="02000703000000020004" pitchFamily="2" charset="-127"/>
              <a:ea typeface="Pretendard SemiBold" panose="02000703000000020004" pitchFamily="2" charset="-127"/>
            </a:endParaRPr>
          </a:p>
        </p:txBody>
      </p:sp>
      <p:sp>
        <p:nvSpPr>
          <p:cNvPr id="21" name="사각형: 둥근 모서리 20">
            <a:extLst>
              <a:ext uri="{FF2B5EF4-FFF2-40B4-BE49-F238E27FC236}">
                <a16:creationId xmlns:a16="http://schemas.microsoft.com/office/drawing/2014/main" id="{1C50567F-0F12-358E-6DBD-6968E9A33421}"/>
              </a:ext>
            </a:extLst>
          </p:cNvPr>
          <p:cNvSpPr/>
          <p:nvPr/>
        </p:nvSpPr>
        <p:spPr>
          <a:xfrm>
            <a:off x="3156138" y="3639262"/>
            <a:ext cx="936000" cy="288000"/>
          </a:xfrm>
          <a:prstGeom prst="roundRect">
            <a:avLst>
              <a:gd name="adj" fmla="val 3244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lvl="0" algn="ctr" fontAlgn="ctr">
              <a:defRPr/>
            </a:pPr>
            <a:r>
              <a:rPr lang="en-US" altLang="ko-KR" sz="1400" spc="-100" dirty="0">
                <a:ln w="1905"/>
                <a:solidFill>
                  <a:srgbClr val="5B9BD5"/>
                </a:solidFill>
                <a:latin typeface="Pretendard SemiBold" panose="02000703000000020004" pitchFamily="2" charset="-127"/>
                <a:ea typeface="Pretendard SemiBold" panose="02000703000000020004" pitchFamily="2" charset="-127"/>
              </a:rPr>
              <a:t>Investment  Point 02</a:t>
            </a:r>
            <a:endParaRPr lang="ko-KR" altLang="en-US" sz="1400" spc="-100" dirty="0">
              <a:solidFill>
                <a:srgbClr val="5B9BD5"/>
              </a:solidFill>
              <a:latin typeface="Pretendard SemiBold" panose="02000703000000020004" pitchFamily="2" charset="-127"/>
              <a:ea typeface="Pretendard SemiBold" panose="02000703000000020004" pitchFamily="2" charset="-127"/>
            </a:endParaRPr>
          </a:p>
        </p:txBody>
      </p:sp>
      <p:sp>
        <p:nvSpPr>
          <p:cNvPr id="22" name="직사각형 21">
            <a:extLst>
              <a:ext uri="{FF2B5EF4-FFF2-40B4-BE49-F238E27FC236}">
                <a16:creationId xmlns:a16="http://schemas.microsoft.com/office/drawing/2014/main" id="{B99CA9E9-93EE-4284-34A7-9A28556503EC}"/>
              </a:ext>
            </a:extLst>
          </p:cNvPr>
          <p:cNvSpPr/>
          <p:nvPr/>
        </p:nvSpPr>
        <p:spPr>
          <a:xfrm>
            <a:off x="5422932" y="5106088"/>
            <a:ext cx="4957126" cy="846835"/>
          </a:xfrm>
          <a:prstGeom prst="rect">
            <a:avLst/>
          </a:prstGeom>
        </p:spPr>
        <p:txBody>
          <a:bodyPr wrap="square">
            <a:spAutoFit/>
          </a:bodyPr>
          <a:lstStyle/>
          <a:p>
            <a:pPr latinLnBrk="0">
              <a:lnSpc>
                <a:spcPct val="120000"/>
              </a:lnSpc>
              <a:spcAft>
                <a:spcPts val="1200"/>
              </a:spcAft>
              <a:defRPr/>
            </a:pPr>
            <a:r>
              <a:rPr lang="en-US" altLang="ko-KR" sz="1400" spc="-40" dirty="0">
                <a:solidFill>
                  <a:schemeClr val="tx1">
                    <a:lumMod val="65000"/>
                    <a:lumOff val="35000"/>
                  </a:schemeClr>
                </a:solidFill>
                <a:latin typeface="Pretendard" panose="02000503000000020004" pitchFamily="2" charset="-127"/>
                <a:ea typeface="Pretendard" panose="02000503000000020004" pitchFamily="2" charset="-127"/>
              </a:rPr>
              <a:t>Unlocking Significant Growth Post-2027 Driven by Full Mass Production at the ~$190M (KRW 260B) Texas Hub and Expanded Supply to Global Foundries</a:t>
            </a:r>
            <a:endParaRPr lang="ko-KR" altLang="en-US" sz="1400" spc="-40" dirty="0">
              <a:solidFill>
                <a:schemeClr val="tx1">
                  <a:lumMod val="65000"/>
                  <a:lumOff val="35000"/>
                </a:schemeClr>
              </a:solidFill>
              <a:latin typeface="Pretendard" panose="02000503000000020004" pitchFamily="2" charset="-127"/>
              <a:ea typeface="Pretendard" panose="02000503000000020004" pitchFamily="2" charset="-127"/>
            </a:endParaRPr>
          </a:p>
        </p:txBody>
      </p:sp>
      <p:sp>
        <p:nvSpPr>
          <p:cNvPr id="28" name="타원 27">
            <a:extLst>
              <a:ext uri="{FF2B5EF4-FFF2-40B4-BE49-F238E27FC236}">
                <a16:creationId xmlns:a16="http://schemas.microsoft.com/office/drawing/2014/main" id="{2AF28AE1-C059-C25E-3DDA-73D1BA748E2A}"/>
              </a:ext>
            </a:extLst>
          </p:cNvPr>
          <p:cNvSpPr/>
          <p:nvPr/>
        </p:nvSpPr>
        <p:spPr>
          <a:xfrm>
            <a:off x="2106791" y="5235801"/>
            <a:ext cx="579298" cy="579298"/>
          </a:xfrm>
          <a:prstGeom prst="ellipse">
            <a:avLst/>
          </a:prstGeom>
          <a:solidFill>
            <a:srgbClr val="DEEBF7"/>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ctr" latinLnBrk="1" hangingPunct="1">
              <a:lnSpc>
                <a:spcPct val="100000"/>
              </a:lnSpc>
              <a:spcBef>
                <a:spcPts val="0"/>
              </a:spcBef>
              <a:spcAft>
                <a:spcPts val="0"/>
              </a:spcAft>
              <a:buClrTx/>
              <a:buSzTx/>
              <a:buFontTx/>
              <a:buNone/>
              <a:tabLst/>
              <a:defRPr/>
            </a:pPr>
            <a:endParaRPr kumimoji="0" lang="ko-KR" altLang="en-US" sz="1000" b="0" i="0" u="none" strike="noStrike" kern="1200" cap="none" spc="-100" normalizeH="0" baseline="0" noProof="0" dirty="0">
              <a:ln w="1905"/>
              <a:solidFill>
                <a:srgbClr val="123885"/>
              </a:solidFill>
              <a:effectLst>
                <a:innerShdw blurRad="69850" dist="43180" dir="5400000">
                  <a:srgbClr val="000000">
                    <a:alpha val="65000"/>
                  </a:srgbClr>
                </a:innerShdw>
              </a:effectLst>
              <a:uLnTx/>
              <a:uFillTx/>
              <a:latin typeface="Pretendard" panose="02000503000000020004" pitchFamily="2" charset="-127"/>
              <a:ea typeface="Pretendard" panose="02000503000000020004" pitchFamily="2" charset="-127"/>
              <a:cs typeface="+mn-cs"/>
            </a:endParaRPr>
          </a:p>
        </p:txBody>
      </p:sp>
      <p:pic>
        <p:nvPicPr>
          <p:cNvPr id="31" name="그래픽 30">
            <a:extLst>
              <a:ext uri="{FF2B5EF4-FFF2-40B4-BE49-F238E27FC236}">
                <a16:creationId xmlns:a16="http://schemas.microsoft.com/office/drawing/2014/main" id="{8A39DDD2-6895-1E94-418D-8558FA12E56A}"/>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197839" y="5315900"/>
            <a:ext cx="419100" cy="419100"/>
          </a:xfrm>
          <a:prstGeom prst="rect">
            <a:avLst/>
          </a:prstGeom>
        </p:spPr>
      </p:pic>
      <p:grpSp>
        <p:nvGrpSpPr>
          <p:cNvPr id="33" name="그룹 32">
            <a:extLst>
              <a:ext uri="{FF2B5EF4-FFF2-40B4-BE49-F238E27FC236}">
                <a16:creationId xmlns:a16="http://schemas.microsoft.com/office/drawing/2014/main" id="{439A85FD-2BEF-5FA1-6151-7E320347D134}"/>
              </a:ext>
            </a:extLst>
          </p:cNvPr>
          <p:cNvGrpSpPr/>
          <p:nvPr/>
        </p:nvGrpSpPr>
        <p:grpSpPr>
          <a:xfrm>
            <a:off x="695325" y="409637"/>
            <a:ext cx="10801350" cy="922904"/>
            <a:chOff x="695325" y="409637"/>
            <a:chExt cx="10801350" cy="922904"/>
          </a:xfrm>
        </p:grpSpPr>
        <p:grpSp>
          <p:nvGrpSpPr>
            <p:cNvPr id="34" name="그룹 33">
              <a:extLst>
                <a:ext uri="{FF2B5EF4-FFF2-40B4-BE49-F238E27FC236}">
                  <a16:creationId xmlns:a16="http://schemas.microsoft.com/office/drawing/2014/main" id="{DDC5353F-198B-88EE-B01E-CDB4009CB429}"/>
                </a:ext>
              </a:extLst>
            </p:cNvPr>
            <p:cNvGrpSpPr/>
            <p:nvPr/>
          </p:nvGrpSpPr>
          <p:grpSpPr>
            <a:xfrm>
              <a:off x="695325" y="409637"/>
              <a:ext cx="3523722" cy="922904"/>
              <a:chOff x="695325" y="409637"/>
              <a:chExt cx="3523722" cy="922904"/>
            </a:xfrm>
          </p:grpSpPr>
          <p:sp>
            <p:nvSpPr>
              <p:cNvPr id="36" name="직사각형 35">
                <a:extLst>
                  <a:ext uri="{FF2B5EF4-FFF2-40B4-BE49-F238E27FC236}">
                    <a16:creationId xmlns:a16="http://schemas.microsoft.com/office/drawing/2014/main" id="{8FA1C028-388D-5FA7-3091-61697D780D73}"/>
                  </a:ext>
                </a:extLst>
              </p:cNvPr>
              <p:cNvSpPr/>
              <p:nvPr/>
            </p:nvSpPr>
            <p:spPr>
              <a:xfrm>
                <a:off x="700427" y="686210"/>
                <a:ext cx="2151551" cy="646331"/>
              </a:xfrm>
              <a:prstGeom prst="rect">
                <a:avLst/>
              </a:prstGeom>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2800" b="0" i="0" u="none" strike="noStrike" kern="1200" cap="none" spc="0" normalizeH="0" baseline="0" noProof="0" dirty="0">
                    <a:ln w="1905"/>
                    <a:solidFill>
                      <a:prstClr val="black">
                        <a:lumMod val="85000"/>
                        <a:lumOff val="15000"/>
                      </a:prstClr>
                    </a:solidFill>
                    <a:effectLst/>
                    <a:uLnTx/>
                    <a:uFillTx/>
                    <a:latin typeface="Pretendard SemiBold" panose="02000703000000020004" pitchFamily="2" charset="-127"/>
                    <a:ea typeface="Pretendard SemiBold" panose="02000703000000020004" pitchFamily="2" charset="-127"/>
                    <a:cs typeface="+mn-cs"/>
                  </a:rPr>
                  <a:t>Why Invest</a:t>
                </a:r>
                <a:r>
                  <a:rPr kumimoji="0" lang="ko-KR" altLang="en-US" sz="3600" b="0" i="0" u="none" strike="noStrike" kern="1200" cap="none" spc="0" normalizeH="0" baseline="0" noProof="0" dirty="0">
                    <a:ln w="1905"/>
                    <a:solidFill>
                      <a:prstClr val="black">
                        <a:lumMod val="85000"/>
                        <a:lumOff val="15000"/>
                      </a:prstClr>
                    </a:solidFill>
                    <a:effectLst/>
                    <a:uLnTx/>
                    <a:uFillTx/>
                    <a:latin typeface="Pretendard ExtraBold" panose="02000903000000020004" pitchFamily="2" charset="-127"/>
                    <a:ea typeface="Pretendard ExtraBold" panose="02000903000000020004" pitchFamily="2" charset="-127"/>
                    <a:cs typeface="+mn-cs"/>
                  </a:rPr>
                  <a:t> </a:t>
                </a:r>
                <a:endParaRPr kumimoji="0" lang="en-US" altLang="ko-KR" sz="3600" b="0" i="0" u="none" strike="noStrike" kern="1200" cap="none" spc="0" normalizeH="0" baseline="0" noProof="0" dirty="0">
                  <a:ln w="1905"/>
                  <a:solidFill>
                    <a:prstClr val="black">
                      <a:lumMod val="85000"/>
                      <a:lumOff val="15000"/>
                    </a:prstClr>
                  </a:solidFill>
                  <a:effectLst/>
                  <a:uLnTx/>
                  <a:uFillTx/>
                  <a:latin typeface="Pretendard ExtraBold" panose="02000903000000020004" pitchFamily="2" charset="-127"/>
                  <a:ea typeface="Pretendard ExtraBold" panose="02000903000000020004" pitchFamily="2" charset="-127"/>
                  <a:cs typeface="+mn-cs"/>
                </a:endParaRPr>
              </a:p>
            </p:txBody>
          </p:sp>
          <p:sp>
            <p:nvSpPr>
              <p:cNvPr id="39" name="직사각형 38">
                <a:extLst>
                  <a:ext uri="{FF2B5EF4-FFF2-40B4-BE49-F238E27FC236}">
                    <a16:creationId xmlns:a16="http://schemas.microsoft.com/office/drawing/2014/main" id="{E2EBE878-AF0F-F80F-B981-9EC2FC1582B1}"/>
                  </a:ext>
                </a:extLst>
              </p:cNvPr>
              <p:cNvSpPr/>
              <p:nvPr/>
            </p:nvSpPr>
            <p:spPr>
              <a:xfrm>
                <a:off x="695325" y="409637"/>
                <a:ext cx="3523722" cy="323165"/>
              </a:xfrm>
              <a:prstGeom prst="rect">
                <a:avLst/>
              </a:prstGeom>
              <a:noFill/>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1500" b="0" i="0" u="none" strike="noStrike" kern="1200" cap="none" spc="0" normalizeH="0" baseline="0" noProof="0" dirty="0">
                    <a:ln w="1905"/>
                    <a:solidFill>
                      <a:srgbClr val="123885"/>
                    </a:solidFill>
                    <a:effectLst/>
                    <a:uLnTx/>
                    <a:uFillTx/>
                    <a:latin typeface="Pretendard SemiBold" panose="02000703000000020004" pitchFamily="2" charset="-127"/>
                    <a:ea typeface="Pretendard SemiBold" panose="02000703000000020004" pitchFamily="2" charset="-127"/>
                    <a:cs typeface="+mn-cs"/>
                  </a:rPr>
                  <a:t>02. Core Business &amp; Competitiveness</a:t>
                </a:r>
              </a:p>
            </p:txBody>
          </p:sp>
        </p:grpSp>
        <p:pic>
          <p:nvPicPr>
            <p:cNvPr id="35" name="그림 34">
              <a:extLst>
                <a:ext uri="{FF2B5EF4-FFF2-40B4-BE49-F238E27FC236}">
                  <a16:creationId xmlns:a16="http://schemas.microsoft.com/office/drawing/2014/main" id="{CD84A130-CE84-A9F8-67A8-2646036C125F}"/>
                </a:ext>
              </a:extLst>
            </p:cNvPr>
            <p:cNvPicPr>
              <a:picLocks noChangeAspect="1"/>
            </p:cNvPicPr>
            <p:nvPr/>
          </p:nvPicPr>
          <p:blipFill>
            <a:blip r:embed="rId8" cstate="print"/>
            <a:stretch>
              <a:fillRect/>
            </a:stretch>
          </p:blipFill>
          <p:spPr>
            <a:xfrm>
              <a:off x="10918703" y="445302"/>
              <a:ext cx="577972" cy="302889"/>
            </a:xfrm>
            <a:prstGeom prst="rect">
              <a:avLst/>
            </a:prstGeom>
          </p:spPr>
        </p:pic>
      </p:grpSp>
      <p:cxnSp>
        <p:nvCxnSpPr>
          <p:cNvPr id="41" name="직선 연결선 40">
            <a:extLst>
              <a:ext uri="{FF2B5EF4-FFF2-40B4-BE49-F238E27FC236}">
                <a16:creationId xmlns:a16="http://schemas.microsoft.com/office/drawing/2014/main" id="{B4712D9C-B3F1-9B7D-3D0E-0163569174B5}"/>
              </a:ext>
            </a:extLst>
          </p:cNvPr>
          <p:cNvCxnSpPr/>
          <p:nvPr/>
        </p:nvCxnSpPr>
        <p:spPr>
          <a:xfrm>
            <a:off x="5210525" y="2044872"/>
            <a:ext cx="0" cy="71471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2" name="직선 연결선 41">
            <a:extLst>
              <a:ext uri="{FF2B5EF4-FFF2-40B4-BE49-F238E27FC236}">
                <a16:creationId xmlns:a16="http://schemas.microsoft.com/office/drawing/2014/main" id="{9BC299DC-12C2-FE5E-7861-A956F53F526C}"/>
              </a:ext>
            </a:extLst>
          </p:cNvPr>
          <p:cNvCxnSpPr/>
          <p:nvPr/>
        </p:nvCxnSpPr>
        <p:spPr>
          <a:xfrm>
            <a:off x="5210525" y="3617026"/>
            <a:ext cx="0" cy="71471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3" name="직선 연결선 42">
            <a:extLst>
              <a:ext uri="{FF2B5EF4-FFF2-40B4-BE49-F238E27FC236}">
                <a16:creationId xmlns:a16="http://schemas.microsoft.com/office/drawing/2014/main" id="{897BDB0F-B70E-6A18-A325-4A3437E26D47}"/>
              </a:ext>
            </a:extLst>
          </p:cNvPr>
          <p:cNvCxnSpPr/>
          <p:nvPr/>
        </p:nvCxnSpPr>
        <p:spPr>
          <a:xfrm>
            <a:off x="5210525" y="5139358"/>
            <a:ext cx="0" cy="71471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44" name="슬라이드 번호 개체 틀 5">
            <a:extLst>
              <a:ext uri="{FF2B5EF4-FFF2-40B4-BE49-F238E27FC236}">
                <a16:creationId xmlns:a16="http://schemas.microsoft.com/office/drawing/2014/main" id="{4DDC1629-FA7B-C638-89E3-2554D8597EAB}"/>
              </a:ext>
            </a:extLst>
          </p:cNvPr>
          <p:cNvSpPr txBox="1">
            <a:spLocks/>
          </p:cNvSpPr>
          <p:nvPr/>
        </p:nvSpPr>
        <p:spPr>
          <a:xfrm>
            <a:off x="695325" y="6392088"/>
            <a:ext cx="2124299" cy="276999"/>
          </a:xfrm>
          <a:prstGeom prst="rect">
            <a:avLst/>
          </a:prstGeom>
        </p:spPr>
        <p:txBody>
          <a:bodyPr wrap="none">
            <a:spAutoFit/>
          </a:bodyPr>
          <a:lstStyle>
            <a:defPPr>
              <a:defRPr lang="ko-KR"/>
            </a:defPPr>
            <a:lvl1pPr marL="0" algn="r" defTabSz="914400" rtl="0" eaLnBrk="1" latinLnBrk="1" hangingPunct="1">
              <a:defRPr sz="1200" kern="1200">
                <a:solidFill>
                  <a:schemeClr val="tx1">
                    <a:lumMod val="50000"/>
                    <a:lumOff val="50000"/>
                  </a:schemeClr>
                </a:solidFill>
                <a:latin typeface="+mn-ea"/>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l"/>
            <a:fld id="{C4C4C93A-0052-4C0A-AFCD-69C966F821AE}" type="slidenum">
              <a:rPr lang="ko-KR" altLang="en-US" smtClean="0">
                <a:solidFill>
                  <a:schemeClr val="bg1">
                    <a:alpha val="80000"/>
                  </a:schemeClr>
                </a:solidFill>
                <a:latin typeface="+mj-ea"/>
                <a:ea typeface="+mj-ea"/>
              </a:rPr>
              <a:pPr algn="l"/>
              <a:t>18</a:t>
            </a:fld>
            <a:r>
              <a:rPr lang="ko-KR" altLang="en-US" dirty="0">
                <a:solidFill>
                  <a:schemeClr val="bg1">
                    <a:alpha val="80000"/>
                  </a:schemeClr>
                </a:solidFill>
                <a:latin typeface="+mj-ea"/>
                <a:ea typeface="+mj-ea"/>
              </a:rPr>
              <a:t>   </a:t>
            </a:r>
            <a:r>
              <a:rPr lang="en-US" altLang="ko-KR" dirty="0">
                <a:solidFill>
                  <a:schemeClr val="bg1">
                    <a:alpha val="80000"/>
                  </a:schemeClr>
                </a:solidFill>
              </a:rPr>
              <a:t>2026 Investor Relations </a:t>
            </a:r>
            <a:endParaRPr lang="ko-KR" altLang="en-US" dirty="0">
              <a:solidFill>
                <a:schemeClr val="bg1">
                  <a:alpha val="80000"/>
                </a:schemeClr>
              </a:solidFill>
            </a:endParaRPr>
          </a:p>
        </p:txBody>
      </p:sp>
      <p:sp>
        <p:nvSpPr>
          <p:cNvPr id="45" name="직사각형 44">
            <a:extLst>
              <a:ext uri="{FF2B5EF4-FFF2-40B4-BE49-F238E27FC236}">
                <a16:creationId xmlns:a16="http://schemas.microsoft.com/office/drawing/2014/main" id="{30476087-CBCC-E052-2AB5-53CF5C3E378D}"/>
              </a:ext>
            </a:extLst>
          </p:cNvPr>
          <p:cNvSpPr/>
          <p:nvPr/>
        </p:nvSpPr>
        <p:spPr>
          <a:xfrm>
            <a:off x="2814022" y="5419700"/>
            <a:ext cx="2476960" cy="523220"/>
          </a:xfrm>
          <a:prstGeom prst="rect">
            <a:avLst/>
          </a:prstGeom>
        </p:spPr>
        <p:txBody>
          <a:bodyPr wrap="none">
            <a:spAutoFit/>
          </a:bodyPr>
          <a:lstStyle/>
          <a:p>
            <a:pPr>
              <a:defRPr/>
            </a:pPr>
            <a:r>
              <a:rPr lang="en-US" altLang="ko-KR" sz="1400" dirty="0">
                <a:ln w="1905"/>
                <a:latin typeface="Pretendard SemiBold" panose="02000703000000020004" pitchFamily="2" charset="-127"/>
                <a:ea typeface="Pretendard SemiBold" panose="02000703000000020004" pitchFamily="2" charset="-127"/>
              </a:rPr>
              <a:t>U.S. Expansion to Drive </a:t>
            </a:r>
          </a:p>
          <a:p>
            <a:pPr>
              <a:defRPr/>
            </a:pPr>
            <a:r>
              <a:rPr lang="en-US" altLang="ko-KR" sz="1400" dirty="0">
                <a:ln w="1905"/>
                <a:latin typeface="Pretendard SemiBold" panose="02000703000000020004" pitchFamily="2" charset="-127"/>
                <a:ea typeface="Pretendard SemiBold" panose="02000703000000020004" pitchFamily="2" charset="-127"/>
              </a:rPr>
              <a:t>Growth from 2027 onwards</a:t>
            </a:r>
            <a:endParaRPr lang="ko-KR" altLang="en-US" sz="1400" dirty="0">
              <a:ln w="1905"/>
              <a:latin typeface="Pretendard SemiBold" panose="02000703000000020004" pitchFamily="2" charset="-127"/>
              <a:ea typeface="Pretendard SemiBold" panose="02000703000000020004" pitchFamily="2" charset="-127"/>
            </a:endParaRPr>
          </a:p>
        </p:txBody>
      </p:sp>
      <p:sp>
        <p:nvSpPr>
          <p:cNvPr id="51" name="사각형: 둥근 모서리 50">
            <a:extLst>
              <a:ext uri="{FF2B5EF4-FFF2-40B4-BE49-F238E27FC236}">
                <a16:creationId xmlns:a16="http://schemas.microsoft.com/office/drawing/2014/main" id="{54EC95AF-8975-D686-B5C5-B09644DFDD87}"/>
              </a:ext>
            </a:extLst>
          </p:cNvPr>
          <p:cNvSpPr/>
          <p:nvPr/>
        </p:nvSpPr>
        <p:spPr>
          <a:xfrm>
            <a:off x="3156138" y="5134483"/>
            <a:ext cx="936000" cy="288000"/>
          </a:xfrm>
          <a:prstGeom prst="roundRect">
            <a:avLst>
              <a:gd name="adj" fmla="val 3244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lvl="0" algn="ctr" fontAlgn="ctr">
              <a:defRPr/>
            </a:pPr>
            <a:r>
              <a:rPr lang="en-US" altLang="ko-KR" sz="1400" spc="-100" dirty="0">
                <a:ln w="1905"/>
                <a:solidFill>
                  <a:srgbClr val="5B9BD5"/>
                </a:solidFill>
                <a:latin typeface="Pretendard SemiBold" panose="02000703000000020004" pitchFamily="2" charset="-127"/>
                <a:ea typeface="Pretendard SemiBold" panose="02000703000000020004" pitchFamily="2" charset="-127"/>
              </a:rPr>
              <a:t>Investment  Point 03</a:t>
            </a:r>
            <a:endParaRPr lang="ko-KR" altLang="en-US" sz="1400" spc="-100" dirty="0">
              <a:solidFill>
                <a:srgbClr val="5B9BD5"/>
              </a:solidFill>
              <a:latin typeface="Pretendard SemiBold" panose="02000703000000020004" pitchFamily="2" charset="-127"/>
              <a:ea typeface="Pretendard SemiBold" panose="02000703000000020004" pitchFamily="2" charset="-127"/>
            </a:endParaRPr>
          </a:p>
        </p:txBody>
      </p:sp>
    </p:spTree>
    <p:extLst>
      <p:ext uri="{BB962C8B-B14F-4D97-AF65-F5344CB8AC3E}">
        <p14:creationId xmlns:p14="http://schemas.microsoft.com/office/powerpoint/2010/main" val="2528428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object 14">
            <a:extLst>
              <a:ext uri="{FF2B5EF4-FFF2-40B4-BE49-F238E27FC236}">
                <a16:creationId xmlns:a16="http://schemas.microsoft.com/office/drawing/2014/main" id="{A72C3F8C-35F0-4001-B388-E2A355088078}"/>
              </a:ext>
            </a:extLst>
          </p:cNvPr>
          <p:cNvPicPr/>
          <p:nvPr/>
        </p:nvPicPr>
        <p:blipFill>
          <a:blip r:embed="rId2" cstate="print">
            <a:duotone>
              <a:prstClr val="black"/>
              <a:schemeClr val="accent1">
                <a:tint val="45000"/>
                <a:satMod val="400000"/>
              </a:schemeClr>
            </a:duotone>
          </a:blip>
          <a:stretch>
            <a:fillRect/>
          </a:stretch>
        </p:blipFill>
        <p:spPr>
          <a:xfrm>
            <a:off x="3979435" y="0"/>
            <a:ext cx="8222090" cy="6857999"/>
          </a:xfrm>
          <a:prstGeom prst="rect">
            <a:avLst/>
          </a:prstGeom>
        </p:spPr>
      </p:pic>
      <p:sp>
        <p:nvSpPr>
          <p:cNvPr id="10" name="직사각형 9">
            <a:extLst>
              <a:ext uri="{FF2B5EF4-FFF2-40B4-BE49-F238E27FC236}">
                <a16:creationId xmlns:a16="http://schemas.microsoft.com/office/drawing/2014/main" id="{7FC28B91-26C8-47B7-848F-697081423B95}"/>
              </a:ext>
            </a:extLst>
          </p:cNvPr>
          <p:cNvSpPr/>
          <p:nvPr/>
        </p:nvSpPr>
        <p:spPr>
          <a:xfrm>
            <a:off x="-3412" y="0"/>
            <a:ext cx="12195412" cy="6857999"/>
          </a:xfrm>
          <a:prstGeom prst="rect">
            <a:avLst/>
          </a:prstGeom>
          <a:gradFill>
            <a:gsLst>
              <a:gs pos="100000">
                <a:srgbClr val="123885">
                  <a:alpha val="50000"/>
                </a:srgbClr>
              </a:gs>
              <a:gs pos="34000">
                <a:srgbClr val="123885"/>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2" name="TextBox 1">
            <a:extLst>
              <a:ext uri="{FF2B5EF4-FFF2-40B4-BE49-F238E27FC236}">
                <a16:creationId xmlns:a16="http://schemas.microsoft.com/office/drawing/2014/main" id="{4F5F2014-0DDF-4B14-9235-4F91B2E7C0AB}"/>
              </a:ext>
            </a:extLst>
          </p:cNvPr>
          <p:cNvSpPr txBox="1"/>
          <p:nvPr/>
        </p:nvSpPr>
        <p:spPr>
          <a:xfrm>
            <a:off x="1596402" y="3532635"/>
            <a:ext cx="4347197" cy="902106"/>
          </a:xfrm>
          <a:prstGeom prst="rect">
            <a:avLst/>
          </a:prstGeom>
          <a:noFill/>
        </p:spPr>
        <p:txBody>
          <a:bodyPr wrap="square" rtlCol="0">
            <a:spAutoFit/>
          </a:bodyPr>
          <a:lstStyle/>
          <a:p>
            <a:pPr marL="285750" marR="0" lvl="0" indent="-285750" algn="l" defTabSz="914400" rtl="0" eaLnBrk="1" fontAlgn="auto" latinLnBrk="1" hangingPunct="1">
              <a:lnSpc>
                <a:spcPct val="120000"/>
              </a:lnSpc>
              <a:spcBef>
                <a:spcPts val="0"/>
              </a:spcBef>
              <a:spcAft>
                <a:spcPts val="0"/>
              </a:spcAft>
              <a:buClrTx/>
              <a:buSzTx/>
              <a:buFont typeface="Arial" panose="020B0604020202020204" pitchFamily="34" charset="0"/>
              <a:buChar char="•"/>
              <a:tabLst/>
              <a:defRPr/>
            </a:pPr>
            <a:r>
              <a:rPr kumimoji="0" lang="en-US" altLang="ko-KR" sz="15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rPr>
              <a:t>Financial Summary</a:t>
            </a:r>
          </a:p>
          <a:p>
            <a:pPr marL="285750" marR="0" lvl="0" indent="-285750" algn="l" defTabSz="914400" rtl="0" eaLnBrk="1" fontAlgn="auto" latinLnBrk="1" hangingPunct="1">
              <a:lnSpc>
                <a:spcPct val="120000"/>
              </a:lnSpc>
              <a:spcBef>
                <a:spcPts val="0"/>
              </a:spcBef>
              <a:spcAft>
                <a:spcPts val="0"/>
              </a:spcAft>
              <a:buClrTx/>
              <a:buSzTx/>
              <a:buFont typeface="Arial" panose="020B0604020202020204" pitchFamily="34" charset="0"/>
              <a:buChar char="•"/>
              <a:tabLst/>
              <a:defRPr/>
            </a:pPr>
            <a:r>
              <a:rPr kumimoji="0" lang="en-US" altLang="ko-KR" sz="15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rPr>
              <a:t>Financial Structure</a:t>
            </a:r>
          </a:p>
          <a:p>
            <a:pPr marL="285750" marR="0" lvl="0" indent="-285750" algn="l" defTabSz="914400" rtl="0" eaLnBrk="1" fontAlgn="auto" latinLnBrk="1" hangingPunct="1">
              <a:lnSpc>
                <a:spcPct val="120000"/>
              </a:lnSpc>
              <a:spcBef>
                <a:spcPts val="0"/>
              </a:spcBef>
              <a:spcAft>
                <a:spcPts val="0"/>
              </a:spcAft>
              <a:buClrTx/>
              <a:buSzTx/>
              <a:buFont typeface="Arial" panose="020B0604020202020204" pitchFamily="34" charset="0"/>
              <a:buChar char="•"/>
              <a:tabLst/>
              <a:defRPr/>
            </a:pPr>
            <a:r>
              <a:rPr kumimoji="0" lang="en-US" altLang="ko-KR" sz="15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rPr>
              <a:t>Shareholder Return</a:t>
            </a:r>
          </a:p>
        </p:txBody>
      </p:sp>
      <p:grpSp>
        <p:nvGrpSpPr>
          <p:cNvPr id="38" name="그룹 37">
            <a:extLst>
              <a:ext uri="{FF2B5EF4-FFF2-40B4-BE49-F238E27FC236}">
                <a16:creationId xmlns:a16="http://schemas.microsoft.com/office/drawing/2014/main" id="{F6A1FB53-9463-4CB0-AB76-C4623780D21D}"/>
              </a:ext>
            </a:extLst>
          </p:cNvPr>
          <p:cNvGrpSpPr/>
          <p:nvPr/>
        </p:nvGrpSpPr>
        <p:grpSpPr>
          <a:xfrm>
            <a:off x="1530001" y="3390531"/>
            <a:ext cx="2533999" cy="1166749"/>
            <a:chOff x="673100" y="2673699"/>
            <a:chExt cx="3059999" cy="1166749"/>
          </a:xfrm>
        </p:grpSpPr>
        <p:cxnSp>
          <p:nvCxnSpPr>
            <p:cNvPr id="22" name="직선 연결선 21">
              <a:extLst>
                <a:ext uri="{FF2B5EF4-FFF2-40B4-BE49-F238E27FC236}">
                  <a16:creationId xmlns:a16="http://schemas.microsoft.com/office/drawing/2014/main" id="{9ED862D6-5CF4-4B93-8F6D-72F06F291867}"/>
                </a:ext>
              </a:extLst>
            </p:cNvPr>
            <p:cNvCxnSpPr/>
            <p:nvPr/>
          </p:nvCxnSpPr>
          <p:spPr>
            <a:xfrm>
              <a:off x="673100" y="2673699"/>
              <a:ext cx="3059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 name="직선 연결선 22">
              <a:extLst>
                <a:ext uri="{FF2B5EF4-FFF2-40B4-BE49-F238E27FC236}">
                  <a16:creationId xmlns:a16="http://schemas.microsoft.com/office/drawing/2014/main" id="{1575474C-8593-40B7-9BF4-4066E4612629}"/>
                </a:ext>
              </a:extLst>
            </p:cNvPr>
            <p:cNvCxnSpPr/>
            <p:nvPr/>
          </p:nvCxnSpPr>
          <p:spPr>
            <a:xfrm>
              <a:off x="673100" y="3840448"/>
              <a:ext cx="3059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 name="직사각형 4">
            <a:extLst>
              <a:ext uri="{FF2B5EF4-FFF2-40B4-BE49-F238E27FC236}">
                <a16:creationId xmlns:a16="http://schemas.microsoft.com/office/drawing/2014/main" id="{15E706F0-60C2-425B-B8DF-A0DB816F2F5B}"/>
              </a:ext>
            </a:extLst>
          </p:cNvPr>
          <p:cNvSpPr/>
          <p:nvPr/>
        </p:nvSpPr>
        <p:spPr>
          <a:xfrm>
            <a:off x="1530001" y="1293124"/>
            <a:ext cx="4969630" cy="1938992"/>
          </a:xfrm>
          <a:prstGeom prst="rect">
            <a:avLst/>
          </a:prstGeom>
        </p:spPr>
        <p:txBody>
          <a:bodyPr wrap="none" anchor="b">
            <a:spAutoFit/>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kumimoji="0" lang="en-US" altLang="ko-KR" sz="6000" b="0" i="0" u="none" strike="noStrike" kern="1200" cap="none" spc="0" normalizeH="0" baseline="0" noProof="0" dirty="0">
                <a:ln>
                  <a:noFill/>
                </a:ln>
                <a:solidFill>
                  <a:prstClr val="white"/>
                </a:solidFill>
                <a:effectLst/>
                <a:uLnTx/>
                <a:uFillTx/>
                <a:latin typeface="Pretendard ExtraBold" panose="02000903000000020004" pitchFamily="2" charset="-127"/>
                <a:ea typeface="Pretendard ExtraBold" panose="02000903000000020004" pitchFamily="2" charset="-127"/>
                <a:cs typeface="+mn-cs"/>
              </a:rPr>
              <a:t>Financial</a:t>
            </a:r>
            <a:br>
              <a:rPr kumimoji="0" lang="en-US" altLang="ko-KR" sz="6000" b="0" i="0" u="none" strike="noStrike" kern="1200" cap="none" spc="0" normalizeH="0" baseline="0" noProof="0" dirty="0">
                <a:ln>
                  <a:noFill/>
                </a:ln>
                <a:solidFill>
                  <a:prstClr val="white"/>
                </a:solidFill>
                <a:effectLst/>
                <a:uLnTx/>
                <a:uFillTx/>
                <a:latin typeface="Pretendard ExtraBold" panose="02000903000000020004" pitchFamily="2" charset="-127"/>
                <a:ea typeface="Pretendard ExtraBold" panose="02000903000000020004" pitchFamily="2" charset="-127"/>
                <a:cs typeface="+mn-cs"/>
              </a:rPr>
            </a:br>
            <a:r>
              <a:rPr kumimoji="0" lang="en-US" altLang="ko-KR" sz="6000" b="0" i="0" u="none" strike="noStrike" kern="1200" cap="none" spc="0" normalizeH="0" baseline="0" noProof="0" dirty="0">
                <a:ln>
                  <a:noFill/>
                </a:ln>
                <a:solidFill>
                  <a:prstClr val="white"/>
                </a:solidFill>
                <a:effectLst/>
                <a:uLnTx/>
                <a:uFillTx/>
                <a:latin typeface="Pretendard ExtraBold" panose="02000903000000020004" pitchFamily="2" charset="-127"/>
                <a:ea typeface="Pretendard ExtraBold" panose="02000903000000020004" pitchFamily="2" charset="-127"/>
                <a:cs typeface="+mn-cs"/>
              </a:rPr>
              <a:t>Performance</a:t>
            </a:r>
          </a:p>
        </p:txBody>
      </p:sp>
    </p:spTree>
    <p:extLst>
      <p:ext uri="{BB962C8B-B14F-4D97-AF65-F5344CB8AC3E}">
        <p14:creationId xmlns:p14="http://schemas.microsoft.com/office/powerpoint/2010/main" val="39519122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사각형: 둥근 모서리 1">
            <a:extLst>
              <a:ext uri="{FF2B5EF4-FFF2-40B4-BE49-F238E27FC236}">
                <a16:creationId xmlns:a16="http://schemas.microsoft.com/office/drawing/2014/main" id="{7D718A32-AC95-B180-1EE9-8153E1A81F25}"/>
              </a:ext>
            </a:extLst>
          </p:cNvPr>
          <p:cNvSpPr/>
          <p:nvPr/>
        </p:nvSpPr>
        <p:spPr>
          <a:xfrm>
            <a:off x="695855" y="1816278"/>
            <a:ext cx="10812770" cy="4463498"/>
          </a:xfrm>
          <a:prstGeom prst="roundRect">
            <a:avLst>
              <a:gd name="adj" fmla="val 1944"/>
            </a:avLst>
          </a:prstGeom>
          <a:solidFill>
            <a:schemeClr val="bg1"/>
          </a:solidFill>
          <a:ln>
            <a:noFill/>
          </a:ln>
          <a:effectLst>
            <a:outerShdw blurRad="152400" dist="76200" dir="2700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3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endParaRPr>
          </a:p>
        </p:txBody>
      </p:sp>
      <p:grpSp>
        <p:nvGrpSpPr>
          <p:cNvPr id="4" name="그룹 3">
            <a:extLst>
              <a:ext uri="{FF2B5EF4-FFF2-40B4-BE49-F238E27FC236}">
                <a16:creationId xmlns:a16="http://schemas.microsoft.com/office/drawing/2014/main" id="{93AE9A72-E55E-C6B6-F010-955E7AA27AB1}"/>
              </a:ext>
            </a:extLst>
          </p:cNvPr>
          <p:cNvGrpSpPr/>
          <p:nvPr/>
        </p:nvGrpSpPr>
        <p:grpSpPr>
          <a:xfrm>
            <a:off x="695325" y="409637"/>
            <a:ext cx="10801350" cy="769016"/>
            <a:chOff x="695325" y="409637"/>
            <a:chExt cx="10801350" cy="769016"/>
          </a:xfrm>
        </p:grpSpPr>
        <p:grpSp>
          <p:nvGrpSpPr>
            <p:cNvPr id="5" name="그룹 4">
              <a:extLst>
                <a:ext uri="{FF2B5EF4-FFF2-40B4-BE49-F238E27FC236}">
                  <a16:creationId xmlns:a16="http://schemas.microsoft.com/office/drawing/2014/main" id="{53F6129E-B4B5-49B4-A8E5-55C615079CDC}"/>
                </a:ext>
              </a:extLst>
            </p:cNvPr>
            <p:cNvGrpSpPr/>
            <p:nvPr/>
          </p:nvGrpSpPr>
          <p:grpSpPr>
            <a:xfrm>
              <a:off x="695325" y="409637"/>
              <a:ext cx="3224253" cy="769016"/>
              <a:chOff x="695325" y="409637"/>
              <a:chExt cx="3224253" cy="769016"/>
            </a:xfrm>
          </p:grpSpPr>
          <p:sp>
            <p:nvSpPr>
              <p:cNvPr id="7" name="직사각형 6">
                <a:extLst>
                  <a:ext uri="{FF2B5EF4-FFF2-40B4-BE49-F238E27FC236}">
                    <a16:creationId xmlns:a16="http://schemas.microsoft.com/office/drawing/2014/main" id="{E68735D9-E349-AD5E-E607-AA6F8926DA85}"/>
                  </a:ext>
                </a:extLst>
              </p:cNvPr>
              <p:cNvSpPr/>
              <p:nvPr/>
            </p:nvSpPr>
            <p:spPr>
              <a:xfrm>
                <a:off x="700427" y="686210"/>
                <a:ext cx="3219151" cy="492443"/>
              </a:xfrm>
              <a:prstGeom prst="rect">
                <a:avLst/>
              </a:prstGeom>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2600" b="0" i="0" u="none" strike="noStrike" kern="1200" cap="none" spc="0" normalizeH="0" baseline="0" noProof="0" dirty="0">
                    <a:ln w="1905"/>
                    <a:solidFill>
                      <a:prstClr val="black">
                        <a:lumMod val="85000"/>
                        <a:lumOff val="15000"/>
                      </a:prstClr>
                    </a:solidFill>
                    <a:effectLst/>
                    <a:uLnTx/>
                    <a:uFillTx/>
                    <a:latin typeface="Pretendard ExtraBold" panose="02000903000000020004" pitchFamily="2" charset="-127"/>
                    <a:ea typeface="Pretendard ExtraBold" panose="02000903000000020004" pitchFamily="2" charset="-127"/>
                    <a:cs typeface="+mn-cs"/>
                  </a:rPr>
                  <a:t>Financial Summary</a:t>
                </a:r>
              </a:p>
            </p:txBody>
          </p:sp>
          <p:sp>
            <p:nvSpPr>
              <p:cNvPr id="8" name="직사각형 7">
                <a:extLst>
                  <a:ext uri="{FF2B5EF4-FFF2-40B4-BE49-F238E27FC236}">
                    <a16:creationId xmlns:a16="http://schemas.microsoft.com/office/drawing/2014/main" id="{970C6744-5B0A-C14E-A95F-7DBCFCA4BE12}"/>
                  </a:ext>
                </a:extLst>
              </p:cNvPr>
              <p:cNvSpPr/>
              <p:nvPr/>
            </p:nvSpPr>
            <p:spPr>
              <a:xfrm>
                <a:off x="695325" y="409637"/>
                <a:ext cx="2513830" cy="323165"/>
              </a:xfrm>
              <a:prstGeom prst="rect">
                <a:avLst/>
              </a:prstGeom>
              <a:noFill/>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1500" b="0" i="0" u="none" strike="noStrike" kern="1200" cap="none" spc="0" normalizeH="0" baseline="0" noProof="0" dirty="0">
                    <a:ln w="1905"/>
                    <a:solidFill>
                      <a:srgbClr val="123885"/>
                    </a:solidFill>
                    <a:effectLst/>
                    <a:uLnTx/>
                    <a:uFillTx/>
                    <a:latin typeface="Pretendard SemiBold" panose="02000703000000020004" pitchFamily="2" charset="-127"/>
                    <a:ea typeface="Pretendard SemiBold" panose="02000703000000020004" pitchFamily="2" charset="-127"/>
                    <a:cs typeface="+mn-cs"/>
                  </a:rPr>
                  <a:t>03. Financial Performance</a:t>
                </a:r>
              </a:p>
            </p:txBody>
          </p:sp>
        </p:grpSp>
        <p:pic>
          <p:nvPicPr>
            <p:cNvPr id="6" name="그림 5">
              <a:extLst>
                <a:ext uri="{FF2B5EF4-FFF2-40B4-BE49-F238E27FC236}">
                  <a16:creationId xmlns:a16="http://schemas.microsoft.com/office/drawing/2014/main" id="{DE27D3D1-C05D-633D-48FF-7980A370B69D}"/>
                </a:ext>
              </a:extLst>
            </p:cNvPr>
            <p:cNvPicPr>
              <a:picLocks noChangeAspect="1"/>
            </p:cNvPicPr>
            <p:nvPr/>
          </p:nvPicPr>
          <p:blipFill>
            <a:blip r:embed="rId3" cstate="print"/>
            <a:stretch>
              <a:fillRect/>
            </a:stretch>
          </p:blipFill>
          <p:spPr>
            <a:xfrm>
              <a:off x="10918703" y="445302"/>
              <a:ext cx="577972" cy="302889"/>
            </a:xfrm>
            <a:prstGeom prst="rect">
              <a:avLst/>
            </a:prstGeom>
          </p:spPr>
        </p:pic>
      </p:grpSp>
      <p:sp>
        <p:nvSpPr>
          <p:cNvPr id="9" name="object 37">
            <a:extLst>
              <a:ext uri="{FF2B5EF4-FFF2-40B4-BE49-F238E27FC236}">
                <a16:creationId xmlns:a16="http://schemas.microsoft.com/office/drawing/2014/main" id="{6F9EF312-DF32-8187-2D2E-3B9627148232}"/>
              </a:ext>
            </a:extLst>
          </p:cNvPr>
          <p:cNvSpPr txBox="1"/>
          <p:nvPr/>
        </p:nvSpPr>
        <p:spPr>
          <a:xfrm>
            <a:off x="1218632" y="1418342"/>
            <a:ext cx="4499630" cy="320601"/>
          </a:xfrm>
          <a:prstGeom prst="rect">
            <a:avLst/>
          </a:prstGeom>
        </p:spPr>
        <p:txBody>
          <a:bodyPr vert="horz" wrap="none" lIns="0" tIns="12700" rIns="0" bIns="0" rtlCol="0">
            <a:spAutoFit/>
          </a:bodyPr>
          <a:lstStyle/>
          <a:p>
            <a:pPr fontAlgn="ctr" latinLnBrk="0">
              <a:defRPr/>
            </a:pPr>
            <a:r>
              <a:rPr lang="en-US" altLang="ko-KR" sz="2000" spc="-50" dirty="0">
                <a:solidFill>
                  <a:prstClr val="black">
                    <a:lumMod val="85000"/>
                    <a:lumOff val="15000"/>
                  </a:prstClr>
                </a:solidFill>
                <a:latin typeface="Pretendard SemiBold" panose="02000703000000020004" pitchFamily="2" charset="-127"/>
                <a:ea typeface="Pretendard SemiBold" panose="02000703000000020004" pitchFamily="2" charset="-127"/>
              </a:rPr>
              <a:t>2Q26 Income Statement (Consolidated)</a:t>
            </a:r>
            <a:endParaRPr lang="ko-KR" altLang="en-US" sz="2000" spc="-50" dirty="0">
              <a:solidFill>
                <a:prstClr val="black">
                  <a:lumMod val="85000"/>
                  <a:lumOff val="15000"/>
                </a:prstClr>
              </a:solidFill>
              <a:latin typeface="Pretendard SemiBold" panose="02000703000000020004" pitchFamily="2" charset="-127"/>
              <a:ea typeface="Pretendard SemiBold" panose="02000703000000020004" pitchFamily="2" charset="-127"/>
            </a:endParaRPr>
          </a:p>
        </p:txBody>
      </p:sp>
      <p:pic>
        <p:nvPicPr>
          <p:cNvPr id="10" name="그래픽 9">
            <a:extLst>
              <a:ext uri="{FF2B5EF4-FFF2-40B4-BE49-F238E27FC236}">
                <a16:creationId xmlns:a16="http://schemas.microsoft.com/office/drawing/2014/main" id="{247193A6-F2F8-5DC6-2D28-F8BB18EC23F9}"/>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14843" y="1417245"/>
            <a:ext cx="288131" cy="288131"/>
          </a:xfrm>
          <a:prstGeom prst="rect">
            <a:avLst/>
          </a:prstGeom>
        </p:spPr>
      </p:pic>
      <p:sp>
        <p:nvSpPr>
          <p:cNvPr id="11" name="슬라이드 번호 개체 틀 5">
            <a:extLst>
              <a:ext uri="{FF2B5EF4-FFF2-40B4-BE49-F238E27FC236}">
                <a16:creationId xmlns:a16="http://schemas.microsoft.com/office/drawing/2014/main" id="{DD2FBA80-04B1-FB26-A70B-FC10BEFE51EB}"/>
              </a:ext>
            </a:extLst>
          </p:cNvPr>
          <p:cNvSpPr txBox="1">
            <a:spLocks/>
          </p:cNvSpPr>
          <p:nvPr/>
        </p:nvSpPr>
        <p:spPr>
          <a:xfrm>
            <a:off x="695325" y="6392088"/>
            <a:ext cx="2124299" cy="276999"/>
          </a:xfrm>
          <a:prstGeom prst="rect">
            <a:avLst/>
          </a:prstGeom>
        </p:spPr>
        <p:txBody>
          <a:bodyPr wrap="none">
            <a:spAutoFit/>
          </a:bodyPr>
          <a:lstStyle>
            <a:defPPr>
              <a:defRPr lang="ko-KR"/>
            </a:defPPr>
            <a:lvl1pPr marL="0" algn="r" defTabSz="914400" rtl="0" eaLnBrk="1" latinLnBrk="1" hangingPunct="1">
              <a:defRPr sz="1200" kern="1200">
                <a:solidFill>
                  <a:schemeClr val="tx1">
                    <a:lumMod val="50000"/>
                    <a:lumOff val="50000"/>
                  </a:schemeClr>
                </a:solidFill>
                <a:latin typeface="+mn-ea"/>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l"/>
            <a:fld id="{C4C4C93A-0052-4C0A-AFCD-69C966F821AE}" type="slidenum">
              <a:rPr lang="ko-KR" altLang="en-US" smtClean="0">
                <a:latin typeface="+mj-ea"/>
                <a:ea typeface="+mj-ea"/>
              </a:rPr>
              <a:pPr algn="l"/>
              <a:t>20</a:t>
            </a:fld>
            <a:r>
              <a:rPr lang="ko-KR" altLang="en-US" dirty="0">
                <a:latin typeface="+mj-ea"/>
                <a:ea typeface="+mj-ea"/>
              </a:rPr>
              <a:t>   </a:t>
            </a:r>
            <a:r>
              <a:rPr lang="en-US" altLang="ko-KR" dirty="0"/>
              <a:t>2026 Investor Relations </a:t>
            </a:r>
            <a:endParaRPr lang="ko-KR" altLang="en-US" dirty="0"/>
          </a:p>
        </p:txBody>
      </p:sp>
      <p:graphicFrame>
        <p:nvGraphicFramePr>
          <p:cNvPr id="12" name="표 11">
            <a:extLst>
              <a:ext uri="{FF2B5EF4-FFF2-40B4-BE49-F238E27FC236}">
                <a16:creationId xmlns:a16="http://schemas.microsoft.com/office/drawing/2014/main" id="{30991D52-896C-B9EB-F65B-DC1F1FBCBF10}"/>
              </a:ext>
            </a:extLst>
          </p:cNvPr>
          <p:cNvGraphicFramePr>
            <a:graphicFrameLocks noGrp="1"/>
          </p:cNvGraphicFramePr>
          <p:nvPr>
            <p:extLst>
              <p:ext uri="{D42A27DB-BD31-4B8C-83A1-F6EECF244321}">
                <p14:modId xmlns:p14="http://schemas.microsoft.com/office/powerpoint/2010/main" val="1516806268"/>
              </p:ext>
            </p:extLst>
          </p:nvPr>
        </p:nvGraphicFramePr>
        <p:xfrm>
          <a:off x="1146590" y="2169060"/>
          <a:ext cx="9898822" cy="2826416"/>
        </p:xfrm>
        <a:graphic>
          <a:graphicData uri="http://schemas.openxmlformats.org/drawingml/2006/table">
            <a:tbl>
              <a:tblPr>
                <a:effectLst/>
                <a:tableStyleId>{2D5ABB26-0587-4C30-8999-92F81FD0307C}</a:tableStyleId>
              </a:tblPr>
              <a:tblGrid>
                <a:gridCol w="1393410">
                  <a:extLst>
                    <a:ext uri="{9D8B030D-6E8A-4147-A177-3AD203B41FA5}">
                      <a16:colId xmlns:a16="http://schemas.microsoft.com/office/drawing/2014/main" val="20000"/>
                    </a:ext>
                  </a:extLst>
                </a:gridCol>
                <a:gridCol w="963164">
                  <a:extLst>
                    <a:ext uri="{9D8B030D-6E8A-4147-A177-3AD203B41FA5}">
                      <a16:colId xmlns:a16="http://schemas.microsoft.com/office/drawing/2014/main" val="20001"/>
                    </a:ext>
                  </a:extLst>
                </a:gridCol>
                <a:gridCol w="1077464">
                  <a:extLst>
                    <a:ext uri="{9D8B030D-6E8A-4147-A177-3AD203B41FA5}">
                      <a16:colId xmlns:a16="http://schemas.microsoft.com/office/drawing/2014/main" val="2864358673"/>
                    </a:ext>
                  </a:extLst>
                </a:gridCol>
                <a:gridCol w="1077464">
                  <a:extLst>
                    <a:ext uri="{9D8B030D-6E8A-4147-A177-3AD203B41FA5}">
                      <a16:colId xmlns:a16="http://schemas.microsoft.com/office/drawing/2014/main" val="740031157"/>
                    </a:ext>
                  </a:extLst>
                </a:gridCol>
                <a:gridCol w="1077464">
                  <a:extLst>
                    <a:ext uri="{9D8B030D-6E8A-4147-A177-3AD203B41FA5}">
                      <a16:colId xmlns:a16="http://schemas.microsoft.com/office/drawing/2014/main" val="3484863959"/>
                    </a:ext>
                  </a:extLst>
                </a:gridCol>
                <a:gridCol w="1077464">
                  <a:extLst>
                    <a:ext uri="{9D8B030D-6E8A-4147-A177-3AD203B41FA5}">
                      <a16:colId xmlns:a16="http://schemas.microsoft.com/office/drawing/2014/main" val="910297302"/>
                    </a:ext>
                  </a:extLst>
                </a:gridCol>
                <a:gridCol w="1077464">
                  <a:extLst>
                    <a:ext uri="{9D8B030D-6E8A-4147-A177-3AD203B41FA5}">
                      <a16:colId xmlns:a16="http://schemas.microsoft.com/office/drawing/2014/main" val="898030176"/>
                    </a:ext>
                  </a:extLst>
                </a:gridCol>
                <a:gridCol w="1077464">
                  <a:extLst>
                    <a:ext uri="{9D8B030D-6E8A-4147-A177-3AD203B41FA5}">
                      <a16:colId xmlns:a16="http://schemas.microsoft.com/office/drawing/2014/main" val="20002"/>
                    </a:ext>
                  </a:extLst>
                </a:gridCol>
                <a:gridCol w="1077464">
                  <a:extLst>
                    <a:ext uri="{9D8B030D-6E8A-4147-A177-3AD203B41FA5}">
                      <a16:colId xmlns:a16="http://schemas.microsoft.com/office/drawing/2014/main" val="20003"/>
                    </a:ext>
                  </a:extLst>
                </a:gridCol>
              </a:tblGrid>
              <a:tr h="353302">
                <a:tc rowSpan="2">
                  <a:txBody>
                    <a:bodyPr/>
                    <a:lstStyle/>
                    <a:p>
                      <a:pPr marL="0" marR="0" lvl="0" indent="0" algn="l" defTabSz="914400" rtl="0" eaLnBrk="1" fontAlgn="ctr" latinLnBrk="1" hangingPunct="1">
                        <a:lnSpc>
                          <a:spcPct val="100000"/>
                        </a:lnSpc>
                        <a:spcBef>
                          <a:spcPts val="0"/>
                        </a:spcBef>
                        <a:spcAft>
                          <a:spcPts val="0"/>
                        </a:spcAft>
                        <a:buClrTx/>
                        <a:buSzTx/>
                        <a:buFontTx/>
                        <a:buNone/>
                        <a:tabLst/>
                        <a:defRPr/>
                      </a:pPr>
                      <a:endParaRPr kumimoji="0" lang="en-US" altLang="ko-KR" sz="1400" b="0" i="0" u="none" strike="noStrike" kern="1200" cap="none" spc="-40" normalizeH="0" baseline="0" dirty="0">
                        <a:ln w="1905"/>
                        <a:solidFill>
                          <a:schemeClr val="tx1">
                            <a:lumMod val="75000"/>
                            <a:lumOff val="25000"/>
                          </a:schemeClr>
                        </a:solidFill>
                        <a:effectLst/>
                        <a:uLnTx/>
                        <a:uFillTx/>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72000" marR="72000" marT="36000" marB="36000" anchor="ctr">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gridSpan="4">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lang="en-US" altLang="ko-KR" sz="1400" b="1" i="0" u="none" strike="noStrike" cap="none" spc="0" dirty="0">
                          <a:ln w="1905"/>
                          <a:solidFill>
                            <a:sysClr val="windowText" lastClr="000000"/>
                          </a:solidFill>
                          <a:effectLst>
                            <a:innerShdw blurRad="69850" dist="43180" dir="5400000">
                              <a:srgbClr val="000000">
                                <a:alpha val="65000"/>
                              </a:srgbClr>
                            </a:innerShdw>
                          </a:effectLst>
                          <a:latin typeface="+mn-ea"/>
                          <a:ea typeface="+mn-ea"/>
                        </a:rPr>
                        <a:t>FY2025</a:t>
                      </a:r>
                    </a:p>
                  </a:txBody>
                  <a:tcPr marL="0" marR="0" marT="5822"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hMerge="1">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endParaRPr lang="ko-KR" altLang="en-US"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0" marR="0" marT="5822" marB="0" anchor="ct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hMerge="1">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endParaRPr lang="ko-KR" altLang="en-US"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0" marR="0" marT="5822" marB="0" anchor="ct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hMerge="1">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endParaRPr lang="ko-KR" altLang="en-US"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0" marR="0" marT="5822" marB="0" anchor="ct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gridSpan="4">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lang="en-US" altLang="ko-KR" sz="1400" b="1" i="0" u="none" strike="noStrike" cap="none" spc="0" dirty="0">
                          <a:ln w="1905"/>
                          <a:solidFill>
                            <a:sysClr val="windowText" lastClr="000000"/>
                          </a:solidFill>
                          <a:effectLst>
                            <a:innerShdw blurRad="69850" dist="43180" dir="5400000">
                              <a:srgbClr val="000000">
                                <a:alpha val="65000"/>
                              </a:srgbClr>
                            </a:innerShdw>
                          </a:effectLst>
                          <a:latin typeface="+mn-ea"/>
                          <a:ea typeface="+mn-ea"/>
                        </a:rPr>
                        <a:t>FY2026</a:t>
                      </a:r>
                      <a:endParaRPr lang="ko-KR" altLang="en-US" sz="1400" b="1" i="0" u="none" strike="noStrike" cap="none" spc="0" dirty="0">
                        <a:ln w="1905"/>
                        <a:solidFill>
                          <a:sysClr val="windowText" lastClr="000000"/>
                        </a:solidFill>
                        <a:effectLst>
                          <a:innerShdw blurRad="69850" dist="43180" dir="5400000">
                            <a:srgbClr val="000000">
                              <a:alpha val="65000"/>
                            </a:srgbClr>
                          </a:innerShdw>
                        </a:effectLst>
                        <a:latin typeface="+mn-ea"/>
                        <a:ea typeface="+mn-ea"/>
                      </a:endParaRPr>
                    </a:p>
                  </a:txBody>
                  <a:tcPr marL="0" marR="0" marT="5822" marB="0" anchor="ctr">
                    <a:lnL w="12700" cap="flat" cmpd="sng" algn="ctr">
                      <a:solidFill>
                        <a:schemeClr val="bg1">
                          <a:lumMod val="75000"/>
                        </a:schemeClr>
                      </a:solidFill>
                      <a:prstDash val="solid"/>
                      <a:round/>
                      <a:headEnd type="none" w="med" len="med"/>
                      <a:tailEnd type="none" w="med" len="med"/>
                    </a:lnL>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hMerge="1">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endParaRPr lang="ko-KR" altLang="en-US"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0" marR="0" marT="5822" marB="0" anchor="ct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hMerge="1">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endParaRPr lang="ko-KR" altLang="en-US"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0" marR="0" marT="5822" marB="0" anchor="ctr">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hMerge="1">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endParaRPr lang="ko-KR" altLang="en-US"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0" marR="0" marT="5822" marB="0" anchor="ctr">
                    <a:lnL w="12700" cap="flat" cmpd="sng" algn="ctr">
                      <a:noFill/>
                      <a:prstDash val="solid"/>
                      <a:round/>
                      <a:headEnd type="none" w="med" len="med"/>
                      <a:tailEnd type="none" w="med" len="med"/>
                    </a:lnL>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71719862"/>
                  </a:ext>
                </a:extLst>
              </a:tr>
              <a:tr h="353302">
                <a:tc vMerge="1">
                  <a:txBody>
                    <a:bodyPr/>
                    <a:lstStyle/>
                    <a:p>
                      <a:pPr marL="0" marR="0" lvl="0" indent="0" algn="l" defTabSz="914400" rtl="0" eaLnBrk="1" fontAlgn="ctr" latinLnBrk="1" hangingPunct="1">
                        <a:lnSpc>
                          <a:spcPct val="100000"/>
                        </a:lnSpc>
                        <a:spcBef>
                          <a:spcPts val="0"/>
                        </a:spcBef>
                        <a:spcAft>
                          <a:spcPts val="0"/>
                        </a:spcAft>
                        <a:buClrTx/>
                        <a:buSzTx/>
                        <a:buFontTx/>
                        <a:buNone/>
                        <a:tabLst/>
                        <a:defRPr/>
                      </a:pPr>
                      <a:endParaRPr kumimoji="0" lang="en-US" altLang="ko-KR" sz="1400" b="0" i="0" u="none" strike="noStrike" kern="1200" cap="none" spc="-40" normalizeH="0" baseline="0" dirty="0">
                        <a:ln w="1905"/>
                        <a:solidFill>
                          <a:schemeClr val="tx1">
                            <a:lumMod val="75000"/>
                            <a:lumOff val="25000"/>
                          </a:schemeClr>
                        </a:solidFill>
                        <a:effectLst/>
                        <a:uLnTx/>
                        <a:uFillTx/>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72000" marR="72000" marT="36000" marB="36000" anchor="ctr">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lang="en-US" altLang="ko-KR"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rPr>
                        <a:t>1Q</a:t>
                      </a:r>
                      <a:endParaRPr lang="ko-KR" altLang="en-US"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0" marR="144000" marT="5822" marB="0" anchor="ctr">
                    <a:lnL w="12700" cap="flat" cmpd="sng" algn="ctr">
                      <a:solidFill>
                        <a:schemeClr val="bg1">
                          <a:lumMod val="75000"/>
                        </a:schemeClr>
                      </a:solidFill>
                      <a:prstDash val="solid"/>
                      <a:round/>
                      <a:headEnd type="none" w="med" len="med"/>
                      <a:tailEnd type="none" w="med" len="med"/>
                    </a:lnL>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lang="en-US" altLang="ko-KR"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rPr>
                        <a:t>2Q</a:t>
                      </a:r>
                      <a:endParaRPr lang="ko-KR" altLang="en-US"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0" marR="144000" marT="5261" marB="0" anchor="ct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lang="en-US" altLang="ko-KR"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rPr>
                        <a:t>3Q</a:t>
                      </a:r>
                      <a:endParaRPr lang="ko-KR" altLang="en-US"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0" marR="144000" marT="5261" marB="0" anchor="ct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lang="en-US" altLang="ko-KR"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rPr>
                        <a:t>4Q</a:t>
                      </a:r>
                      <a:endParaRPr lang="ko-KR" altLang="en-US"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0" marR="144000" marT="5261" marB="0" anchor="ctr">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lang="en-US" altLang="ko-KR"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rPr>
                        <a:t>1Q</a:t>
                      </a:r>
                    </a:p>
                  </a:txBody>
                  <a:tcPr marL="0" marR="144000" marT="5953" marB="0" anchor="ctr">
                    <a:lnL w="12700" cap="flat" cmpd="sng" algn="ctr">
                      <a:solidFill>
                        <a:schemeClr val="bg1">
                          <a:lumMod val="75000"/>
                        </a:schemeClr>
                      </a:solidFill>
                      <a:prstDash val="solid"/>
                      <a:round/>
                      <a:headEnd type="none" w="med" len="med"/>
                      <a:tailEnd type="none" w="med" len="med"/>
                    </a:lnL>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lang="en-US" altLang="ko-KR"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rPr>
                        <a:t>2Q</a:t>
                      </a:r>
                    </a:p>
                  </a:txBody>
                  <a:tcPr marL="0" marR="144000" marT="5953" marB="0" anchor="ct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DEEBF7">
                        <a:alpha val="50000"/>
                      </a:srgbClr>
                    </a:solidFill>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lang="en-US" sz="1400" u="none" strike="noStrike" kern="1200" cap="none" spc="-40" baseline="0" dirty="0" err="1">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rPr>
                        <a:t>QoQ</a:t>
                      </a:r>
                      <a:endParaRPr lang="en-US"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0" marR="144000" marT="5953" marB="0" anchor="ctr">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lang="en-US" sz="1400" u="none" strike="noStrike" kern="1200" cap="none" spc="-40" baseline="0" dirty="0" err="1">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rPr>
                        <a:t>YoY</a:t>
                      </a:r>
                      <a:endParaRPr lang="en-US"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0" marR="144000" marT="5953" marB="0" anchor="ctr">
                    <a:lnL w="12700" cap="flat" cmpd="sng" algn="ctr">
                      <a:noFill/>
                      <a:prstDash val="solid"/>
                      <a:round/>
                      <a:headEnd type="none" w="med" len="med"/>
                      <a:tailEnd type="none" w="med" len="med"/>
                    </a:lnL>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53302">
                <a:tc>
                  <a:txBody>
                    <a:bodyPr/>
                    <a:lstStyle/>
                    <a:p>
                      <a:pPr marL="0" algn="l"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Revenue</a:t>
                      </a:r>
                      <a:endParaRPr lang="ko-KR" altLang="en-US"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5261" marR="5261" marT="5261" marB="0" anchor="ctr">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289,784 </a:t>
                      </a:r>
                    </a:p>
                  </a:txBody>
                  <a:tcPr marL="7620" marR="144000" marT="7620" marB="0" anchor="ctr">
                    <a:lnL w="12700" cap="flat" cmpd="sng" algn="ctr">
                      <a:solidFill>
                        <a:schemeClr val="bg1">
                          <a:lumMod val="75000"/>
                        </a:schemeClr>
                      </a:solidFill>
                      <a:prstDash val="solid"/>
                      <a:round/>
                      <a:headEnd type="none" w="med" len="med"/>
                      <a:tailEnd type="none" w="med" len="med"/>
                    </a:lnL>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295,226</a:t>
                      </a:r>
                    </a:p>
                  </a:txBody>
                  <a:tcPr marL="7620" marR="144000" marT="7620" marB="0" anchor="ct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299,908</a:t>
                      </a:r>
                    </a:p>
                  </a:txBody>
                  <a:tcPr marL="7620" marR="144000" marT="7620" marB="0" anchor="ct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309,227</a:t>
                      </a:r>
                    </a:p>
                  </a:txBody>
                  <a:tcPr marL="7620" marR="144000" marT="7620" marB="0" anchor="ctr">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328,086</a:t>
                      </a:r>
                    </a:p>
                  </a:txBody>
                  <a:tcPr marL="7620" marR="144000" marT="7620" marB="0" anchor="ctr">
                    <a:lnL w="12700" cap="flat" cmpd="sng" algn="ctr">
                      <a:solidFill>
                        <a:schemeClr val="bg1">
                          <a:lumMod val="75000"/>
                        </a:schemeClr>
                      </a:solidFill>
                      <a:prstDash val="solid"/>
                      <a:round/>
                      <a:headEnd type="none" w="med" len="med"/>
                      <a:tailEnd type="none" w="med" len="med"/>
                    </a:lnL>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346,874</a:t>
                      </a:r>
                    </a:p>
                  </a:txBody>
                  <a:tcPr marL="7620" marR="144000" marT="7620" marB="0" anchor="ct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solidFill>
                      <a:srgbClr val="DEEBF7">
                        <a:alpha val="50000"/>
                      </a:srgbClr>
                    </a:solid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5.7%</a:t>
                      </a:r>
                    </a:p>
                  </a:txBody>
                  <a:tcPr marL="7620" marR="144000" marT="7620" marB="0" anchor="ct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17.5%</a:t>
                      </a:r>
                    </a:p>
                  </a:txBody>
                  <a:tcPr marL="7620" marR="144000" marT="7620" marB="0" anchor="ct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0004"/>
                  </a:ext>
                </a:extLst>
              </a:tr>
              <a:tr h="353302">
                <a:tc>
                  <a:txBody>
                    <a:bodyPr/>
                    <a:lstStyle/>
                    <a:p>
                      <a:pPr marL="0" algn="l"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Cost of Sales</a:t>
                      </a:r>
                      <a:endParaRPr lang="ko-KR" altLang="en-US"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5261" marR="5261" marT="5261" marB="0" anchor="ctr">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211,228 </a:t>
                      </a:r>
                    </a:p>
                  </a:txBody>
                  <a:tcPr marL="7620" marR="144000" marT="7620" marB="0" anchor="ctr">
                    <a:lnL w="12700" cap="flat" cmpd="sng" algn="ctr">
                      <a:solidFill>
                        <a:schemeClr val="bg1">
                          <a:lumMod val="75000"/>
                        </a:schemeClr>
                      </a:solid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220,062</a:t>
                      </a:r>
                    </a:p>
                  </a:txBody>
                  <a:tcPr marL="7620" marR="144000" marT="762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227,223</a:t>
                      </a:r>
                    </a:p>
                  </a:txBody>
                  <a:tcPr marL="7620" marR="144000" marT="762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225,435</a:t>
                      </a:r>
                    </a:p>
                  </a:txBody>
                  <a:tcPr marL="7620" marR="144000" marT="7620" marB="0" anchor="ctr">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225,011</a:t>
                      </a:r>
                    </a:p>
                  </a:txBody>
                  <a:tcPr marL="7620" marR="144000" marT="7620" marB="0" anchor="ctr">
                    <a:lnL w="12700" cap="flat" cmpd="sng" algn="ctr">
                      <a:solidFill>
                        <a:schemeClr val="bg1">
                          <a:lumMod val="75000"/>
                        </a:schemeClr>
                      </a:solid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248,095</a:t>
                      </a:r>
                    </a:p>
                  </a:txBody>
                  <a:tcPr marL="7620" marR="144000" marT="762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DEEBF7">
                        <a:alpha val="50000"/>
                      </a:srgbClr>
                    </a:solid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10.3%</a:t>
                      </a:r>
                    </a:p>
                  </a:txBody>
                  <a:tcPr marL="7620" marR="144000" marT="762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12.7%</a:t>
                      </a:r>
                    </a:p>
                  </a:txBody>
                  <a:tcPr marL="7620" marR="144000" marT="762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0005"/>
                  </a:ext>
                </a:extLst>
              </a:tr>
              <a:tr h="353302">
                <a:tc>
                  <a:txBody>
                    <a:bodyPr/>
                    <a:lstStyle/>
                    <a:p>
                      <a:pPr marL="0" algn="l"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Gross Profit</a:t>
                      </a:r>
                      <a:endParaRPr lang="ko-KR" altLang="en-US"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5261" marR="5261" marT="5261" marB="0" anchor="ctr">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ko-KR" altLang="en-US"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 </a:t>
                      </a:r>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78,555 </a:t>
                      </a:r>
                    </a:p>
                  </a:txBody>
                  <a:tcPr marL="7620" marR="144000" marT="7620" marB="0" anchor="ctr">
                    <a:lnL w="12700" cap="flat" cmpd="sng" algn="ctr">
                      <a:solidFill>
                        <a:schemeClr val="bg1">
                          <a:lumMod val="75000"/>
                        </a:schemeClr>
                      </a:solid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75,164</a:t>
                      </a:r>
                    </a:p>
                  </a:txBody>
                  <a:tcPr marL="7620" marR="144000" marT="762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72,685</a:t>
                      </a:r>
                    </a:p>
                  </a:txBody>
                  <a:tcPr marL="7620" marR="144000" marT="762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83,792</a:t>
                      </a:r>
                    </a:p>
                  </a:txBody>
                  <a:tcPr marL="7620" marR="144000" marT="7620" marB="0" anchor="ctr">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103,076</a:t>
                      </a:r>
                    </a:p>
                  </a:txBody>
                  <a:tcPr marL="7620" marR="144000" marT="7620" marB="0" anchor="ctr">
                    <a:lnL w="12700" cap="flat" cmpd="sng" algn="ctr">
                      <a:solidFill>
                        <a:schemeClr val="bg1">
                          <a:lumMod val="75000"/>
                        </a:schemeClr>
                      </a:solid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98,779</a:t>
                      </a:r>
                    </a:p>
                  </a:txBody>
                  <a:tcPr marL="7620" marR="144000" marT="762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DEEBF7">
                        <a:alpha val="50000"/>
                      </a:srgbClr>
                    </a:solidFill>
                  </a:tcPr>
                </a:tc>
                <a:tc>
                  <a:txBody>
                    <a:bodyPr/>
                    <a:lstStyle/>
                    <a:p>
                      <a:pPr marL="0" algn="r" defTabSz="914400" rtl="0" eaLnBrk="1" fontAlgn="ctr" latinLnBrk="1" hangingPunct="1"/>
                      <a:r>
                        <a:rPr lang="en-US" altLang="ko-KR" sz="1400" u="none" strike="noStrike" kern="1200" cap="none" spc="-40" baseline="0" dirty="0">
                          <a:ln w="1905"/>
                          <a:solidFill>
                            <a:schemeClr val="tx1"/>
                          </a:solidFill>
                          <a:effectLst/>
                          <a:latin typeface="Pretendard" panose="02000503000000020004" pitchFamily="2" charset="-127"/>
                          <a:ea typeface="Pretendard" panose="02000503000000020004" pitchFamily="2" charset="-127"/>
                          <a:cs typeface="+mn-cs"/>
                        </a:rPr>
                        <a:t>(4.2%)</a:t>
                      </a:r>
                    </a:p>
                  </a:txBody>
                  <a:tcPr marL="7620" marR="144000" marT="762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solidFill>
                          <a:effectLst/>
                          <a:latin typeface="Pretendard" panose="02000503000000020004" pitchFamily="2" charset="-127"/>
                          <a:ea typeface="Pretendard" panose="02000503000000020004" pitchFamily="2" charset="-127"/>
                          <a:cs typeface="+mn-cs"/>
                        </a:rPr>
                        <a:t>31.4%</a:t>
                      </a:r>
                    </a:p>
                  </a:txBody>
                  <a:tcPr marL="7620" marR="144000" marT="762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0006"/>
                  </a:ext>
                </a:extLst>
              </a:tr>
              <a:tr h="353302">
                <a:tc>
                  <a:txBody>
                    <a:bodyPr/>
                    <a:lstStyle/>
                    <a:p>
                      <a:pPr marL="0" algn="l"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SG&amp;A</a:t>
                      </a:r>
                      <a:endParaRPr lang="ko-KR" altLang="en-US"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5261" marR="5261" marT="5261" marB="0" anchor="ctr">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ko-KR" altLang="en-US"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 </a:t>
                      </a:r>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30,780 </a:t>
                      </a:r>
                    </a:p>
                  </a:txBody>
                  <a:tcPr marL="7620" marR="144000" marT="7620" marB="0" anchor="ctr">
                    <a:lnL w="12700" cap="flat" cmpd="sng" algn="ctr">
                      <a:solidFill>
                        <a:schemeClr val="bg1">
                          <a:lumMod val="75000"/>
                        </a:schemeClr>
                      </a:solid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32,477</a:t>
                      </a:r>
                    </a:p>
                  </a:txBody>
                  <a:tcPr marL="7620" marR="144000" marT="762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32,313</a:t>
                      </a:r>
                    </a:p>
                  </a:txBody>
                  <a:tcPr marL="7620" marR="144000" marT="762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42,177</a:t>
                      </a:r>
                    </a:p>
                  </a:txBody>
                  <a:tcPr marL="7620" marR="144000" marT="7620" marB="0" anchor="ctr">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36,483</a:t>
                      </a:r>
                    </a:p>
                  </a:txBody>
                  <a:tcPr marL="7620" marR="144000" marT="7620" marB="0" anchor="ctr">
                    <a:lnL w="12700" cap="flat" cmpd="sng" algn="ctr">
                      <a:solidFill>
                        <a:schemeClr val="bg1">
                          <a:lumMod val="75000"/>
                        </a:schemeClr>
                      </a:solid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39,488</a:t>
                      </a:r>
                    </a:p>
                  </a:txBody>
                  <a:tcPr marL="7620" marR="144000" marT="762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DEEBF7">
                        <a:alpha val="50000"/>
                      </a:srgbClr>
                    </a:solidFill>
                  </a:tcPr>
                </a:tc>
                <a:tc>
                  <a:txBody>
                    <a:bodyPr/>
                    <a:lstStyle/>
                    <a:p>
                      <a:pPr marL="0" algn="r" defTabSz="914400" rtl="0" eaLnBrk="1" fontAlgn="ctr" latinLnBrk="1" hangingPunct="1"/>
                      <a:r>
                        <a:rPr lang="en-US" altLang="ko-KR" sz="1400" u="none" strike="noStrike" kern="1200" cap="none" spc="-40" baseline="0" dirty="0">
                          <a:ln w="1905"/>
                          <a:solidFill>
                            <a:schemeClr val="tx1"/>
                          </a:solidFill>
                          <a:effectLst/>
                          <a:latin typeface="Pretendard" panose="02000503000000020004" pitchFamily="2" charset="-127"/>
                          <a:ea typeface="Pretendard" panose="02000503000000020004" pitchFamily="2" charset="-127"/>
                          <a:cs typeface="+mn-cs"/>
                        </a:rPr>
                        <a:t>8.2%</a:t>
                      </a:r>
                    </a:p>
                  </a:txBody>
                  <a:tcPr marL="7620" marR="144000" marT="762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solidFill>
                          <a:effectLst/>
                          <a:latin typeface="Pretendard" panose="02000503000000020004" pitchFamily="2" charset="-127"/>
                          <a:ea typeface="Pretendard" panose="02000503000000020004" pitchFamily="2" charset="-127"/>
                          <a:cs typeface="+mn-cs"/>
                        </a:rPr>
                        <a:t>21.6%</a:t>
                      </a:r>
                    </a:p>
                  </a:txBody>
                  <a:tcPr marL="7620" marR="144000" marT="762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0007"/>
                  </a:ext>
                </a:extLst>
              </a:tr>
              <a:tr h="353302">
                <a:tc>
                  <a:txBody>
                    <a:bodyPr/>
                    <a:lstStyle/>
                    <a:p>
                      <a:pPr marL="0" algn="l"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Operating Income</a:t>
                      </a:r>
                      <a:endParaRPr lang="ko-KR" altLang="en-US"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5261" marR="5261" marT="5261" marB="0" anchor="ctr">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ko-KR" altLang="en-US"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 </a:t>
                      </a:r>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47,775 </a:t>
                      </a:r>
                    </a:p>
                  </a:txBody>
                  <a:tcPr marL="7620" marR="144000" marT="7620" marB="0" anchor="ctr">
                    <a:lnL w="12700" cap="flat" cmpd="sng" algn="ctr">
                      <a:solidFill>
                        <a:schemeClr val="bg1">
                          <a:lumMod val="75000"/>
                        </a:schemeClr>
                      </a:solid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42,687</a:t>
                      </a:r>
                    </a:p>
                  </a:txBody>
                  <a:tcPr marL="7620" marR="144000" marT="762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40,372</a:t>
                      </a:r>
                    </a:p>
                  </a:txBody>
                  <a:tcPr marL="7620" marR="144000" marT="762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41,615</a:t>
                      </a:r>
                    </a:p>
                  </a:txBody>
                  <a:tcPr marL="7620" marR="144000" marT="7620" marB="0" anchor="ctr">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66,593</a:t>
                      </a:r>
                    </a:p>
                  </a:txBody>
                  <a:tcPr marL="7620" marR="144000" marT="7620" marB="0" anchor="ctr">
                    <a:lnL w="12700" cap="flat" cmpd="sng" algn="ctr">
                      <a:solidFill>
                        <a:schemeClr val="bg1">
                          <a:lumMod val="75000"/>
                        </a:schemeClr>
                      </a:solid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59,291</a:t>
                      </a:r>
                    </a:p>
                  </a:txBody>
                  <a:tcPr marL="7620" marR="144000" marT="762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DEEBF7">
                        <a:alpha val="50000"/>
                      </a:srgbClr>
                    </a:solidFill>
                  </a:tcPr>
                </a:tc>
                <a:tc>
                  <a:txBody>
                    <a:bodyPr/>
                    <a:lstStyle/>
                    <a:p>
                      <a:pPr marL="0" algn="r" defTabSz="914400" rtl="0" eaLnBrk="1" fontAlgn="ctr" latinLnBrk="1" hangingPunct="1"/>
                      <a:r>
                        <a:rPr lang="en-US" altLang="ko-KR" sz="1400" u="none" strike="noStrike" kern="1200" cap="none" spc="-40" baseline="0" dirty="0">
                          <a:ln w="1905"/>
                          <a:solidFill>
                            <a:schemeClr val="tx1"/>
                          </a:solidFill>
                          <a:effectLst/>
                          <a:latin typeface="Pretendard" panose="02000503000000020004" pitchFamily="2" charset="-127"/>
                          <a:ea typeface="Pretendard" panose="02000503000000020004" pitchFamily="2" charset="-127"/>
                          <a:cs typeface="+mn-cs"/>
                        </a:rPr>
                        <a:t>(11.0%)</a:t>
                      </a:r>
                    </a:p>
                  </a:txBody>
                  <a:tcPr marL="7620" marR="144000" marT="762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solidFill>
                          <a:effectLst/>
                          <a:latin typeface="Pretendard" panose="02000503000000020004" pitchFamily="2" charset="-127"/>
                          <a:ea typeface="Pretendard" panose="02000503000000020004" pitchFamily="2" charset="-127"/>
                          <a:cs typeface="+mn-cs"/>
                        </a:rPr>
                        <a:t>38.9%</a:t>
                      </a:r>
                    </a:p>
                  </a:txBody>
                  <a:tcPr marL="7620" marR="144000" marT="762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0008"/>
                  </a:ext>
                </a:extLst>
              </a:tr>
              <a:tr h="353302">
                <a:tc>
                  <a:txBody>
                    <a:bodyPr/>
                    <a:lstStyle/>
                    <a:p>
                      <a:pPr marL="0" algn="l"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Net Profit</a:t>
                      </a:r>
                      <a:endParaRPr lang="ko-KR" altLang="en-US"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5261" marR="5261" marT="5261" marB="0" anchor="ctr">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marL="0" algn="r" defTabSz="914400" rtl="0" eaLnBrk="1" fontAlgn="ctr" latinLnBrk="1" hangingPunct="1"/>
                      <a:r>
                        <a:rPr lang="ko-KR" altLang="en-US"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 </a:t>
                      </a:r>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36,113 </a:t>
                      </a:r>
                    </a:p>
                  </a:txBody>
                  <a:tcPr marL="7620" marR="144000" marT="7620" marB="0" anchor="ctr">
                    <a:lnL w="12700" cap="flat" cmpd="sng" algn="ctr">
                      <a:solidFill>
                        <a:schemeClr val="bg1">
                          <a:lumMod val="75000"/>
                        </a:schemeClr>
                      </a:solidFill>
                      <a:prstDash val="solid"/>
                      <a:round/>
                      <a:headEnd type="none" w="med" len="med"/>
                      <a:tailEnd type="none" w="med" len="med"/>
                    </a:lnL>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5,481</a:t>
                      </a:r>
                    </a:p>
                  </a:txBody>
                  <a:tcPr marL="7620" marR="144000" marT="7620" marB="0" anchor="ct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23,179</a:t>
                      </a:r>
                    </a:p>
                  </a:txBody>
                  <a:tcPr marL="7620" marR="144000" marT="7620" marB="0" anchor="ct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29,320</a:t>
                      </a:r>
                    </a:p>
                  </a:txBody>
                  <a:tcPr marL="7620" marR="144000" marT="7620" marB="0" anchor="ctr">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66,899</a:t>
                      </a:r>
                    </a:p>
                  </a:txBody>
                  <a:tcPr marL="7620" marR="144000" marT="7620" marB="0" anchor="ctr">
                    <a:lnL w="12700" cap="flat" cmpd="sng" algn="ctr">
                      <a:solidFill>
                        <a:schemeClr val="bg1">
                          <a:lumMod val="75000"/>
                        </a:schemeClr>
                      </a:solidFill>
                      <a:prstDash val="solid"/>
                      <a:round/>
                      <a:headEnd type="none" w="med" len="med"/>
                      <a:tailEnd type="none" w="med" len="med"/>
                    </a:lnL>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84,972</a:t>
                      </a:r>
                    </a:p>
                  </a:txBody>
                  <a:tcPr marL="7620" marR="144000" marT="7620" marB="0" anchor="ct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DEEBF7">
                        <a:alpha val="50000"/>
                      </a:srgbClr>
                    </a:solidFill>
                  </a:tcPr>
                </a:tc>
                <a:tc>
                  <a:txBody>
                    <a:bodyPr/>
                    <a:lstStyle/>
                    <a:p>
                      <a:pPr marL="0" algn="r" defTabSz="914400" rtl="0" eaLnBrk="1" fontAlgn="ctr" latinLnBrk="1" hangingPunct="1"/>
                      <a:r>
                        <a:rPr lang="en-US" altLang="ko-KR" sz="1400" u="none" strike="noStrike" kern="1200" cap="none" spc="-40" baseline="0" dirty="0">
                          <a:ln w="1905"/>
                          <a:solidFill>
                            <a:schemeClr val="tx1"/>
                          </a:solidFill>
                          <a:effectLst/>
                          <a:latin typeface="Pretendard" panose="02000503000000020004" pitchFamily="2" charset="-127"/>
                          <a:ea typeface="Pretendard" panose="02000503000000020004" pitchFamily="2" charset="-127"/>
                          <a:cs typeface="+mn-cs"/>
                        </a:rPr>
                        <a:t>27.0%</a:t>
                      </a:r>
                    </a:p>
                  </a:txBody>
                  <a:tcPr marL="7620" marR="144000" marT="7620" marB="0" anchor="ct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marL="0" marR="0" indent="0" algn="r" defTabSz="914400" rtl="0" eaLnBrk="1" fontAlgn="ctr" latinLnBrk="1" hangingPunct="1">
                        <a:lnSpc>
                          <a:spcPct val="100000"/>
                        </a:lnSpc>
                        <a:spcBef>
                          <a:spcPts val="0"/>
                        </a:spcBef>
                        <a:spcAft>
                          <a:spcPts val="0"/>
                        </a:spcAft>
                        <a:buClrTx/>
                        <a:buSzTx/>
                        <a:buFontTx/>
                        <a:buNone/>
                        <a:tabLst/>
                        <a:defRPr/>
                      </a:pPr>
                      <a:r>
                        <a:rPr lang="en-US" altLang="ko-KR" sz="1400" u="none" strike="noStrike" kern="1200" cap="none" spc="-40" baseline="0" dirty="0">
                          <a:ln w="1905"/>
                          <a:solidFill>
                            <a:schemeClr val="tx1"/>
                          </a:solidFill>
                          <a:effectLst/>
                          <a:latin typeface="Pretendard" panose="02000503000000020004" pitchFamily="2" charset="-127"/>
                          <a:ea typeface="Pretendard" panose="02000503000000020004" pitchFamily="2" charset="-127"/>
                          <a:cs typeface="+mn-cs"/>
                        </a:rPr>
                        <a:t>N.M</a:t>
                      </a:r>
                    </a:p>
                  </a:txBody>
                  <a:tcPr marL="7620" marR="144000" marT="7620" marB="0" anchor="ct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10"/>
                  </a:ext>
                </a:extLst>
              </a:tr>
            </a:tbl>
          </a:graphicData>
        </a:graphic>
      </p:graphicFrame>
      <p:graphicFrame>
        <p:nvGraphicFramePr>
          <p:cNvPr id="13" name="표 12">
            <a:extLst>
              <a:ext uri="{FF2B5EF4-FFF2-40B4-BE49-F238E27FC236}">
                <a16:creationId xmlns:a16="http://schemas.microsoft.com/office/drawing/2014/main" id="{D671BCF5-334C-7720-FF77-3274602B45C2}"/>
              </a:ext>
            </a:extLst>
          </p:cNvPr>
          <p:cNvGraphicFramePr>
            <a:graphicFrameLocks noGrp="1"/>
          </p:cNvGraphicFramePr>
          <p:nvPr>
            <p:extLst>
              <p:ext uri="{D42A27DB-BD31-4B8C-83A1-F6EECF244321}">
                <p14:modId xmlns:p14="http://schemas.microsoft.com/office/powerpoint/2010/main" val="67166202"/>
              </p:ext>
            </p:extLst>
          </p:nvPr>
        </p:nvGraphicFramePr>
        <p:xfrm>
          <a:off x="1146590" y="5167818"/>
          <a:ext cx="9898822" cy="785283"/>
        </p:xfrm>
        <a:graphic>
          <a:graphicData uri="http://schemas.openxmlformats.org/drawingml/2006/table">
            <a:tbl>
              <a:tblPr>
                <a:effectLst/>
                <a:tableStyleId>{2D5ABB26-0587-4C30-8999-92F81FD0307C}</a:tableStyleId>
              </a:tblPr>
              <a:tblGrid>
                <a:gridCol w="1393410">
                  <a:extLst>
                    <a:ext uri="{9D8B030D-6E8A-4147-A177-3AD203B41FA5}">
                      <a16:colId xmlns:a16="http://schemas.microsoft.com/office/drawing/2014/main" val="20000"/>
                    </a:ext>
                  </a:extLst>
                </a:gridCol>
                <a:gridCol w="963164">
                  <a:extLst>
                    <a:ext uri="{9D8B030D-6E8A-4147-A177-3AD203B41FA5}">
                      <a16:colId xmlns:a16="http://schemas.microsoft.com/office/drawing/2014/main" val="20001"/>
                    </a:ext>
                  </a:extLst>
                </a:gridCol>
                <a:gridCol w="1077464">
                  <a:extLst>
                    <a:ext uri="{9D8B030D-6E8A-4147-A177-3AD203B41FA5}">
                      <a16:colId xmlns:a16="http://schemas.microsoft.com/office/drawing/2014/main" val="2864358673"/>
                    </a:ext>
                  </a:extLst>
                </a:gridCol>
                <a:gridCol w="1077464">
                  <a:extLst>
                    <a:ext uri="{9D8B030D-6E8A-4147-A177-3AD203B41FA5}">
                      <a16:colId xmlns:a16="http://schemas.microsoft.com/office/drawing/2014/main" val="740031157"/>
                    </a:ext>
                  </a:extLst>
                </a:gridCol>
                <a:gridCol w="1077464">
                  <a:extLst>
                    <a:ext uri="{9D8B030D-6E8A-4147-A177-3AD203B41FA5}">
                      <a16:colId xmlns:a16="http://schemas.microsoft.com/office/drawing/2014/main" val="3484863959"/>
                    </a:ext>
                  </a:extLst>
                </a:gridCol>
                <a:gridCol w="1077464">
                  <a:extLst>
                    <a:ext uri="{9D8B030D-6E8A-4147-A177-3AD203B41FA5}">
                      <a16:colId xmlns:a16="http://schemas.microsoft.com/office/drawing/2014/main" val="910297302"/>
                    </a:ext>
                  </a:extLst>
                </a:gridCol>
                <a:gridCol w="1077464">
                  <a:extLst>
                    <a:ext uri="{9D8B030D-6E8A-4147-A177-3AD203B41FA5}">
                      <a16:colId xmlns:a16="http://schemas.microsoft.com/office/drawing/2014/main" val="898030176"/>
                    </a:ext>
                  </a:extLst>
                </a:gridCol>
                <a:gridCol w="1077464">
                  <a:extLst>
                    <a:ext uri="{9D8B030D-6E8A-4147-A177-3AD203B41FA5}">
                      <a16:colId xmlns:a16="http://schemas.microsoft.com/office/drawing/2014/main" val="20002"/>
                    </a:ext>
                  </a:extLst>
                </a:gridCol>
                <a:gridCol w="1077464">
                  <a:extLst>
                    <a:ext uri="{9D8B030D-6E8A-4147-A177-3AD203B41FA5}">
                      <a16:colId xmlns:a16="http://schemas.microsoft.com/office/drawing/2014/main" val="20003"/>
                    </a:ext>
                  </a:extLst>
                </a:gridCol>
              </a:tblGrid>
              <a:tr h="353302">
                <a:tc>
                  <a:txBody>
                    <a:bodyPr/>
                    <a:lstStyle/>
                    <a:p>
                      <a:pPr marL="0" algn="l"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Operating Income  Margin</a:t>
                      </a:r>
                      <a:endParaRPr lang="ko-KR" altLang="en-US"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5261" marR="5261" marT="5261" marB="0" anchor="ctr">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16.5%</a:t>
                      </a:r>
                    </a:p>
                  </a:txBody>
                  <a:tcPr marL="7620" marR="144000" marT="7620" marB="0" anchor="ctr">
                    <a:lnL w="12700" cap="flat" cmpd="sng" algn="ctr">
                      <a:solidFill>
                        <a:schemeClr val="bg1">
                          <a:lumMod val="75000"/>
                        </a:schemeClr>
                      </a:solidFill>
                      <a:prstDash val="solid"/>
                      <a:round/>
                      <a:headEnd type="none" w="med" len="med"/>
                      <a:tailEnd type="none" w="med" len="med"/>
                    </a:lnL>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14.5%</a:t>
                      </a:r>
                      <a:endParaRPr lang="ko-KR" altLang="en-US"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7620" marR="144000" marT="7620" marB="0" anchor="ct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13.5%</a:t>
                      </a:r>
                      <a:endParaRPr lang="ko-KR" altLang="en-US"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7620" marR="144000" marT="7620" marB="0" anchor="ct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13.5%</a:t>
                      </a:r>
                      <a:endParaRPr lang="ko-KR" altLang="en-US"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7620" marR="144000" marT="7620" marB="0" anchor="ctr">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20.3%</a:t>
                      </a:r>
                      <a:endParaRPr lang="ko-KR" altLang="en-US"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7620" marR="144000" marT="7620" marB="0" anchor="ctr">
                    <a:lnL w="12700" cap="flat" cmpd="sng" algn="ctr">
                      <a:solidFill>
                        <a:schemeClr val="bg1">
                          <a:lumMod val="75000"/>
                        </a:schemeClr>
                      </a:solidFill>
                      <a:prstDash val="solid"/>
                      <a:round/>
                      <a:headEnd type="none" w="med" len="med"/>
                      <a:tailEnd type="none" w="med" len="med"/>
                    </a:lnL>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17.1%</a:t>
                      </a:r>
                      <a:endParaRPr lang="ko-KR" altLang="en-US"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7620" marR="144000" marT="7620" marB="0" anchor="ct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solidFill>
                      <a:srgbClr val="DEEBF7">
                        <a:alpha val="50000"/>
                      </a:srgbClr>
                    </a:solidFill>
                  </a:tcPr>
                </a:tc>
                <a:tc>
                  <a:txBody>
                    <a:bodyPr/>
                    <a:lstStyle/>
                    <a:p>
                      <a:pPr marL="0" algn="r" defTabSz="914400" rtl="0" eaLnBrk="1" fontAlgn="ctr" latinLnBrk="1" hangingPunct="1"/>
                      <a:endPar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7620" marR="144000" marT="7620" marB="0" anchor="ct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endPar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7620" marR="144000" marT="7620" marB="0" anchor="ct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0004"/>
                  </a:ext>
                </a:extLst>
              </a:tr>
              <a:tr h="353302">
                <a:tc>
                  <a:txBody>
                    <a:bodyPr/>
                    <a:lstStyle/>
                    <a:p>
                      <a:pPr marL="0" algn="l"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EPS (KRW)</a:t>
                      </a:r>
                    </a:p>
                  </a:txBody>
                  <a:tcPr marL="5261" marR="5261" marT="5261" marB="0" anchor="ctr">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702 </a:t>
                      </a:r>
                    </a:p>
                  </a:txBody>
                  <a:tcPr marL="7620" marR="144000" marT="7620" marB="0" anchor="ctr">
                    <a:lnL w="12700" cap="flat" cmpd="sng" algn="ctr">
                      <a:solidFill>
                        <a:schemeClr val="bg1">
                          <a:lumMod val="75000"/>
                        </a:schemeClr>
                      </a:solidFill>
                      <a:prstDash val="solid"/>
                      <a:round/>
                      <a:headEnd type="none" w="med" len="med"/>
                      <a:tailEnd type="none" w="med" len="med"/>
                    </a:lnL>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107</a:t>
                      </a:r>
                      <a:endParaRPr lang="ko-KR" altLang="en-US"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7620" marR="144000" marT="7620" marB="0" anchor="ct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451</a:t>
                      </a:r>
                      <a:endParaRPr lang="ko-KR" altLang="en-US"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7620" marR="144000" marT="7620" marB="0" anchor="ct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571</a:t>
                      </a:r>
                      <a:endParaRPr lang="ko-KR" altLang="en-US"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7620" marR="144000" marT="7620" marB="0" anchor="ctr">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1,304</a:t>
                      </a:r>
                      <a:endParaRPr lang="ko-KR" altLang="en-US"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7620" marR="144000" marT="7620" marB="0" anchor="ctr">
                    <a:lnL w="12700" cap="flat" cmpd="sng" algn="ctr">
                      <a:solidFill>
                        <a:schemeClr val="bg1">
                          <a:lumMod val="75000"/>
                        </a:schemeClr>
                      </a:solidFill>
                      <a:prstDash val="solid"/>
                      <a:round/>
                      <a:headEnd type="none" w="med" len="med"/>
                      <a:tailEnd type="none" w="med" len="med"/>
                    </a:lnL>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1,667</a:t>
                      </a:r>
                      <a:endParaRPr lang="ko-KR" altLang="en-US"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7620" marR="144000" marT="7620" marB="0" anchor="ct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DEEBF7">
                        <a:alpha val="50000"/>
                      </a:srgbClr>
                    </a:solidFill>
                  </a:tcPr>
                </a:tc>
                <a:tc>
                  <a:txBody>
                    <a:bodyPr/>
                    <a:lstStyle/>
                    <a:p>
                      <a:pPr marL="0" algn="r" defTabSz="914400" rtl="0" eaLnBrk="1" fontAlgn="ctr" latinLnBrk="1" hangingPunct="1"/>
                      <a:endPar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7620" marR="144000" marT="7620" marB="0" anchor="ct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marL="0" marR="0" indent="0" algn="r" defTabSz="914400" rtl="0" eaLnBrk="1" fontAlgn="ctr" latinLnBrk="1" hangingPunct="1">
                        <a:lnSpc>
                          <a:spcPct val="100000"/>
                        </a:lnSpc>
                        <a:spcBef>
                          <a:spcPts val="0"/>
                        </a:spcBef>
                        <a:spcAft>
                          <a:spcPts val="0"/>
                        </a:spcAft>
                        <a:buClrTx/>
                        <a:buSzTx/>
                        <a:buFontTx/>
                        <a:buNone/>
                        <a:tabLst/>
                        <a:defRPr/>
                      </a:pPr>
                      <a:endPar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7620" marR="144000" marT="7620" marB="0" anchor="ct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10"/>
                  </a:ext>
                </a:extLst>
              </a:tr>
            </a:tbl>
          </a:graphicData>
        </a:graphic>
      </p:graphicFrame>
      <p:sp>
        <p:nvSpPr>
          <p:cNvPr id="14" name="직사각형 13">
            <a:extLst>
              <a:ext uri="{FF2B5EF4-FFF2-40B4-BE49-F238E27FC236}">
                <a16:creationId xmlns:a16="http://schemas.microsoft.com/office/drawing/2014/main" id="{1DC93CD3-9812-F6B8-BE38-10EBAB74CC70}"/>
              </a:ext>
            </a:extLst>
          </p:cNvPr>
          <p:cNvSpPr/>
          <p:nvPr/>
        </p:nvSpPr>
        <p:spPr>
          <a:xfrm>
            <a:off x="6731000" y="2169059"/>
            <a:ext cx="4314410" cy="3784041"/>
          </a:xfrm>
          <a:prstGeom prst="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5" name="직사각형 14">
            <a:extLst>
              <a:ext uri="{FF2B5EF4-FFF2-40B4-BE49-F238E27FC236}">
                <a16:creationId xmlns:a16="http://schemas.microsoft.com/office/drawing/2014/main" id="{BA153C10-763B-EE72-BF39-B82208CBBB5A}"/>
              </a:ext>
            </a:extLst>
          </p:cNvPr>
          <p:cNvSpPr/>
          <p:nvPr/>
        </p:nvSpPr>
        <p:spPr>
          <a:xfrm>
            <a:off x="9967446" y="1461944"/>
            <a:ext cx="1454244" cy="276999"/>
          </a:xfrm>
          <a:prstGeom prst="rect">
            <a:avLst/>
          </a:prstGeom>
        </p:spPr>
        <p:txBody>
          <a:bodyPr wrap="none">
            <a:spAutoFit/>
          </a:bodyPr>
          <a:lstStyle/>
          <a:p>
            <a:pPr lvl="0" algn="ctr" fontAlgn="ctr">
              <a:defRPr lang="ko-KR" altLang="en-US" sz="1200" b="0" i="0" u="none" strike="noStrike" kern="1200" baseline="0">
                <a:solidFill>
                  <a:srgbClr val="6D6E71"/>
                </a:solidFill>
                <a:latin typeface="에스코어 드림 4 Regular" panose="020B0503030302020204" pitchFamily="50" charset="-127"/>
                <a:ea typeface="에스코어 드림 4 Regular" panose="020B0503030302020204" pitchFamily="50" charset="-127"/>
                <a:cs typeface="+mn-cs"/>
              </a:defRPr>
            </a:pPr>
            <a:r>
              <a:rPr lang="en-US" altLang="ko-KR" sz="1200" dirty="0">
                <a:solidFill>
                  <a:srgbClr val="6D6E71"/>
                </a:solidFill>
                <a:latin typeface="Pretendard" panose="02000503000000020004" pitchFamily="2" charset="-127"/>
                <a:ea typeface="Pretendard" panose="02000503000000020004" pitchFamily="2" charset="-127"/>
              </a:rPr>
              <a:t>(Unit: KRW Million)</a:t>
            </a:r>
          </a:p>
        </p:txBody>
      </p:sp>
    </p:spTree>
    <p:extLst>
      <p:ext uri="{BB962C8B-B14F-4D97-AF65-F5344CB8AC3E}">
        <p14:creationId xmlns:p14="http://schemas.microsoft.com/office/powerpoint/2010/main" val="42719121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사각형: 둥근 모서리 1">
            <a:extLst>
              <a:ext uri="{FF2B5EF4-FFF2-40B4-BE49-F238E27FC236}">
                <a16:creationId xmlns:a16="http://schemas.microsoft.com/office/drawing/2014/main" id="{CF846B74-A2B1-E21F-F4C3-E74FABC07127}"/>
              </a:ext>
            </a:extLst>
          </p:cNvPr>
          <p:cNvSpPr/>
          <p:nvPr/>
        </p:nvSpPr>
        <p:spPr>
          <a:xfrm>
            <a:off x="695855" y="1816278"/>
            <a:ext cx="10812770" cy="4463498"/>
          </a:xfrm>
          <a:prstGeom prst="roundRect">
            <a:avLst>
              <a:gd name="adj" fmla="val 1944"/>
            </a:avLst>
          </a:prstGeom>
          <a:solidFill>
            <a:schemeClr val="bg1"/>
          </a:solidFill>
          <a:ln>
            <a:noFill/>
          </a:ln>
          <a:effectLst>
            <a:outerShdw blurRad="152400" dist="76200" dir="2700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3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endParaRPr>
          </a:p>
        </p:txBody>
      </p:sp>
      <p:sp>
        <p:nvSpPr>
          <p:cNvPr id="3" name="직사각형 2">
            <a:extLst>
              <a:ext uri="{FF2B5EF4-FFF2-40B4-BE49-F238E27FC236}">
                <a16:creationId xmlns:a16="http://schemas.microsoft.com/office/drawing/2014/main" id="{F7744622-948A-2287-05BD-01135908099A}"/>
              </a:ext>
            </a:extLst>
          </p:cNvPr>
          <p:cNvSpPr/>
          <p:nvPr/>
        </p:nvSpPr>
        <p:spPr>
          <a:xfrm>
            <a:off x="1117295" y="2101268"/>
            <a:ext cx="1438214" cy="566309"/>
          </a:xfrm>
          <a:prstGeom prst="rect">
            <a:avLst/>
          </a:prstGeom>
        </p:spPr>
        <p:txBody>
          <a:bodyPr wrap="none">
            <a:spAutoFit/>
          </a:bodyPr>
          <a:lstStyle/>
          <a:p>
            <a:pPr lvl="0" latinLnBrk="0">
              <a:lnSpc>
                <a:spcPct val="110000"/>
              </a:lnSpc>
              <a:spcAft>
                <a:spcPts val="1200"/>
              </a:spcAft>
              <a:defRPr/>
            </a:pPr>
            <a:r>
              <a:rPr lang="en-US" altLang="ko-KR" sz="1400" spc="-60" dirty="0">
                <a:solidFill>
                  <a:prstClr val="black">
                    <a:lumMod val="75000"/>
                    <a:lumOff val="25000"/>
                  </a:prstClr>
                </a:solidFill>
                <a:latin typeface="Pretendard SemiBold" panose="02000703000000020004" pitchFamily="2" charset="-127"/>
                <a:ea typeface="Pretendard SemiBold" panose="02000703000000020004" pitchFamily="2" charset="-127"/>
                <a:cs typeface="Pretendard SemiBold" panose="02000703000000020004" pitchFamily="2" charset="-127"/>
              </a:rPr>
              <a:t>2Q26 Revenue : </a:t>
            </a:r>
            <a:br>
              <a:rPr lang="en-US" altLang="ko-KR" sz="1400" spc="-60" dirty="0">
                <a:solidFill>
                  <a:prstClr val="black">
                    <a:lumMod val="75000"/>
                    <a:lumOff val="25000"/>
                  </a:prstClr>
                </a:solidFill>
                <a:latin typeface="Pretendard SemiBold" panose="02000703000000020004" pitchFamily="2" charset="-127"/>
                <a:ea typeface="Pretendard SemiBold" panose="02000703000000020004" pitchFamily="2" charset="-127"/>
                <a:cs typeface="Pretendard SemiBold" panose="02000703000000020004" pitchFamily="2" charset="-127"/>
              </a:rPr>
            </a:br>
            <a:r>
              <a:rPr lang="en-US" altLang="ko-KR" sz="1400" spc="-60" dirty="0">
                <a:solidFill>
                  <a:srgbClr val="FF0000"/>
                </a:solidFill>
                <a:latin typeface="Pretendard SemiBold" panose="02000703000000020004" pitchFamily="2" charset="-127"/>
                <a:ea typeface="Pretendard SemiBold" panose="02000703000000020004" pitchFamily="2" charset="-127"/>
                <a:cs typeface="Pretendard SemiBold" panose="02000703000000020004" pitchFamily="2" charset="-127"/>
              </a:rPr>
              <a:t>+5.7% QoQ</a:t>
            </a:r>
            <a:endParaRPr lang="ko-KR" altLang="en-US" sz="1400" spc="-60" dirty="0">
              <a:solidFill>
                <a:srgbClr val="FF0000"/>
              </a:solidFill>
              <a:latin typeface="Pretendard SemiBold" panose="02000703000000020004" pitchFamily="2" charset="-127"/>
              <a:ea typeface="Pretendard SemiBold" panose="02000703000000020004" pitchFamily="2" charset="-127"/>
              <a:cs typeface="Pretendard SemiBold" panose="02000703000000020004" pitchFamily="2" charset="-127"/>
            </a:endParaRPr>
          </a:p>
        </p:txBody>
      </p:sp>
      <p:grpSp>
        <p:nvGrpSpPr>
          <p:cNvPr id="4" name="그룹 3">
            <a:extLst>
              <a:ext uri="{FF2B5EF4-FFF2-40B4-BE49-F238E27FC236}">
                <a16:creationId xmlns:a16="http://schemas.microsoft.com/office/drawing/2014/main" id="{64491A13-2979-D104-E823-94667405F15C}"/>
              </a:ext>
            </a:extLst>
          </p:cNvPr>
          <p:cNvGrpSpPr/>
          <p:nvPr/>
        </p:nvGrpSpPr>
        <p:grpSpPr>
          <a:xfrm>
            <a:off x="695325" y="409637"/>
            <a:ext cx="10801350" cy="769016"/>
            <a:chOff x="695325" y="409637"/>
            <a:chExt cx="10801350" cy="769016"/>
          </a:xfrm>
        </p:grpSpPr>
        <p:grpSp>
          <p:nvGrpSpPr>
            <p:cNvPr id="5" name="그룹 4">
              <a:extLst>
                <a:ext uri="{FF2B5EF4-FFF2-40B4-BE49-F238E27FC236}">
                  <a16:creationId xmlns:a16="http://schemas.microsoft.com/office/drawing/2014/main" id="{55C6A2E5-BCFC-7833-1EA5-C0193443D041}"/>
                </a:ext>
              </a:extLst>
            </p:cNvPr>
            <p:cNvGrpSpPr/>
            <p:nvPr/>
          </p:nvGrpSpPr>
          <p:grpSpPr>
            <a:xfrm>
              <a:off x="695325" y="409637"/>
              <a:ext cx="3224253" cy="769016"/>
              <a:chOff x="695325" y="409637"/>
              <a:chExt cx="3224253" cy="769016"/>
            </a:xfrm>
          </p:grpSpPr>
          <p:sp>
            <p:nvSpPr>
              <p:cNvPr id="7" name="직사각형 6">
                <a:extLst>
                  <a:ext uri="{FF2B5EF4-FFF2-40B4-BE49-F238E27FC236}">
                    <a16:creationId xmlns:a16="http://schemas.microsoft.com/office/drawing/2014/main" id="{5BB851C0-DBD2-9415-0F04-E27AD214E89A}"/>
                  </a:ext>
                </a:extLst>
              </p:cNvPr>
              <p:cNvSpPr/>
              <p:nvPr/>
            </p:nvSpPr>
            <p:spPr>
              <a:xfrm>
                <a:off x="700427" y="686210"/>
                <a:ext cx="3219151" cy="492443"/>
              </a:xfrm>
              <a:prstGeom prst="rect">
                <a:avLst/>
              </a:prstGeom>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2600" b="0" i="0" u="none" strike="noStrike" kern="1200" cap="none" spc="0" normalizeH="0" baseline="0" noProof="0" dirty="0">
                    <a:ln w="1905"/>
                    <a:solidFill>
                      <a:prstClr val="black">
                        <a:lumMod val="85000"/>
                        <a:lumOff val="15000"/>
                      </a:prstClr>
                    </a:solidFill>
                    <a:effectLst/>
                    <a:uLnTx/>
                    <a:uFillTx/>
                    <a:latin typeface="Pretendard ExtraBold" panose="02000903000000020004" pitchFamily="2" charset="-127"/>
                    <a:ea typeface="Pretendard ExtraBold" panose="02000903000000020004" pitchFamily="2" charset="-127"/>
                    <a:cs typeface="+mn-cs"/>
                  </a:rPr>
                  <a:t>Financial Summary</a:t>
                </a:r>
              </a:p>
            </p:txBody>
          </p:sp>
          <p:sp>
            <p:nvSpPr>
              <p:cNvPr id="8" name="직사각형 7">
                <a:extLst>
                  <a:ext uri="{FF2B5EF4-FFF2-40B4-BE49-F238E27FC236}">
                    <a16:creationId xmlns:a16="http://schemas.microsoft.com/office/drawing/2014/main" id="{91410398-64B5-1284-6491-90055A69AD01}"/>
                  </a:ext>
                </a:extLst>
              </p:cNvPr>
              <p:cNvSpPr/>
              <p:nvPr/>
            </p:nvSpPr>
            <p:spPr>
              <a:xfrm>
                <a:off x="695325" y="409637"/>
                <a:ext cx="2513830" cy="323165"/>
              </a:xfrm>
              <a:prstGeom prst="rect">
                <a:avLst/>
              </a:prstGeom>
              <a:noFill/>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1500" b="0" i="0" u="none" strike="noStrike" kern="1200" cap="none" spc="0" normalizeH="0" baseline="0" noProof="0" dirty="0">
                    <a:ln w="1905"/>
                    <a:solidFill>
                      <a:srgbClr val="123885"/>
                    </a:solidFill>
                    <a:effectLst/>
                    <a:uLnTx/>
                    <a:uFillTx/>
                    <a:latin typeface="Pretendard SemiBold" panose="02000703000000020004" pitchFamily="2" charset="-127"/>
                    <a:ea typeface="Pretendard SemiBold" panose="02000703000000020004" pitchFamily="2" charset="-127"/>
                    <a:cs typeface="+mn-cs"/>
                  </a:rPr>
                  <a:t>03. Financial Performance</a:t>
                </a:r>
              </a:p>
            </p:txBody>
          </p:sp>
        </p:grpSp>
        <p:pic>
          <p:nvPicPr>
            <p:cNvPr id="6" name="그림 5">
              <a:extLst>
                <a:ext uri="{FF2B5EF4-FFF2-40B4-BE49-F238E27FC236}">
                  <a16:creationId xmlns:a16="http://schemas.microsoft.com/office/drawing/2014/main" id="{124F3985-37AA-2A04-5DD7-1939AFD27F74}"/>
                </a:ext>
              </a:extLst>
            </p:cNvPr>
            <p:cNvPicPr>
              <a:picLocks noChangeAspect="1"/>
            </p:cNvPicPr>
            <p:nvPr/>
          </p:nvPicPr>
          <p:blipFill>
            <a:blip r:embed="rId3" cstate="print"/>
            <a:stretch>
              <a:fillRect/>
            </a:stretch>
          </p:blipFill>
          <p:spPr>
            <a:xfrm>
              <a:off x="10918703" y="445302"/>
              <a:ext cx="577972" cy="302889"/>
            </a:xfrm>
            <a:prstGeom prst="rect">
              <a:avLst/>
            </a:prstGeom>
          </p:spPr>
        </p:pic>
      </p:grpSp>
      <p:sp>
        <p:nvSpPr>
          <p:cNvPr id="9" name="object 37">
            <a:extLst>
              <a:ext uri="{FF2B5EF4-FFF2-40B4-BE49-F238E27FC236}">
                <a16:creationId xmlns:a16="http://schemas.microsoft.com/office/drawing/2014/main" id="{7E765CE2-4077-78EC-0F0F-FC7FC9BFB3A4}"/>
              </a:ext>
            </a:extLst>
          </p:cNvPr>
          <p:cNvSpPr txBox="1"/>
          <p:nvPr/>
        </p:nvSpPr>
        <p:spPr>
          <a:xfrm>
            <a:off x="1213548" y="1417245"/>
            <a:ext cx="2192908" cy="320601"/>
          </a:xfrm>
          <a:prstGeom prst="rect">
            <a:avLst/>
          </a:prstGeom>
        </p:spPr>
        <p:txBody>
          <a:bodyPr vert="horz" wrap="none" lIns="0" tIns="12700" rIns="0" bIns="0" rtlCol="0">
            <a:spAutoFit/>
          </a:bodyPr>
          <a:lstStyle/>
          <a:p>
            <a:pPr lvl="0" fontAlgn="ctr" latinLnBrk="0">
              <a:defRPr/>
            </a:pPr>
            <a:r>
              <a:rPr lang="en-US" altLang="ko-KR" sz="2000" spc="-50" dirty="0">
                <a:solidFill>
                  <a:prstClr val="black">
                    <a:lumMod val="85000"/>
                    <a:lumOff val="15000"/>
                  </a:prstClr>
                </a:solidFill>
                <a:latin typeface="Pretendard SemiBold" panose="02000703000000020004" pitchFamily="2" charset="-127"/>
                <a:ea typeface="Pretendard SemiBold" panose="02000703000000020004" pitchFamily="2" charset="-127"/>
              </a:rPr>
              <a:t>Financial Highlights</a:t>
            </a:r>
            <a:endParaRPr lang="ko-KR" altLang="en-US" sz="2000" spc="-50" dirty="0">
              <a:solidFill>
                <a:prstClr val="black">
                  <a:lumMod val="85000"/>
                  <a:lumOff val="15000"/>
                </a:prstClr>
              </a:solidFill>
              <a:latin typeface="Pretendard SemiBold" panose="02000703000000020004" pitchFamily="2" charset="-127"/>
              <a:ea typeface="Pretendard SemiBold" panose="02000703000000020004" pitchFamily="2" charset="-127"/>
            </a:endParaRPr>
          </a:p>
        </p:txBody>
      </p:sp>
      <p:sp>
        <p:nvSpPr>
          <p:cNvPr id="10" name="직사각형 9">
            <a:extLst>
              <a:ext uri="{FF2B5EF4-FFF2-40B4-BE49-F238E27FC236}">
                <a16:creationId xmlns:a16="http://schemas.microsoft.com/office/drawing/2014/main" id="{F9688391-CE49-5E00-FACA-CEAF49C5D65D}"/>
              </a:ext>
            </a:extLst>
          </p:cNvPr>
          <p:cNvSpPr/>
          <p:nvPr/>
        </p:nvSpPr>
        <p:spPr>
          <a:xfrm>
            <a:off x="1099898" y="2630201"/>
            <a:ext cx="2884272" cy="932243"/>
          </a:xfrm>
          <a:prstGeom prst="rect">
            <a:avLst/>
          </a:prstGeom>
          <a:noFill/>
        </p:spPr>
        <p:txBody>
          <a:bodyPr wrap="none" lIns="90000" tIns="0" rIns="0" bIns="0">
            <a:spAutoFit/>
          </a:bodyPr>
          <a:lstStyle/>
          <a:p>
            <a:pPr lvl="0" latinLnBrk="0">
              <a:lnSpc>
                <a:spcPct val="110000"/>
              </a:lnSpc>
              <a:defRPr/>
            </a:pPr>
            <a:r>
              <a:rPr lang="en-US" altLang="ko-KR" sz="1400" spc="-60" dirty="0">
                <a:solidFill>
                  <a:schemeClr val="tx1">
                    <a:lumMod val="65000"/>
                    <a:lumOff val="35000"/>
                  </a:schemeClr>
                </a:solidFill>
                <a:latin typeface="Pretendard" panose="02000503000000020004" pitchFamily="2" charset="-127"/>
                <a:ea typeface="Pretendard" panose="02000503000000020004" pitchFamily="2" charset="-127"/>
              </a:rPr>
              <a:t>Higher shipments of semiconductor </a:t>
            </a:r>
          </a:p>
          <a:p>
            <a:pPr lvl="0" latinLnBrk="0">
              <a:lnSpc>
                <a:spcPct val="110000"/>
              </a:lnSpc>
              <a:defRPr/>
            </a:pPr>
            <a:r>
              <a:rPr lang="en-US" altLang="ko-KR" sz="1400" spc="-60" dirty="0">
                <a:solidFill>
                  <a:schemeClr val="tx1">
                    <a:lumMod val="65000"/>
                    <a:lumOff val="35000"/>
                  </a:schemeClr>
                </a:solidFill>
                <a:latin typeface="Pretendard" panose="02000503000000020004" pitchFamily="2" charset="-127"/>
                <a:ea typeface="Pretendard" panose="02000503000000020004" pitchFamily="2" charset="-127"/>
              </a:rPr>
              <a:t>materials(PR &amp; Thinner) </a:t>
            </a:r>
            <a:br>
              <a:rPr lang="en-US" altLang="ko-KR" sz="1400" spc="-60" dirty="0">
                <a:solidFill>
                  <a:schemeClr val="tx1">
                    <a:lumMod val="65000"/>
                    <a:lumOff val="35000"/>
                  </a:schemeClr>
                </a:solidFill>
                <a:latin typeface="Pretendard" panose="02000503000000020004" pitchFamily="2" charset="-127"/>
                <a:ea typeface="Pretendard" panose="02000503000000020004" pitchFamily="2" charset="-127"/>
              </a:rPr>
            </a:br>
            <a:r>
              <a:rPr lang="en-US" altLang="ko-KR" sz="1400" spc="-60" dirty="0">
                <a:solidFill>
                  <a:schemeClr val="tx1">
                    <a:lumMod val="65000"/>
                    <a:lumOff val="35000"/>
                  </a:schemeClr>
                </a:solidFill>
                <a:latin typeface="Pretendard" panose="02000503000000020004" pitchFamily="2" charset="-127"/>
                <a:ea typeface="Pretendard" panose="02000503000000020004" pitchFamily="2" charset="-127"/>
              </a:rPr>
              <a:t>&amp; FX Tailwinds(average FX rate:  </a:t>
            </a:r>
            <a:br>
              <a:rPr lang="en-US" altLang="ko-KR" sz="1400" spc="-60" dirty="0">
                <a:solidFill>
                  <a:schemeClr val="tx1">
                    <a:lumMod val="65000"/>
                    <a:lumOff val="35000"/>
                  </a:schemeClr>
                </a:solidFill>
                <a:latin typeface="Pretendard" panose="02000503000000020004" pitchFamily="2" charset="-127"/>
                <a:ea typeface="Pretendard" panose="02000503000000020004" pitchFamily="2" charset="-127"/>
              </a:rPr>
            </a:br>
            <a:r>
              <a:rPr lang="en-US" altLang="ko-KR" sz="1400" spc="-60" dirty="0">
                <a:solidFill>
                  <a:schemeClr val="tx1">
                    <a:lumMod val="65000"/>
                    <a:lumOff val="35000"/>
                  </a:schemeClr>
                </a:solidFill>
                <a:latin typeface="Pretendard" panose="02000503000000020004" pitchFamily="2" charset="-127"/>
                <a:ea typeface="Pretendard" panose="02000503000000020004" pitchFamily="2" charset="-127"/>
              </a:rPr>
              <a:t>KRW 1,464.66 → KRW 1,501.93 /USD)</a:t>
            </a:r>
            <a:endParaRPr lang="ko-KR" altLang="en-US" sz="1400" spc="-60" dirty="0">
              <a:solidFill>
                <a:schemeClr val="tx1">
                  <a:lumMod val="65000"/>
                  <a:lumOff val="35000"/>
                </a:schemeClr>
              </a:solidFill>
              <a:latin typeface="Pretendard" panose="02000503000000020004" pitchFamily="2" charset="-127"/>
              <a:ea typeface="Pretendard" panose="02000503000000020004" pitchFamily="2" charset="-127"/>
            </a:endParaRPr>
          </a:p>
        </p:txBody>
      </p:sp>
      <p:sp>
        <p:nvSpPr>
          <p:cNvPr id="11" name="직사각형 10">
            <a:extLst>
              <a:ext uri="{FF2B5EF4-FFF2-40B4-BE49-F238E27FC236}">
                <a16:creationId xmlns:a16="http://schemas.microsoft.com/office/drawing/2014/main" id="{D4BDCFE3-31BB-A5EF-A9CA-3ECD9D786981}"/>
              </a:ext>
            </a:extLst>
          </p:cNvPr>
          <p:cNvSpPr/>
          <p:nvPr/>
        </p:nvSpPr>
        <p:spPr>
          <a:xfrm>
            <a:off x="4841213" y="2128209"/>
            <a:ext cx="2089996" cy="550600"/>
          </a:xfrm>
          <a:prstGeom prst="rect">
            <a:avLst/>
          </a:prstGeom>
        </p:spPr>
        <p:txBody>
          <a:bodyPr wrap="none">
            <a:spAutoFit/>
          </a:bodyPr>
          <a:lstStyle/>
          <a:p>
            <a:pPr lvl="0" latinLnBrk="0">
              <a:lnSpc>
                <a:spcPct val="110000"/>
              </a:lnSpc>
              <a:spcAft>
                <a:spcPts val="1200"/>
              </a:spcAft>
              <a:defRPr/>
            </a:pPr>
            <a:r>
              <a:rPr lang="en-US" altLang="ko-KR" sz="1400" spc="-60" dirty="0">
                <a:solidFill>
                  <a:prstClr val="black">
                    <a:lumMod val="75000"/>
                    <a:lumOff val="25000"/>
                  </a:prstClr>
                </a:solidFill>
                <a:latin typeface="Pretendard SemiBold" panose="02000703000000020004" pitchFamily="2" charset="-127"/>
                <a:ea typeface="Pretendard SemiBold" panose="02000703000000020004" pitchFamily="2" charset="-127"/>
                <a:cs typeface="Pretendard SemiBold" panose="02000703000000020004" pitchFamily="2" charset="-127"/>
              </a:rPr>
              <a:t>2Q26 Operating Income :</a:t>
            </a:r>
            <a:br>
              <a:rPr lang="en-US" altLang="ko-KR" sz="1400" spc="-60" dirty="0">
                <a:solidFill>
                  <a:prstClr val="black">
                    <a:lumMod val="75000"/>
                    <a:lumOff val="25000"/>
                  </a:prstClr>
                </a:solidFill>
                <a:latin typeface="Pretendard SemiBold" panose="02000703000000020004" pitchFamily="2" charset="-127"/>
                <a:ea typeface="Pretendard SemiBold" panose="02000703000000020004" pitchFamily="2" charset="-127"/>
                <a:cs typeface="Pretendard SemiBold" panose="02000703000000020004" pitchFamily="2" charset="-127"/>
              </a:rPr>
            </a:br>
            <a:r>
              <a:rPr lang="en-US" altLang="ko-KR" sz="1400" b="1" spc="-60" dirty="0">
                <a:solidFill>
                  <a:srgbClr val="5B9BD5"/>
                </a:solidFill>
                <a:latin typeface="Pretendard SemiBold" panose="02000703000000020004" pitchFamily="2" charset="-127"/>
                <a:ea typeface="Pretendard SemiBold" panose="02000703000000020004" pitchFamily="2" charset="-127"/>
                <a:cs typeface="Pretendard SemiBold" panose="02000703000000020004" pitchFamily="2" charset="-127"/>
              </a:rPr>
              <a:t>-11.0% QoQ</a:t>
            </a:r>
            <a:endParaRPr lang="ko-KR" altLang="en-US" sz="1400" b="1" spc="-60" dirty="0">
              <a:solidFill>
                <a:srgbClr val="5B9BD5"/>
              </a:solidFill>
              <a:latin typeface="Pretendard SemiBold" panose="02000703000000020004" pitchFamily="2" charset="-127"/>
              <a:ea typeface="Pretendard SemiBold" panose="02000703000000020004" pitchFamily="2" charset="-127"/>
              <a:cs typeface="Pretendard SemiBold" panose="02000703000000020004" pitchFamily="2" charset="-127"/>
            </a:endParaRPr>
          </a:p>
        </p:txBody>
      </p:sp>
      <p:sp>
        <p:nvSpPr>
          <p:cNvPr id="12" name="직사각형 11">
            <a:extLst>
              <a:ext uri="{FF2B5EF4-FFF2-40B4-BE49-F238E27FC236}">
                <a16:creationId xmlns:a16="http://schemas.microsoft.com/office/drawing/2014/main" id="{5FD682D1-ACF5-366B-60AB-6169A020C6BE}"/>
              </a:ext>
            </a:extLst>
          </p:cNvPr>
          <p:cNvSpPr/>
          <p:nvPr/>
        </p:nvSpPr>
        <p:spPr>
          <a:xfrm>
            <a:off x="4841213" y="2806514"/>
            <a:ext cx="2774947" cy="695255"/>
          </a:xfrm>
          <a:prstGeom prst="rect">
            <a:avLst/>
          </a:prstGeom>
          <a:noFill/>
        </p:spPr>
        <p:txBody>
          <a:bodyPr wrap="none" lIns="90000" tIns="0" rIns="0" bIns="0">
            <a:spAutoFit/>
          </a:bodyPr>
          <a:lstStyle/>
          <a:p>
            <a:pPr lvl="0" latinLnBrk="0">
              <a:lnSpc>
                <a:spcPct val="110000"/>
              </a:lnSpc>
              <a:defRPr/>
            </a:pPr>
            <a:r>
              <a:rPr lang="en-US" altLang="ko-KR" sz="1400" spc="-60" dirty="0">
                <a:solidFill>
                  <a:schemeClr val="tx1">
                    <a:lumMod val="65000"/>
                    <a:lumOff val="35000"/>
                  </a:schemeClr>
                </a:solidFill>
                <a:latin typeface="Pretendard" panose="02000503000000020004" pitchFamily="2" charset="-127"/>
                <a:ea typeface="Pretendard" panose="02000503000000020004" pitchFamily="2" charset="-127"/>
              </a:rPr>
              <a:t>- Increased raw material costs driven</a:t>
            </a:r>
            <a:br>
              <a:rPr lang="en-US" altLang="ko-KR" sz="1400" spc="-60" dirty="0">
                <a:solidFill>
                  <a:schemeClr val="tx1">
                    <a:lumMod val="65000"/>
                    <a:lumOff val="35000"/>
                  </a:schemeClr>
                </a:solidFill>
                <a:latin typeface="Pretendard" panose="02000503000000020004" pitchFamily="2" charset="-127"/>
                <a:ea typeface="Pretendard" panose="02000503000000020004" pitchFamily="2" charset="-127"/>
              </a:rPr>
            </a:br>
            <a:r>
              <a:rPr lang="en-US" altLang="ko-KR" sz="1400" spc="-60" dirty="0">
                <a:solidFill>
                  <a:schemeClr val="tx1">
                    <a:lumMod val="65000"/>
                    <a:lumOff val="35000"/>
                  </a:schemeClr>
                </a:solidFill>
                <a:latin typeface="Pretendard" panose="02000503000000020004" pitchFamily="2" charset="-127"/>
                <a:ea typeface="Pretendard" panose="02000503000000020004" pitchFamily="2" charset="-127"/>
              </a:rPr>
              <a:t> by rising oil prices</a:t>
            </a:r>
          </a:p>
          <a:p>
            <a:pPr lvl="0" latinLnBrk="0">
              <a:lnSpc>
                <a:spcPct val="110000"/>
              </a:lnSpc>
              <a:defRPr/>
            </a:pPr>
            <a:r>
              <a:rPr lang="en-US" altLang="ko-KR" sz="1400" spc="-60" dirty="0">
                <a:solidFill>
                  <a:schemeClr val="tx1">
                    <a:lumMod val="65000"/>
                    <a:lumOff val="35000"/>
                  </a:schemeClr>
                </a:solidFill>
                <a:latin typeface="Pretendard" panose="02000503000000020004" pitchFamily="2" charset="-127"/>
                <a:ea typeface="Pretendard" panose="02000503000000020004" pitchFamily="2" charset="-127"/>
              </a:rPr>
              <a:t>- 1H bonus &amp; incentive payouts</a:t>
            </a:r>
            <a:endParaRPr kumimoji="0" lang="ko-KR" altLang="en-US" sz="1400" b="0" i="0" u="none" strike="noStrike" kern="1200" cap="none" spc="-60" normalizeH="0" noProof="0" dirty="0">
              <a:ln>
                <a:noFill/>
              </a:ln>
              <a:solidFill>
                <a:schemeClr val="tx1">
                  <a:lumMod val="65000"/>
                  <a:lumOff val="35000"/>
                </a:schemeClr>
              </a:solidFill>
              <a:effectLst/>
              <a:uLnTx/>
              <a:uFillTx/>
              <a:latin typeface="Pretendard" panose="02000503000000020004" pitchFamily="2" charset="-127"/>
              <a:ea typeface="Pretendard" panose="02000503000000020004" pitchFamily="2" charset="-127"/>
              <a:cs typeface="+mn-cs"/>
            </a:endParaRPr>
          </a:p>
        </p:txBody>
      </p:sp>
      <p:grpSp>
        <p:nvGrpSpPr>
          <p:cNvPr id="13" name="그룹 12">
            <a:extLst>
              <a:ext uri="{FF2B5EF4-FFF2-40B4-BE49-F238E27FC236}">
                <a16:creationId xmlns:a16="http://schemas.microsoft.com/office/drawing/2014/main" id="{BCF09338-E73E-725D-55F7-E7F525988F4F}"/>
              </a:ext>
            </a:extLst>
          </p:cNvPr>
          <p:cNvGrpSpPr/>
          <p:nvPr/>
        </p:nvGrpSpPr>
        <p:grpSpPr>
          <a:xfrm>
            <a:off x="4418549" y="2088725"/>
            <a:ext cx="3472204" cy="3949004"/>
            <a:chOff x="4418549" y="2088725"/>
            <a:chExt cx="3472204" cy="4024262"/>
          </a:xfrm>
        </p:grpSpPr>
        <p:cxnSp>
          <p:nvCxnSpPr>
            <p:cNvPr id="14" name="직선 연결선 13">
              <a:extLst>
                <a:ext uri="{FF2B5EF4-FFF2-40B4-BE49-F238E27FC236}">
                  <a16:creationId xmlns:a16="http://schemas.microsoft.com/office/drawing/2014/main" id="{08C43BC4-E6C4-6074-EE0C-3219EA7BBDED}"/>
                </a:ext>
              </a:extLst>
            </p:cNvPr>
            <p:cNvCxnSpPr>
              <a:cxnSpLocks/>
            </p:cNvCxnSpPr>
            <p:nvPr/>
          </p:nvCxnSpPr>
          <p:spPr>
            <a:xfrm flipH="1">
              <a:off x="7870638" y="2088725"/>
              <a:ext cx="20115" cy="402426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5" name="직선 연결선 14">
              <a:extLst>
                <a:ext uri="{FF2B5EF4-FFF2-40B4-BE49-F238E27FC236}">
                  <a16:creationId xmlns:a16="http://schemas.microsoft.com/office/drawing/2014/main" id="{63265347-CA9C-7C20-CC28-5BD7942327C7}"/>
                </a:ext>
              </a:extLst>
            </p:cNvPr>
            <p:cNvCxnSpPr>
              <a:cxnSpLocks/>
            </p:cNvCxnSpPr>
            <p:nvPr/>
          </p:nvCxnSpPr>
          <p:spPr>
            <a:xfrm flipH="1">
              <a:off x="4418549" y="2088725"/>
              <a:ext cx="20115" cy="402426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
        <p:nvSpPr>
          <p:cNvPr id="16" name="직사각형 15">
            <a:extLst>
              <a:ext uri="{FF2B5EF4-FFF2-40B4-BE49-F238E27FC236}">
                <a16:creationId xmlns:a16="http://schemas.microsoft.com/office/drawing/2014/main" id="{C79A46B1-99AB-2411-206B-C4BBC27EB1C3}"/>
              </a:ext>
            </a:extLst>
          </p:cNvPr>
          <p:cNvSpPr/>
          <p:nvPr/>
        </p:nvSpPr>
        <p:spPr>
          <a:xfrm>
            <a:off x="8372130" y="2128209"/>
            <a:ext cx="1443665" cy="550600"/>
          </a:xfrm>
          <a:prstGeom prst="rect">
            <a:avLst/>
          </a:prstGeom>
        </p:spPr>
        <p:txBody>
          <a:bodyPr wrap="none">
            <a:spAutoFit/>
          </a:bodyPr>
          <a:lstStyle/>
          <a:p>
            <a:pPr lvl="0" latinLnBrk="0">
              <a:lnSpc>
                <a:spcPct val="110000"/>
              </a:lnSpc>
              <a:spcAft>
                <a:spcPts val="1200"/>
              </a:spcAft>
              <a:defRPr/>
            </a:pPr>
            <a:r>
              <a:rPr lang="fr-FR" altLang="ko-KR" sz="1400" spc="-60" dirty="0">
                <a:solidFill>
                  <a:prstClr val="black">
                    <a:lumMod val="75000"/>
                    <a:lumOff val="25000"/>
                  </a:prstClr>
                </a:solidFill>
                <a:latin typeface="Pretendard SemiBold" panose="02000703000000020004" pitchFamily="2" charset="-127"/>
                <a:ea typeface="Pretendard SemiBold" panose="02000703000000020004" pitchFamily="2" charset="-127"/>
                <a:cs typeface="Pretendard SemiBold" panose="02000703000000020004" pitchFamily="2" charset="-127"/>
              </a:rPr>
              <a:t>2Q26 Net Profit :</a:t>
            </a:r>
            <a:br>
              <a:rPr lang="fr-FR" altLang="ko-KR" sz="1400" spc="-60" dirty="0">
                <a:solidFill>
                  <a:prstClr val="black">
                    <a:lumMod val="75000"/>
                    <a:lumOff val="25000"/>
                  </a:prstClr>
                </a:solidFill>
                <a:latin typeface="Pretendard SemiBold" panose="02000703000000020004" pitchFamily="2" charset="-127"/>
                <a:ea typeface="Pretendard SemiBold" panose="02000703000000020004" pitchFamily="2" charset="-127"/>
                <a:cs typeface="Pretendard SemiBold" panose="02000703000000020004" pitchFamily="2" charset="-127"/>
              </a:rPr>
            </a:br>
            <a:r>
              <a:rPr lang="fr-FR" altLang="ko-KR" sz="1400" b="1" spc="-60" dirty="0">
                <a:solidFill>
                  <a:srgbClr val="FF0000"/>
                </a:solidFill>
                <a:latin typeface="Pretendard SemiBold" panose="02000703000000020004" pitchFamily="2" charset="-127"/>
                <a:ea typeface="Pretendard SemiBold" panose="02000703000000020004" pitchFamily="2" charset="-127"/>
                <a:cs typeface="Pretendard SemiBold" panose="02000703000000020004" pitchFamily="2" charset="-127"/>
              </a:rPr>
              <a:t>+27.0% QoQ</a:t>
            </a:r>
            <a:endParaRPr lang="ko-KR" altLang="en-US" sz="1400" b="1" spc="-60" dirty="0">
              <a:solidFill>
                <a:srgbClr val="FF0000"/>
              </a:solidFill>
              <a:latin typeface="Pretendard SemiBold" panose="02000703000000020004" pitchFamily="2" charset="-127"/>
              <a:ea typeface="Pretendard SemiBold" panose="02000703000000020004" pitchFamily="2" charset="-127"/>
              <a:cs typeface="Pretendard SemiBold" panose="02000703000000020004" pitchFamily="2" charset="-127"/>
            </a:endParaRPr>
          </a:p>
        </p:txBody>
      </p:sp>
      <p:sp>
        <p:nvSpPr>
          <p:cNvPr id="17" name="직사각형 16">
            <a:extLst>
              <a:ext uri="{FF2B5EF4-FFF2-40B4-BE49-F238E27FC236}">
                <a16:creationId xmlns:a16="http://schemas.microsoft.com/office/drawing/2014/main" id="{EDE1B1D5-01A0-1D82-A3D9-A5BCDDA13FE8}"/>
              </a:ext>
            </a:extLst>
          </p:cNvPr>
          <p:cNvSpPr/>
          <p:nvPr/>
        </p:nvSpPr>
        <p:spPr>
          <a:xfrm>
            <a:off x="8372129" y="2806514"/>
            <a:ext cx="2789203" cy="932243"/>
          </a:xfrm>
          <a:prstGeom prst="rect">
            <a:avLst/>
          </a:prstGeom>
          <a:noFill/>
        </p:spPr>
        <p:txBody>
          <a:bodyPr wrap="square" lIns="90000" tIns="0" rIns="0" bIns="0">
            <a:spAutoFit/>
          </a:bodyPr>
          <a:lstStyle/>
          <a:p>
            <a:pPr lvl="0" latinLnBrk="0">
              <a:lnSpc>
                <a:spcPct val="110000"/>
              </a:lnSpc>
              <a:defRPr/>
            </a:pPr>
            <a:r>
              <a:rPr lang="en-US" altLang="ko-KR" sz="1400" spc="-60" dirty="0">
                <a:solidFill>
                  <a:schemeClr val="tx1">
                    <a:lumMod val="65000"/>
                    <a:lumOff val="35000"/>
                  </a:schemeClr>
                </a:solidFill>
                <a:latin typeface="Pretendard" panose="02000503000000020004" pitchFamily="2" charset="-127"/>
                <a:ea typeface="Pretendard" panose="02000503000000020004" pitchFamily="2" charset="-127"/>
              </a:rPr>
              <a:t>Valuation gains on marketable securities (Samsung Elec.), higher </a:t>
            </a:r>
            <a:br>
              <a:rPr lang="en-US" altLang="ko-KR" sz="1400" spc="-60" dirty="0">
                <a:solidFill>
                  <a:schemeClr val="tx1">
                    <a:lumMod val="65000"/>
                    <a:lumOff val="35000"/>
                  </a:schemeClr>
                </a:solidFill>
                <a:latin typeface="Pretendard" panose="02000503000000020004" pitchFamily="2" charset="-127"/>
                <a:ea typeface="Pretendard" panose="02000503000000020004" pitchFamily="2" charset="-127"/>
              </a:rPr>
            </a:br>
            <a:r>
              <a:rPr lang="en-US" altLang="ko-KR" sz="1400" spc="-60" dirty="0">
                <a:solidFill>
                  <a:schemeClr val="tx1">
                    <a:lumMod val="65000"/>
                    <a:lumOff val="35000"/>
                  </a:schemeClr>
                </a:solidFill>
                <a:latin typeface="Pretendard" panose="02000503000000020004" pitchFamily="2" charset="-127"/>
                <a:ea typeface="Pretendard" panose="02000503000000020004" pitchFamily="2" charset="-127"/>
              </a:rPr>
              <a:t>FX gains, and lower corporate tax expense</a:t>
            </a:r>
            <a:endParaRPr kumimoji="0" lang="ko-KR" altLang="en-US" sz="1400" b="0" i="0" u="none" strike="noStrike" kern="1200" cap="none" spc="-60" normalizeH="0" noProof="0" dirty="0">
              <a:ln>
                <a:noFill/>
              </a:ln>
              <a:solidFill>
                <a:schemeClr val="tx1">
                  <a:lumMod val="65000"/>
                  <a:lumOff val="35000"/>
                </a:schemeClr>
              </a:solidFill>
              <a:effectLst/>
              <a:uLnTx/>
              <a:uFillTx/>
              <a:latin typeface="Pretendard" panose="02000503000000020004" pitchFamily="2" charset="-127"/>
              <a:ea typeface="Pretendard" panose="02000503000000020004" pitchFamily="2" charset="-127"/>
              <a:cs typeface="+mn-cs"/>
            </a:endParaRPr>
          </a:p>
        </p:txBody>
      </p:sp>
      <p:pic>
        <p:nvPicPr>
          <p:cNvPr id="18" name="그래픽 17">
            <a:extLst>
              <a:ext uri="{FF2B5EF4-FFF2-40B4-BE49-F238E27FC236}">
                <a16:creationId xmlns:a16="http://schemas.microsoft.com/office/drawing/2014/main" id="{7C9E23D7-E33E-5A2D-FA81-C5D850D913E1}"/>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14843" y="1417245"/>
            <a:ext cx="288131" cy="288131"/>
          </a:xfrm>
          <a:prstGeom prst="rect">
            <a:avLst/>
          </a:prstGeom>
        </p:spPr>
      </p:pic>
      <p:sp>
        <p:nvSpPr>
          <p:cNvPr id="19" name="슬라이드 번호 개체 틀 5">
            <a:extLst>
              <a:ext uri="{FF2B5EF4-FFF2-40B4-BE49-F238E27FC236}">
                <a16:creationId xmlns:a16="http://schemas.microsoft.com/office/drawing/2014/main" id="{8612D69A-101D-13D0-9554-0A342BFF2296}"/>
              </a:ext>
            </a:extLst>
          </p:cNvPr>
          <p:cNvSpPr txBox="1">
            <a:spLocks/>
          </p:cNvSpPr>
          <p:nvPr/>
        </p:nvSpPr>
        <p:spPr>
          <a:xfrm>
            <a:off x="695325" y="6392088"/>
            <a:ext cx="2124299" cy="276999"/>
          </a:xfrm>
          <a:prstGeom prst="rect">
            <a:avLst/>
          </a:prstGeom>
        </p:spPr>
        <p:txBody>
          <a:bodyPr wrap="none">
            <a:spAutoFit/>
          </a:bodyPr>
          <a:lstStyle>
            <a:defPPr>
              <a:defRPr lang="ko-KR"/>
            </a:defPPr>
            <a:lvl1pPr marL="0" algn="r" defTabSz="914400" rtl="0" eaLnBrk="1" latinLnBrk="1" hangingPunct="1">
              <a:defRPr sz="1200" kern="1200">
                <a:solidFill>
                  <a:schemeClr val="tx1">
                    <a:lumMod val="50000"/>
                    <a:lumOff val="50000"/>
                  </a:schemeClr>
                </a:solidFill>
                <a:latin typeface="+mn-ea"/>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l"/>
            <a:fld id="{C4C4C93A-0052-4C0A-AFCD-69C966F821AE}" type="slidenum">
              <a:rPr lang="ko-KR" altLang="en-US" smtClean="0">
                <a:latin typeface="+mj-ea"/>
                <a:ea typeface="+mj-ea"/>
              </a:rPr>
              <a:pPr algn="l"/>
              <a:t>21</a:t>
            </a:fld>
            <a:r>
              <a:rPr lang="ko-KR" altLang="en-US" dirty="0">
                <a:latin typeface="+mj-ea"/>
                <a:ea typeface="+mj-ea"/>
              </a:rPr>
              <a:t>   </a:t>
            </a:r>
            <a:r>
              <a:rPr lang="en-US" altLang="ko-KR" dirty="0"/>
              <a:t>2026 Investor Relations </a:t>
            </a:r>
            <a:endParaRPr lang="ko-KR" altLang="en-US" dirty="0"/>
          </a:p>
        </p:txBody>
      </p:sp>
      <p:graphicFrame>
        <p:nvGraphicFramePr>
          <p:cNvPr id="20" name="차트 19">
            <a:extLst>
              <a:ext uri="{FF2B5EF4-FFF2-40B4-BE49-F238E27FC236}">
                <a16:creationId xmlns:a16="http://schemas.microsoft.com/office/drawing/2014/main" id="{6BD0805D-9D0D-14B7-643F-6370E72A4F9C}"/>
              </a:ext>
            </a:extLst>
          </p:cNvPr>
          <p:cNvGraphicFramePr/>
          <p:nvPr>
            <p:extLst>
              <p:ext uri="{D42A27DB-BD31-4B8C-83A1-F6EECF244321}">
                <p14:modId xmlns:p14="http://schemas.microsoft.com/office/powerpoint/2010/main" val="2165545908"/>
              </p:ext>
            </p:extLst>
          </p:nvPr>
        </p:nvGraphicFramePr>
        <p:xfrm>
          <a:off x="996333" y="3496625"/>
          <a:ext cx="3262845" cy="2391437"/>
        </p:xfrm>
        <a:graphic>
          <a:graphicData uri="http://schemas.openxmlformats.org/drawingml/2006/chart">
            <c:chart xmlns:c="http://schemas.openxmlformats.org/drawingml/2006/chart" xmlns:r="http://schemas.openxmlformats.org/officeDocument/2006/relationships" r:id="rId6"/>
          </a:graphicData>
        </a:graphic>
      </p:graphicFrame>
      <p:sp>
        <p:nvSpPr>
          <p:cNvPr id="21" name="직사각형 20">
            <a:extLst>
              <a:ext uri="{FF2B5EF4-FFF2-40B4-BE49-F238E27FC236}">
                <a16:creationId xmlns:a16="http://schemas.microsoft.com/office/drawing/2014/main" id="{70160137-3E98-25FF-1830-200E13D1E9A3}"/>
              </a:ext>
            </a:extLst>
          </p:cNvPr>
          <p:cNvSpPr/>
          <p:nvPr/>
        </p:nvSpPr>
        <p:spPr>
          <a:xfrm>
            <a:off x="906505" y="3608402"/>
            <a:ext cx="1454244" cy="276999"/>
          </a:xfrm>
          <a:prstGeom prst="rect">
            <a:avLst/>
          </a:prstGeom>
        </p:spPr>
        <p:txBody>
          <a:bodyPr wrap="non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lvl="0" algn="ctr" fontAlgn="ctr">
              <a:defRPr lang="ko-KR" altLang="en-US" sz="1200" b="0" i="0" u="none" strike="noStrike" kern="1200" baseline="0">
                <a:solidFill>
                  <a:srgbClr val="6D6E71"/>
                </a:solidFill>
                <a:latin typeface="에스코어 드림 4 Regular" panose="020B0503030302020204" pitchFamily="50" charset="-127"/>
                <a:ea typeface="에스코어 드림 4 Regular" panose="020B0503030302020204" pitchFamily="50" charset="-127"/>
                <a:cs typeface="+mn-cs"/>
              </a:defRPr>
            </a:pPr>
            <a:r>
              <a:rPr lang="en-US" altLang="ko-KR" sz="1200" dirty="0">
                <a:solidFill>
                  <a:srgbClr val="6D6E71"/>
                </a:solidFill>
                <a:latin typeface="Pretendard" panose="02000503000000020004" pitchFamily="2" charset="-127"/>
                <a:ea typeface="Pretendard" panose="02000503000000020004" pitchFamily="2" charset="-127"/>
              </a:rPr>
              <a:t>(Unit: KRW Million)</a:t>
            </a:r>
          </a:p>
        </p:txBody>
      </p:sp>
      <p:graphicFrame>
        <p:nvGraphicFramePr>
          <p:cNvPr id="22" name="차트 21">
            <a:extLst>
              <a:ext uri="{FF2B5EF4-FFF2-40B4-BE49-F238E27FC236}">
                <a16:creationId xmlns:a16="http://schemas.microsoft.com/office/drawing/2014/main" id="{056F0524-77EF-1E6A-4FDA-FD306DC711ED}"/>
              </a:ext>
            </a:extLst>
          </p:cNvPr>
          <p:cNvGraphicFramePr/>
          <p:nvPr>
            <p:extLst>
              <p:ext uri="{D42A27DB-BD31-4B8C-83A1-F6EECF244321}">
                <p14:modId xmlns:p14="http://schemas.microsoft.com/office/powerpoint/2010/main" val="815099318"/>
              </p:ext>
            </p:extLst>
          </p:nvPr>
        </p:nvGraphicFramePr>
        <p:xfrm>
          <a:off x="4553431" y="3496625"/>
          <a:ext cx="3262845" cy="2391437"/>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차트 22">
            <a:extLst>
              <a:ext uri="{FF2B5EF4-FFF2-40B4-BE49-F238E27FC236}">
                <a16:creationId xmlns:a16="http://schemas.microsoft.com/office/drawing/2014/main" id="{2492646B-1913-18CD-7F52-46BC7774BFCD}"/>
              </a:ext>
            </a:extLst>
          </p:cNvPr>
          <p:cNvGraphicFramePr/>
          <p:nvPr>
            <p:extLst>
              <p:ext uri="{D42A27DB-BD31-4B8C-83A1-F6EECF244321}">
                <p14:modId xmlns:p14="http://schemas.microsoft.com/office/powerpoint/2010/main" val="4227590467"/>
              </p:ext>
            </p:extLst>
          </p:nvPr>
        </p:nvGraphicFramePr>
        <p:xfrm>
          <a:off x="8135307" y="3496625"/>
          <a:ext cx="3262845" cy="2391437"/>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8599348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사각형: 둥근 모서리 1">
            <a:extLst>
              <a:ext uri="{FF2B5EF4-FFF2-40B4-BE49-F238E27FC236}">
                <a16:creationId xmlns:a16="http://schemas.microsoft.com/office/drawing/2014/main" id="{C4BC905D-1C31-E7E5-E451-F94DFCC1334B}"/>
              </a:ext>
            </a:extLst>
          </p:cNvPr>
          <p:cNvSpPr/>
          <p:nvPr/>
        </p:nvSpPr>
        <p:spPr>
          <a:xfrm>
            <a:off x="664213" y="1816277"/>
            <a:ext cx="10812770" cy="4450051"/>
          </a:xfrm>
          <a:prstGeom prst="roundRect">
            <a:avLst>
              <a:gd name="adj" fmla="val 1944"/>
            </a:avLst>
          </a:prstGeom>
          <a:solidFill>
            <a:schemeClr val="bg1"/>
          </a:solidFill>
          <a:ln>
            <a:noFill/>
          </a:ln>
          <a:effectLst>
            <a:outerShdw blurRad="152400" dist="76200" dir="2700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3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endParaRPr>
          </a:p>
        </p:txBody>
      </p:sp>
      <p:sp>
        <p:nvSpPr>
          <p:cNvPr id="3" name="직사각형 2">
            <a:extLst>
              <a:ext uri="{FF2B5EF4-FFF2-40B4-BE49-F238E27FC236}">
                <a16:creationId xmlns:a16="http://schemas.microsoft.com/office/drawing/2014/main" id="{088B8696-BCFC-035E-7BF3-32F3C9EAF473}"/>
              </a:ext>
            </a:extLst>
          </p:cNvPr>
          <p:cNvSpPr/>
          <p:nvPr/>
        </p:nvSpPr>
        <p:spPr>
          <a:xfrm>
            <a:off x="2200283" y="2025827"/>
            <a:ext cx="7791434" cy="2080570"/>
          </a:xfrm>
          <a:prstGeom prst="rect">
            <a:avLst/>
          </a:prstGeom>
        </p:spPr>
        <p:txBody>
          <a:bodyPr wrap="square">
            <a:spAutoFit/>
          </a:bodyPr>
          <a:lstStyle/>
          <a:p>
            <a:pPr lvl="0" fontAlgn="ctr" latinLnBrk="0">
              <a:lnSpc>
                <a:spcPct val="130000"/>
              </a:lnSpc>
              <a:spcAft>
                <a:spcPts val="1200"/>
              </a:spcAft>
              <a:defRPr/>
            </a:pPr>
            <a:r>
              <a:rPr lang="en-US" altLang="ko-KR" sz="1400" spc="-60" dirty="0">
                <a:solidFill>
                  <a:prstClr val="black">
                    <a:lumMod val="75000"/>
                    <a:lumOff val="25000"/>
                  </a:prstClr>
                </a:solidFill>
                <a:latin typeface="Pretendard" panose="02000503000000020004" pitchFamily="2" charset="-127"/>
                <a:ea typeface="Pretendard" panose="02000503000000020004" pitchFamily="2" charset="-127"/>
              </a:rPr>
              <a:t>In 3Q25, the Company decided to divest a 100% equity stake in its China subsidiaries held by the parent and its affiliates (with a contractual agreement to repurchase a 30% stake post-divestment). </a:t>
            </a:r>
          </a:p>
          <a:p>
            <a:pPr lvl="0" fontAlgn="ctr" latinLnBrk="0">
              <a:lnSpc>
                <a:spcPct val="130000"/>
              </a:lnSpc>
              <a:spcAft>
                <a:spcPts val="1200"/>
              </a:spcAft>
              <a:defRPr/>
            </a:pPr>
            <a:r>
              <a:rPr lang="en-US" altLang="ko-KR" sz="1400" spc="-60" dirty="0">
                <a:solidFill>
                  <a:srgbClr val="5B9BD5"/>
                </a:solidFill>
                <a:latin typeface="Pretendard" panose="02000503000000020004" pitchFamily="2" charset="-127"/>
                <a:ea typeface="Pretendard" panose="02000503000000020004" pitchFamily="2" charset="-127"/>
              </a:rPr>
              <a:t>In accordance with IFRS 1105 (Non-current Assets Held for Sale and Discontinued Operations), the related assets and liabilities were reclassified as held-for-sale, and the revenue and operating results of these entities were accounted for as discontinued operations in the official financial statements. </a:t>
            </a:r>
          </a:p>
          <a:p>
            <a:pPr lvl="0" fontAlgn="ctr" latinLnBrk="0">
              <a:lnSpc>
                <a:spcPct val="130000"/>
              </a:lnSpc>
              <a:spcAft>
                <a:spcPts val="1200"/>
              </a:spcAft>
              <a:defRPr/>
            </a:pPr>
            <a:r>
              <a:rPr lang="en-US" altLang="ko-KR" sz="1400" spc="-60" dirty="0">
                <a:solidFill>
                  <a:prstClr val="black">
                    <a:lumMod val="75000"/>
                    <a:lumOff val="25000"/>
                  </a:prstClr>
                </a:solidFill>
                <a:latin typeface="Pretendard" panose="02000503000000020004" pitchFamily="2" charset="-127"/>
                <a:ea typeface="Pretendard" panose="02000503000000020004" pitchFamily="2" charset="-127"/>
              </a:rPr>
              <a:t>The consolidated financial figures below represent earnings prior to reflecting discontinued operations</a:t>
            </a:r>
            <a:endParaRPr kumimoji="0" lang="ko-KR" altLang="en-US" sz="1400" b="0" i="0" u="none" strike="noStrike" kern="1200" cap="none" spc="-60" normalizeH="0" noProof="0" dirty="0">
              <a:ln>
                <a:noFill/>
              </a:ln>
              <a:solidFill>
                <a:prstClr val="black">
                  <a:lumMod val="75000"/>
                  <a:lumOff val="25000"/>
                </a:prstClr>
              </a:solidFill>
              <a:effectLst/>
              <a:uLnTx/>
              <a:uFillTx/>
              <a:latin typeface="맑은 고딕" panose="020F0502020204030204"/>
              <a:ea typeface="맑은 고딕" panose="020B0503020000020004" pitchFamily="50" charset="-127"/>
              <a:cs typeface="+mn-cs"/>
            </a:endParaRPr>
          </a:p>
        </p:txBody>
      </p:sp>
      <p:grpSp>
        <p:nvGrpSpPr>
          <p:cNvPr id="4" name="그룹 3">
            <a:extLst>
              <a:ext uri="{FF2B5EF4-FFF2-40B4-BE49-F238E27FC236}">
                <a16:creationId xmlns:a16="http://schemas.microsoft.com/office/drawing/2014/main" id="{E3B5F70D-0374-3785-2931-FF2B158ED96F}"/>
              </a:ext>
            </a:extLst>
          </p:cNvPr>
          <p:cNvGrpSpPr/>
          <p:nvPr/>
        </p:nvGrpSpPr>
        <p:grpSpPr>
          <a:xfrm>
            <a:off x="5861049" y="1606728"/>
            <a:ext cx="419100" cy="419100"/>
            <a:chOff x="5791200" y="1303090"/>
            <a:chExt cx="609600" cy="609600"/>
          </a:xfrm>
        </p:grpSpPr>
        <p:sp>
          <p:nvSpPr>
            <p:cNvPr id="5" name="타원 4">
              <a:extLst>
                <a:ext uri="{FF2B5EF4-FFF2-40B4-BE49-F238E27FC236}">
                  <a16:creationId xmlns:a16="http://schemas.microsoft.com/office/drawing/2014/main" id="{9D8BE885-A7CC-EDBF-3DFB-F14470FC4BA1}"/>
                </a:ext>
              </a:extLst>
            </p:cNvPr>
            <p:cNvSpPr/>
            <p:nvPr/>
          </p:nvSpPr>
          <p:spPr>
            <a:xfrm>
              <a:off x="5791200" y="1303090"/>
              <a:ext cx="609600" cy="609600"/>
            </a:xfrm>
            <a:prstGeom prst="ellipse">
              <a:avLst/>
            </a:prstGeom>
            <a:solidFill>
              <a:srgbClr val="0041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pic>
          <p:nvPicPr>
            <p:cNvPr id="6" name="그래픽 5">
              <a:extLst>
                <a:ext uri="{FF2B5EF4-FFF2-40B4-BE49-F238E27FC236}">
                  <a16:creationId xmlns:a16="http://schemas.microsoft.com/office/drawing/2014/main" id="{4F789620-595B-032D-63AD-44581F211760}"/>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886450" y="1398340"/>
              <a:ext cx="419100" cy="419100"/>
            </a:xfrm>
            <a:prstGeom prst="rect">
              <a:avLst/>
            </a:prstGeom>
          </p:spPr>
        </p:pic>
      </p:grpSp>
      <p:grpSp>
        <p:nvGrpSpPr>
          <p:cNvPr id="7" name="그룹 6">
            <a:extLst>
              <a:ext uri="{FF2B5EF4-FFF2-40B4-BE49-F238E27FC236}">
                <a16:creationId xmlns:a16="http://schemas.microsoft.com/office/drawing/2014/main" id="{66C3438E-DD6D-78A2-7351-BC1AD00E3A9F}"/>
              </a:ext>
            </a:extLst>
          </p:cNvPr>
          <p:cNvGrpSpPr/>
          <p:nvPr/>
        </p:nvGrpSpPr>
        <p:grpSpPr>
          <a:xfrm>
            <a:off x="695325" y="409637"/>
            <a:ext cx="10801350" cy="769016"/>
            <a:chOff x="695325" y="409637"/>
            <a:chExt cx="10801350" cy="769016"/>
          </a:xfrm>
        </p:grpSpPr>
        <p:grpSp>
          <p:nvGrpSpPr>
            <p:cNvPr id="8" name="그룹 7">
              <a:extLst>
                <a:ext uri="{FF2B5EF4-FFF2-40B4-BE49-F238E27FC236}">
                  <a16:creationId xmlns:a16="http://schemas.microsoft.com/office/drawing/2014/main" id="{A3B6C2F2-5473-23FE-6DC7-ADCFC4818C3C}"/>
                </a:ext>
              </a:extLst>
            </p:cNvPr>
            <p:cNvGrpSpPr/>
            <p:nvPr/>
          </p:nvGrpSpPr>
          <p:grpSpPr>
            <a:xfrm>
              <a:off x="695325" y="409637"/>
              <a:ext cx="3224253" cy="769016"/>
              <a:chOff x="695325" y="409637"/>
              <a:chExt cx="3224253" cy="769016"/>
            </a:xfrm>
          </p:grpSpPr>
          <p:sp>
            <p:nvSpPr>
              <p:cNvPr id="10" name="직사각형 9">
                <a:extLst>
                  <a:ext uri="{FF2B5EF4-FFF2-40B4-BE49-F238E27FC236}">
                    <a16:creationId xmlns:a16="http://schemas.microsoft.com/office/drawing/2014/main" id="{B60C1C17-01F0-6D1B-73DE-2CEFFCDC8485}"/>
                  </a:ext>
                </a:extLst>
              </p:cNvPr>
              <p:cNvSpPr/>
              <p:nvPr/>
            </p:nvSpPr>
            <p:spPr>
              <a:xfrm>
                <a:off x="700427" y="686210"/>
                <a:ext cx="3219151" cy="492443"/>
              </a:xfrm>
              <a:prstGeom prst="rect">
                <a:avLst/>
              </a:prstGeom>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2600" b="0" i="0" u="none" strike="noStrike" kern="1200" cap="none" spc="0" normalizeH="0" baseline="0" noProof="0" dirty="0">
                    <a:ln w="1905"/>
                    <a:solidFill>
                      <a:prstClr val="black">
                        <a:lumMod val="85000"/>
                        <a:lumOff val="15000"/>
                      </a:prstClr>
                    </a:solidFill>
                    <a:effectLst/>
                    <a:uLnTx/>
                    <a:uFillTx/>
                    <a:latin typeface="Pretendard ExtraBold" panose="02000903000000020004" pitchFamily="2" charset="-127"/>
                    <a:ea typeface="Pretendard ExtraBold" panose="02000903000000020004" pitchFamily="2" charset="-127"/>
                    <a:cs typeface="+mn-cs"/>
                  </a:rPr>
                  <a:t>Financial Summary</a:t>
                </a:r>
              </a:p>
            </p:txBody>
          </p:sp>
          <p:sp>
            <p:nvSpPr>
              <p:cNvPr id="11" name="직사각형 10">
                <a:extLst>
                  <a:ext uri="{FF2B5EF4-FFF2-40B4-BE49-F238E27FC236}">
                    <a16:creationId xmlns:a16="http://schemas.microsoft.com/office/drawing/2014/main" id="{04762F28-0A35-85B7-CC30-0F3BE013C56D}"/>
                  </a:ext>
                </a:extLst>
              </p:cNvPr>
              <p:cNvSpPr/>
              <p:nvPr/>
            </p:nvSpPr>
            <p:spPr>
              <a:xfrm>
                <a:off x="695325" y="409637"/>
                <a:ext cx="2513830" cy="323165"/>
              </a:xfrm>
              <a:prstGeom prst="rect">
                <a:avLst/>
              </a:prstGeom>
              <a:noFill/>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1500" b="0" i="0" u="none" strike="noStrike" kern="1200" cap="none" spc="0" normalizeH="0" baseline="0" noProof="0" dirty="0">
                    <a:ln w="1905"/>
                    <a:solidFill>
                      <a:srgbClr val="123885"/>
                    </a:solidFill>
                    <a:effectLst/>
                    <a:uLnTx/>
                    <a:uFillTx/>
                    <a:latin typeface="Pretendard SemiBold" panose="02000703000000020004" pitchFamily="2" charset="-127"/>
                    <a:ea typeface="Pretendard SemiBold" panose="02000703000000020004" pitchFamily="2" charset="-127"/>
                    <a:cs typeface="+mn-cs"/>
                  </a:rPr>
                  <a:t>03. Financial Performance</a:t>
                </a:r>
              </a:p>
            </p:txBody>
          </p:sp>
        </p:grpSp>
        <p:pic>
          <p:nvPicPr>
            <p:cNvPr id="9" name="그림 8">
              <a:extLst>
                <a:ext uri="{FF2B5EF4-FFF2-40B4-BE49-F238E27FC236}">
                  <a16:creationId xmlns:a16="http://schemas.microsoft.com/office/drawing/2014/main" id="{20019954-426A-FE8B-3431-B418C674CFD9}"/>
                </a:ext>
              </a:extLst>
            </p:cNvPr>
            <p:cNvPicPr>
              <a:picLocks noChangeAspect="1"/>
            </p:cNvPicPr>
            <p:nvPr/>
          </p:nvPicPr>
          <p:blipFill>
            <a:blip r:embed="rId4" cstate="print"/>
            <a:stretch>
              <a:fillRect/>
            </a:stretch>
          </p:blipFill>
          <p:spPr>
            <a:xfrm>
              <a:off x="10918703" y="445302"/>
              <a:ext cx="577972" cy="302889"/>
            </a:xfrm>
            <a:prstGeom prst="rect">
              <a:avLst/>
            </a:prstGeom>
          </p:spPr>
        </p:pic>
      </p:grpSp>
      <p:sp>
        <p:nvSpPr>
          <p:cNvPr id="12" name="슬라이드 번호 개체 틀 5">
            <a:extLst>
              <a:ext uri="{FF2B5EF4-FFF2-40B4-BE49-F238E27FC236}">
                <a16:creationId xmlns:a16="http://schemas.microsoft.com/office/drawing/2014/main" id="{1EB005F1-B1A0-7DCC-4413-4E444A4BE0D1}"/>
              </a:ext>
            </a:extLst>
          </p:cNvPr>
          <p:cNvSpPr txBox="1">
            <a:spLocks/>
          </p:cNvSpPr>
          <p:nvPr/>
        </p:nvSpPr>
        <p:spPr>
          <a:xfrm>
            <a:off x="695325" y="6392088"/>
            <a:ext cx="2124299" cy="276999"/>
          </a:xfrm>
          <a:prstGeom prst="rect">
            <a:avLst/>
          </a:prstGeom>
        </p:spPr>
        <p:txBody>
          <a:bodyPr wrap="none">
            <a:spAutoFit/>
          </a:bodyPr>
          <a:lstStyle>
            <a:defPPr>
              <a:defRPr lang="ko-KR"/>
            </a:defPPr>
            <a:lvl1pPr marL="0" algn="r" defTabSz="914400" rtl="0" eaLnBrk="1" latinLnBrk="1" hangingPunct="1">
              <a:defRPr sz="1200" kern="1200">
                <a:solidFill>
                  <a:schemeClr val="tx1">
                    <a:lumMod val="50000"/>
                    <a:lumOff val="50000"/>
                  </a:schemeClr>
                </a:solidFill>
                <a:latin typeface="+mn-ea"/>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l"/>
            <a:fld id="{C4C4C93A-0052-4C0A-AFCD-69C966F821AE}" type="slidenum">
              <a:rPr lang="ko-KR" altLang="en-US" smtClean="0">
                <a:latin typeface="+mj-ea"/>
                <a:ea typeface="+mj-ea"/>
              </a:rPr>
              <a:pPr algn="l"/>
              <a:t>22</a:t>
            </a:fld>
            <a:r>
              <a:rPr lang="ko-KR" altLang="en-US" dirty="0">
                <a:latin typeface="+mj-ea"/>
                <a:ea typeface="+mj-ea"/>
              </a:rPr>
              <a:t>   </a:t>
            </a:r>
            <a:r>
              <a:rPr lang="en-US" altLang="ko-KR" dirty="0"/>
              <a:t>2026 Investor Relations </a:t>
            </a:r>
            <a:endParaRPr lang="ko-KR" altLang="en-US" dirty="0"/>
          </a:p>
        </p:txBody>
      </p:sp>
      <p:graphicFrame>
        <p:nvGraphicFramePr>
          <p:cNvPr id="13" name="표 12">
            <a:extLst>
              <a:ext uri="{FF2B5EF4-FFF2-40B4-BE49-F238E27FC236}">
                <a16:creationId xmlns:a16="http://schemas.microsoft.com/office/drawing/2014/main" id="{4D8EB022-752F-58C0-3BC8-FAFADBCC119C}"/>
              </a:ext>
            </a:extLst>
          </p:cNvPr>
          <p:cNvGraphicFramePr>
            <a:graphicFrameLocks noGrp="1"/>
          </p:cNvGraphicFramePr>
          <p:nvPr>
            <p:extLst>
              <p:ext uri="{D42A27DB-BD31-4B8C-83A1-F6EECF244321}">
                <p14:modId xmlns:p14="http://schemas.microsoft.com/office/powerpoint/2010/main" val="2018474622"/>
              </p:ext>
            </p:extLst>
          </p:nvPr>
        </p:nvGraphicFramePr>
        <p:xfrm>
          <a:off x="1498596" y="3988622"/>
          <a:ext cx="9144003" cy="2183168"/>
        </p:xfrm>
        <a:graphic>
          <a:graphicData uri="http://schemas.openxmlformats.org/drawingml/2006/table">
            <a:tbl>
              <a:tblPr/>
              <a:tblGrid>
                <a:gridCol w="1158327">
                  <a:extLst>
                    <a:ext uri="{9D8B030D-6E8A-4147-A177-3AD203B41FA5}">
                      <a16:colId xmlns:a16="http://schemas.microsoft.com/office/drawing/2014/main" val="20000"/>
                    </a:ext>
                  </a:extLst>
                </a:gridCol>
                <a:gridCol w="1330946">
                  <a:extLst>
                    <a:ext uri="{9D8B030D-6E8A-4147-A177-3AD203B41FA5}">
                      <a16:colId xmlns:a16="http://schemas.microsoft.com/office/drawing/2014/main" val="20001"/>
                    </a:ext>
                  </a:extLst>
                </a:gridCol>
                <a:gridCol w="1330946">
                  <a:extLst>
                    <a:ext uri="{9D8B030D-6E8A-4147-A177-3AD203B41FA5}">
                      <a16:colId xmlns:a16="http://schemas.microsoft.com/office/drawing/2014/main" val="20002"/>
                    </a:ext>
                  </a:extLst>
                </a:gridCol>
                <a:gridCol w="1330946">
                  <a:extLst>
                    <a:ext uri="{9D8B030D-6E8A-4147-A177-3AD203B41FA5}">
                      <a16:colId xmlns:a16="http://schemas.microsoft.com/office/drawing/2014/main" val="20003"/>
                    </a:ext>
                  </a:extLst>
                </a:gridCol>
                <a:gridCol w="1330946">
                  <a:extLst>
                    <a:ext uri="{9D8B030D-6E8A-4147-A177-3AD203B41FA5}">
                      <a16:colId xmlns:a16="http://schemas.microsoft.com/office/drawing/2014/main" val="20004"/>
                    </a:ext>
                  </a:extLst>
                </a:gridCol>
                <a:gridCol w="1330946">
                  <a:extLst>
                    <a:ext uri="{9D8B030D-6E8A-4147-A177-3AD203B41FA5}">
                      <a16:colId xmlns:a16="http://schemas.microsoft.com/office/drawing/2014/main" val="20005"/>
                    </a:ext>
                  </a:extLst>
                </a:gridCol>
                <a:gridCol w="1330946">
                  <a:extLst>
                    <a:ext uri="{9D8B030D-6E8A-4147-A177-3AD203B41FA5}">
                      <a16:colId xmlns:a16="http://schemas.microsoft.com/office/drawing/2014/main" val="2269325605"/>
                    </a:ext>
                  </a:extLst>
                </a:gridCol>
              </a:tblGrid>
              <a:tr h="403112">
                <a:tc gridSpan="7">
                  <a:txBody>
                    <a:bodyPr/>
                    <a:lstStyle/>
                    <a:p>
                      <a:pPr algn="r" rtl="0" fontAlgn="ctr">
                        <a:defRPr lang="ko-KR" altLang="en-US" sz="1200" b="0" i="0" u="none" strike="noStrike" kern="1200" baseline="0">
                          <a:solidFill>
                            <a:srgbClr val="6D6E71"/>
                          </a:solidFill>
                          <a:latin typeface="에스코어 드림 4 Regular" panose="020B0503030302020204" pitchFamily="50" charset="-127"/>
                          <a:ea typeface="에스코어 드림 4 Regular" panose="020B0503030302020204" pitchFamily="50" charset="-127"/>
                          <a:cs typeface="+mn-cs"/>
                        </a:defRPr>
                      </a:pPr>
                      <a:r>
                        <a:rPr lang="ko-KR" altLang="en-US" sz="1200" b="0" i="0" u="none" strike="noStrike" kern="1200" baseline="0" dirty="0">
                          <a:solidFill>
                            <a:srgbClr val="6D6E71"/>
                          </a:solidFill>
                          <a:latin typeface="Pretendard" panose="02000503000000020004" pitchFamily="2" charset="-127"/>
                          <a:ea typeface="Pretendard" panose="02000503000000020004" pitchFamily="2" charset="-127"/>
                          <a:cs typeface="+mn-cs"/>
                        </a:rPr>
                        <a:t> </a:t>
                      </a:r>
                      <a:r>
                        <a:rPr lang="en-US" altLang="ko-KR" sz="1200" b="0" i="0" u="none" strike="noStrike" kern="1200" baseline="0" dirty="0">
                          <a:solidFill>
                            <a:srgbClr val="6D6E71"/>
                          </a:solidFill>
                          <a:latin typeface="Pretendard" panose="02000503000000020004" pitchFamily="2" charset="-127"/>
                          <a:ea typeface="Pretendard" panose="02000503000000020004" pitchFamily="2" charset="-127"/>
                          <a:cs typeface="+mn-cs"/>
                        </a:rPr>
                        <a:t>(Unit: KRW Million)</a:t>
                      </a:r>
                      <a:endParaRPr lang="ko-KR" altLang="en-US" sz="1200" b="0" i="0" u="none" strike="noStrike" kern="1200" baseline="0" dirty="0">
                        <a:solidFill>
                          <a:srgbClr val="6D6E71"/>
                        </a:solidFill>
                        <a:latin typeface="Pretendard" panose="02000503000000020004" pitchFamily="2" charset="-127"/>
                        <a:ea typeface="Pretendard" panose="02000503000000020004" pitchFamily="2" charset="-127"/>
                        <a:cs typeface="+mn-cs"/>
                      </a:endParaRPr>
                    </a:p>
                  </a:txBody>
                  <a:tcPr marL="72000" marR="72000" marT="72000" marB="72000" anchor="ctr">
                    <a:lnL>
                      <a:noFill/>
                    </a:lnL>
                    <a:lnR>
                      <a:noFill/>
                    </a:lnR>
                    <a:lnT>
                      <a:noFill/>
                    </a:lnT>
                    <a:lnB w="12700" cap="flat" cmpd="sng" algn="ctr">
                      <a:solidFill>
                        <a:schemeClr val="bg1">
                          <a:lumMod val="75000"/>
                        </a:schemeClr>
                      </a:solidFill>
                      <a:prstDash val="solid"/>
                      <a:round/>
                      <a:headEnd type="none" w="med" len="med"/>
                      <a:tailEnd type="none" w="med" len="med"/>
                    </a:lnB>
                  </a:tcPr>
                </a:tc>
                <a:tc hMerge="1">
                  <a:txBody>
                    <a:bodyPr/>
                    <a:lstStyle/>
                    <a:p>
                      <a:pPr algn="l" fontAlgn="ctr"/>
                      <a:endParaRPr lang="ko-KR" altLang="en-US" sz="1200" b="0" i="0" u="none" strike="noStrike">
                        <a:solidFill>
                          <a:srgbClr val="000000"/>
                        </a:solidFill>
                        <a:latin typeface="에스코어 드림 4 Regular" panose="020B0503030302020204" pitchFamily="50" charset="-127"/>
                        <a:ea typeface="에스코어 드림 4 Regular" panose="020B0503030302020204" pitchFamily="50" charset="-127"/>
                      </a:endParaRPr>
                    </a:p>
                  </a:txBody>
                  <a:tcPr marL="72000" marR="72000" marT="72000" marB="72000" anchor="ctr">
                    <a:lnL>
                      <a:noFill/>
                    </a:lnL>
                    <a:lnR>
                      <a:noFill/>
                    </a:lnR>
                    <a:lnT>
                      <a:noFill/>
                    </a:lnT>
                    <a:lnB w="6350" cap="flat" cmpd="sng" algn="ctr">
                      <a:solidFill>
                        <a:srgbClr val="000000"/>
                      </a:solidFill>
                      <a:prstDash val="solid"/>
                      <a:round/>
                      <a:headEnd type="none" w="med" len="med"/>
                      <a:tailEnd type="none" w="med" len="med"/>
                    </a:lnB>
                  </a:tcPr>
                </a:tc>
                <a:tc hMerge="1">
                  <a:txBody>
                    <a:bodyPr/>
                    <a:lstStyle/>
                    <a:p>
                      <a:pPr algn="l" fontAlgn="ctr"/>
                      <a:endParaRPr lang="ko-KR" altLang="en-US" sz="1200" b="0" i="0" u="none" strike="noStrike" dirty="0">
                        <a:solidFill>
                          <a:srgbClr val="000000"/>
                        </a:solidFill>
                        <a:latin typeface="에스코어 드림 4 Regular" panose="020B0503030302020204" pitchFamily="50" charset="-127"/>
                        <a:ea typeface="에스코어 드림 4 Regular" panose="020B0503030302020204" pitchFamily="50" charset="-127"/>
                      </a:endParaRPr>
                    </a:p>
                  </a:txBody>
                  <a:tcPr marL="72000" marR="72000" marT="72000" marB="72000" anchor="ctr">
                    <a:lnL>
                      <a:noFill/>
                    </a:lnL>
                    <a:lnR>
                      <a:noFill/>
                    </a:lnR>
                    <a:lnT>
                      <a:noFill/>
                    </a:lnT>
                    <a:lnB w="6350" cap="flat" cmpd="sng" algn="ctr">
                      <a:solidFill>
                        <a:srgbClr val="000000"/>
                      </a:solidFill>
                      <a:prstDash val="solid"/>
                      <a:round/>
                      <a:headEnd type="none" w="med" len="med"/>
                      <a:tailEnd type="none" w="med" len="med"/>
                    </a:lnB>
                  </a:tcPr>
                </a:tc>
                <a:tc hMerge="1">
                  <a:txBody>
                    <a:bodyPr/>
                    <a:lstStyle/>
                    <a:p>
                      <a:pPr algn="l" fontAlgn="ctr"/>
                      <a:endParaRPr lang="ko-KR" altLang="en-US" sz="1200" b="0" i="0" u="none" strike="noStrike" dirty="0">
                        <a:solidFill>
                          <a:srgbClr val="000000"/>
                        </a:solidFill>
                        <a:latin typeface="에스코어 드림 4 Regular" panose="020B0503030302020204" pitchFamily="50" charset="-127"/>
                        <a:ea typeface="에스코어 드림 4 Regular" panose="020B0503030302020204" pitchFamily="50" charset="-127"/>
                      </a:endParaRPr>
                    </a:p>
                  </a:txBody>
                  <a:tcPr marL="72000" marR="72000" marT="72000" marB="72000" anchor="ctr">
                    <a:lnL>
                      <a:noFill/>
                    </a:lnL>
                    <a:lnR>
                      <a:noFill/>
                    </a:lnR>
                    <a:lnT>
                      <a:noFill/>
                    </a:lnT>
                    <a:lnB w="6350" cap="flat" cmpd="sng" algn="ctr">
                      <a:solidFill>
                        <a:srgbClr val="000000"/>
                      </a:solidFill>
                      <a:prstDash val="solid"/>
                      <a:round/>
                      <a:headEnd type="none" w="med" len="med"/>
                      <a:tailEnd type="none" w="med" len="med"/>
                    </a:lnB>
                  </a:tcPr>
                </a:tc>
                <a:tc hMerge="1">
                  <a:txBody>
                    <a:bodyPr/>
                    <a:lstStyle/>
                    <a:p>
                      <a:pPr algn="l" fontAlgn="ctr"/>
                      <a:endParaRPr lang="ko-KR" altLang="en-US" sz="1200" b="0" i="0" u="none" strike="noStrike">
                        <a:solidFill>
                          <a:srgbClr val="000000"/>
                        </a:solidFill>
                        <a:latin typeface="에스코어 드림 4 Regular" panose="020B0503030302020204" pitchFamily="50" charset="-127"/>
                        <a:ea typeface="에스코어 드림 4 Regular" panose="020B0503030302020204" pitchFamily="50" charset="-127"/>
                      </a:endParaRPr>
                    </a:p>
                  </a:txBody>
                  <a:tcPr marL="72000" marR="72000" marT="72000" marB="72000" anchor="ctr">
                    <a:lnL>
                      <a:noFill/>
                    </a:lnL>
                    <a:lnR>
                      <a:noFill/>
                    </a:lnR>
                    <a:lnT>
                      <a:noFill/>
                    </a:lnT>
                    <a:lnB w="6350" cap="flat" cmpd="sng" algn="ctr">
                      <a:solidFill>
                        <a:srgbClr val="000000"/>
                      </a:solidFill>
                      <a:prstDash val="solid"/>
                      <a:round/>
                      <a:headEnd type="none" w="med" len="med"/>
                      <a:tailEnd type="none" w="med" len="med"/>
                    </a:lnB>
                  </a:tcPr>
                </a:tc>
                <a:tc hMerge="1">
                  <a:txBody>
                    <a:bodyPr/>
                    <a:lstStyle/>
                    <a:p>
                      <a:pPr algn="r" fontAlgn="ctr"/>
                      <a:endParaRPr lang="ko-KR" altLang="en-US" sz="1200" b="0" i="0" u="none" strike="noStrike" dirty="0">
                        <a:solidFill>
                          <a:srgbClr val="000000"/>
                        </a:solidFill>
                        <a:latin typeface="에스코어 드림 4 Regular" panose="020B0503030302020204" pitchFamily="50" charset="-127"/>
                        <a:ea typeface="에스코어 드림 4 Regular" panose="020B0503030302020204" pitchFamily="50" charset="-127"/>
                      </a:endParaRPr>
                    </a:p>
                  </a:txBody>
                  <a:tcPr marL="72000" marR="72000" marT="72000" marB="72000" anchor="ctr">
                    <a:lnL>
                      <a:noFill/>
                    </a:lnL>
                    <a:lnR>
                      <a:noFill/>
                    </a:lnR>
                    <a:lnT>
                      <a:noFill/>
                    </a:lnT>
                    <a:lnB w="6350" cap="flat" cmpd="sng" algn="ctr">
                      <a:solidFill>
                        <a:srgbClr val="000000"/>
                      </a:solidFill>
                      <a:prstDash val="solid"/>
                      <a:round/>
                      <a:headEnd type="none" w="med" len="med"/>
                      <a:tailEnd type="none" w="med" len="med"/>
                    </a:lnB>
                  </a:tcPr>
                </a:tc>
                <a:tc hMerge="1">
                  <a:txBody>
                    <a:bodyPr/>
                    <a:lstStyle/>
                    <a:p>
                      <a:pPr algn="r" rtl="0" fontAlgn="ctr">
                        <a:defRPr lang="ko-KR" altLang="en-US" sz="1200" b="0" i="0" u="none" strike="noStrike" kern="1200" baseline="0">
                          <a:solidFill>
                            <a:srgbClr val="6D6E71"/>
                          </a:solidFill>
                          <a:latin typeface="에스코어 드림 4 Regular" panose="020B0503030302020204" pitchFamily="50" charset="-127"/>
                          <a:ea typeface="에스코어 드림 4 Regular" panose="020B0503030302020204" pitchFamily="50" charset="-127"/>
                          <a:cs typeface="+mn-cs"/>
                        </a:defRPr>
                      </a:pPr>
                      <a:endParaRPr lang="ko-KR" altLang="en-US" sz="1200" b="0" i="0" u="none" strike="noStrike" kern="1200" baseline="0" dirty="0">
                        <a:solidFill>
                          <a:srgbClr val="6D6E71"/>
                        </a:solidFill>
                        <a:latin typeface="Pretendard" panose="02000503000000020004" pitchFamily="2" charset="-127"/>
                        <a:ea typeface="Pretendard" panose="02000503000000020004" pitchFamily="2" charset="-127"/>
                        <a:cs typeface="+mn-cs"/>
                      </a:endParaRPr>
                    </a:p>
                  </a:txBody>
                  <a:tcPr marL="72000" marR="72000" marT="72000" marB="72000" anchor="ctr">
                    <a:lnL>
                      <a:noFill/>
                    </a:lnL>
                    <a:lnR>
                      <a:noFill/>
                    </a:lnR>
                    <a:lnT>
                      <a:noFill/>
                    </a:lnT>
                    <a:lnB w="1270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00"/>
                  </a:ext>
                </a:extLst>
              </a:tr>
              <a:tr h="403112">
                <a:tc>
                  <a:txBody>
                    <a:bodyPr/>
                    <a:lstStyle/>
                    <a:p>
                      <a:pPr algn="l" fontAlgn="ctr"/>
                      <a:endParaRPr lang="en-US" altLang="ko-KR" sz="1400" b="0" i="0" u="none" strike="noStrike" dirty="0">
                        <a:solidFill>
                          <a:schemeClr val="tx1">
                            <a:lumMod val="75000"/>
                            <a:lumOff val="25000"/>
                          </a:schemeClr>
                        </a:solidFill>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216000" marR="72000" marT="72000" marB="72000" anchor="ctr">
                    <a:lnL w="12700" cap="flat" cmpd="sng" algn="ctr">
                      <a:no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alpha val="50000"/>
                      </a:schemeClr>
                    </a:solidFill>
                  </a:tcPr>
                </a:tc>
                <a:tc>
                  <a:txBody>
                    <a:bodyPr/>
                    <a:lstStyle/>
                    <a:p>
                      <a:pPr algn="r" fontAlgn="ctr"/>
                      <a:r>
                        <a:rPr lang="en-US" sz="1400" b="0" i="0" u="none" strike="noStrike" dirty="0">
                          <a:solidFill>
                            <a:schemeClr val="tx1">
                              <a:lumMod val="75000"/>
                              <a:lumOff val="25000"/>
                            </a:schemeClr>
                          </a:solidFill>
                          <a:latin typeface="Pretendard ExtraBold" panose="02000903000000020004" pitchFamily="2" charset="-127"/>
                          <a:ea typeface="Pretendard ExtraBold" panose="02000903000000020004" pitchFamily="2" charset="-127"/>
                          <a:cs typeface="Pretendard ExtraBold" panose="02000903000000020004" pitchFamily="2" charset="-127"/>
                        </a:rPr>
                        <a:t>1Q25</a:t>
                      </a:r>
                    </a:p>
                  </a:txBody>
                  <a:tcPr marL="72000" marR="324000" marT="72000" marB="72000" anchor="ctr">
                    <a:lnL w="12700" cap="flat" cmpd="sng" algn="ctr">
                      <a:solidFill>
                        <a:schemeClr val="bg1">
                          <a:lumMod val="75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alpha val="50000"/>
                      </a:schemeClr>
                    </a:solidFill>
                  </a:tcPr>
                </a:tc>
                <a:tc>
                  <a:txBody>
                    <a:bodyPr/>
                    <a:lstStyle/>
                    <a:p>
                      <a:pPr algn="r" fontAlgn="ctr"/>
                      <a:r>
                        <a:rPr lang="en-US" sz="1400" b="0" i="0" u="none" strike="noStrike" dirty="0">
                          <a:solidFill>
                            <a:schemeClr val="tx1">
                              <a:lumMod val="75000"/>
                              <a:lumOff val="25000"/>
                            </a:schemeClr>
                          </a:solidFill>
                          <a:latin typeface="Pretendard ExtraBold" panose="02000903000000020004" pitchFamily="2" charset="-127"/>
                          <a:ea typeface="Pretendard ExtraBold" panose="02000903000000020004" pitchFamily="2" charset="-127"/>
                          <a:cs typeface="Pretendard ExtraBold" panose="02000903000000020004" pitchFamily="2" charset="-127"/>
                        </a:rPr>
                        <a:t>2Q</a:t>
                      </a:r>
                      <a:r>
                        <a:rPr lang="en-US" altLang="ko-KR" sz="1400" b="0" i="0" u="none" strike="noStrike" dirty="0">
                          <a:solidFill>
                            <a:schemeClr val="tx1">
                              <a:lumMod val="75000"/>
                              <a:lumOff val="25000"/>
                            </a:schemeClr>
                          </a:solidFill>
                          <a:latin typeface="Pretendard ExtraBold" panose="02000903000000020004" pitchFamily="2" charset="-127"/>
                          <a:ea typeface="Pretendard ExtraBold" panose="02000903000000020004" pitchFamily="2" charset="-127"/>
                          <a:cs typeface="Pretendard ExtraBold" panose="02000903000000020004" pitchFamily="2" charset="-127"/>
                        </a:rPr>
                        <a:t>25</a:t>
                      </a:r>
                      <a:endParaRPr lang="en-US" sz="1400" b="0" i="0" u="none" strike="noStrike" dirty="0">
                        <a:solidFill>
                          <a:schemeClr val="tx1">
                            <a:lumMod val="75000"/>
                            <a:lumOff val="25000"/>
                          </a:schemeClr>
                        </a:solidFill>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72000" marR="324000" marT="72000" marB="72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alpha val="50000"/>
                      </a:schemeClr>
                    </a:solidFill>
                  </a:tcPr>
                </a:tc>
                <a:tc>
                  <a:txBody>
                    <a:bodyPr/>
                    <a:lstStyle/>
                    <a:p>
                      <a:pPr algn="r" fontAlgn="ctr"/>
                      <a:r>
                        <a:rPr lang="en-US" sz="1400" b="0" i="0" u="none" strike="noStrike" dirty="0">
                          <a:solidFill>
                            <a:schemeClr val="tx1">
                              <a:lumMod val="75000"/>
                              <a:lumOff val="25000"/>
                            </a:schemeClr>
                          </a:solidFill>
                          <a:latin typeface="Pretendard ExtraBold" panose="02000903000000020004" pitchFamily="2" charset="-127"/>
                          <a:ea typeface="Pretendard ExtraBold" panose="02000903000000020004" pitchFamily="2" charset="-127"/>
                          <a:cs typeface="Pretendard ExtraBold" panose="02000903000000020004" pitchFamily="2" charset="-127"/>
                        </a:rPr>
                        <a:t>3Q</a:t>
                      </a:r>
                      <a:r>
                        <a:rPr lang="en-US" altLang="ko-KR" sz="1400" b="0" i="0" u="none" strike="noStrike" dirty="0">
                          <a:solidFill>
                            <a:schemeClr val="tx1">
                              <a:lumMod val="75000"/>
                              <a:lumOff val="25000"/>
                            </a:schemeClr>
                          </a:solidFill>
                          <a:latin typeface="Pretendard ExtraBold" panose="02000903000000020004" pitchFamily="2" charset="-127"/>
                          <a:ea typeface="Pretendard ExtraBold" panose="02000903000000020004" pitchFamily="2" charset="-127"/>
                          <a:cs typeface="Pretendard ExtraBold" panose="02000903000000020004" pitchFamily="2" charset="-127"/>
                        </a:rPr>
                        <a:t>25</a:t>
                      </a:r>
                      <a:endParaRPr lang="en-US" sz="1400" b="0" i="0" u="none" strike="noStrike" dirty="0">
                        <a:solidFill>
                          <a:schemeClr val="tx1">
                            <a:lumMod val="75000"/>
                            <a:lumOff val="25000"/>
                          </a:schemeClr>
                        </a:solidFill>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72000" marR="324000" marT="72000" marB="72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alpha val="50000"/>
                      </a:schemeClr>
                    </a:solidFill>
                  </a:tcPr>
                </a:tc>
                <a:tc>
                  <a:txBody>
                    <a:bodyPr/>
                    <a:lstStyle/>
                    <a:p>
                      <a:pPr algn="r" fontAlgn="ctr"/>
                      <a:r>
                        <a:rPr lang="en-US" sz="1400" b="0" i="0" u="none" strike="noStrike" dirty="0">
                          <a:solidFill>
                            <a:schemeClr val="tx1">
                              <a:lumMod val="75000"/>
                              <a:lumOff val="25000"/>
                            </a:schemeClr>
                          </a:solidFill>
                          <a:latin typeface="Pretendard ExtraBold" panose="02000903000000020004" pitchFamily="2" charset="-127"/>
                          <a:ea typeface="Pretendard ExtraBold" panose="02000903000000020004" pitchFamily="2" charset="-127"/>
                          <a:cs typeface="Pretendard ExtraBold" panose="02000903000000020004" pitchFamily="2" charset="-127"/>
                        </a:rPr>
                        <a:t>4Q</a:t>
                      </a:r>
                      <a:r>
                        <a:rPr lang="en-US" altLang="ko-KR" sz="1400" b="0" i="0" u="none" strike="noStrike" dirty="0">
                          <a:solidFill>
                            <a:schemeClr val="tx1">
                              <a:lumMod val="75000"/>
                              <a:lumOff val="25000"/>
                            </a:schemeClr>
                          </a:solidFill>
                          <a:latin typeface="Pretendard ExtraBold" panose="02000903000000020004" pitchFamily="2" charset="-127"/>
                          <a:ea typeface="Pretendard ExtraBold" panose="02000903000000020004" pitchFamily="2" charset="-127"/>
                          <a:cs typeface="Pretendard ExtraBold" panose="02000903000000020004" pitchFamily="2" charset="-127"/>
                        </a:rPr>
                        <a:t>25</a:t>
                      </a:r>
                      <a:endParaRPr lang="en-US" sz="1400" b="0" i="0" u="none" strike="noStrike" dirty="0">
                        <a:solidFill>
                          <a:schemeClr val="tx1">
                            <a:lumMod val="75000"/>
                            <a:lumOff val="25000"/>
                          </a:schemeClr>
                        </a:solidFill>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72000" marR="324000" marT="72000" marB="72000" anchor="ctr">
                    <a:lnL w="12700" cap="flat" cmpd="sng" algn="ctr">
                      <a:no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alpha val="50000"/>
                      </a:schemeClr>
                    </a:solidFill>
                  </a:tcPr>
                </a:tc>
                <a:tc>
                  <a:txBody>
                    <a:bodyPr/>
                    <a:lstStyle/>
                    <a:p>
                      <a:pPr algn="r" fontAlgn="ctr"/>
                      <a:r>
                        <a:rPr lang="en-US" altLang="ko-KR" sz="1400" b="0" i="0" u="none" strike="noStrike" dirty="0">
                          <a:solidFill>
                            <a:schemeClr val="tx1">
                              <a:lumMod val="75000"/>
                              <a:lumOff val="25000"/>
                            </a:schemeClr>
                          </a:solidFill>
                          <a:latin typeface="Pretendard ExtraBold" panose="02000903000000020004" pitchFamily="2" charset="-127"/>
                          <a:ea typeface="Pretendard ExtraBold" panose="02000903000000020004" pitchFamily="2" charset="-127"/>
                          <a:cs typeface="Pretendard ExtraBold" panose="02000903000000020004" pitchFamily="2" charset="-127"/>
                        </a:rPr>
                        <a:t>1Q26</a:t>
                      </a:r>
                    </a:p>
                  </a:txBody>
                  <a:tcPr marL="72000" marR="324000" marT="72000" marB="72000" anchor="ctr">
                    <a:lnL w="12700" cap="flat" cmpd="sng" algn="ctr">
                      <a:solidFill>
                        <a:schemeClr val="bg1">
                          <a:lumMod val="75000"/>
                        </a:schemeClr>
                      </a:solid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alpha val="50000"/>
                      </a:schemeClr>
                    </a:solidFill>
                  </a:tcPr>
                </a:tc>
                <a:tc>
                  <a:txBody>
                    <a:bodyPr/>
                    <a:lstStyle/>
                    <a:p>
                      <a:pPr algn="r" fontAlgn="ctr"/>
                      <a:r>
                        <a:rPr lang="en-US" altLang="ko-KR" sz="1400" b="0" i="0" u="none" strike="noStrike" dirty="0">
                          <a:solidFill>
                            <a:schemeClr val="tx1">
                              <a:lumMod val="75000"/>
                              <a:lumOff val="25000"/>
                            </a:schemeClr>
                          </a:solidFill>
                          <a:latin typeface="Pretendard ExtraBold" panose="02000903000000020004" pitchFamily="2" charset="-127"/>
                          <a:ea typeface="Pretendard ExtraBold" panose="02000903000000020004" pitchFamily="2" charset="-127"/>
                          <a:cs typeface="Pretendard ExtraBold" panose="02000903000000020004" pitchFamily="2" charset="-127"/>
                        </a:rPr>
                        <a:t>2Q26</a:t>
                      </a:r>
                    </a:p>
                  </a:txBody>
                  <a:tcPr marL="72000" marR="324000" marT="72000" marB="72000" anchor="ctr">
                    <a:lnL w="381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alpha val="50000"/>
                      </a:schemeClr>
                    </a:solidFill>
                  </a:tcPr>
                </a:tc>
                <a:extLst>
                  <a:ext uri="{0D108BD9-81ED-4DB2-BD59-A6C34878D82A}">
                    <a16:rowId xmlns:a16="http://schemas.microsoft.com/office/drawing/2014/main" val="10001"/>
                  </a:ext>
                </a:extLst>
              </a:tr>
              <a:tr h="403112">
                <a:tc>
                  <a:txBody>
                    <a:bodyPr/>
                    <a:lstStyle/>
                    <a:p>
                      <a:pPr algn="l" fontAlgn="ctr"/>
                      <a:r>
                        <a:rPr lang="en-US" altLang="ko-KR" sz="1400" b="0" i="0" u="none" strike="noStrike" dirty="0">
                          <a:solidFill>
                            <a:schemeClr val="tx1">
                              <a:lumMod val="75000"/>
                              <a:lumOff val="25000"/>
                            </a:schemeClr>
                          </a:solidFill>
                          <a:latin typeface="Pretendard" panose="02000503000000020004" pitchFamily="2" charset="-127"/>
                          <a:ea typeface="Pretendard" panose="02000503000000020004" pitchFamily="2" charset="-127"/>
                        </a:rPr>
                        <a:t>Revenue</a:t>
                      </a:r>
                      <a:endParaRPr lang="ko-KR" altLang="en-US" sz="1400" b="0" i="0" u="none" strike="noStrike" dirty="0">
                        <a:solidFill>
                          <a:schemeClr val="tx1">
                            <a:lumMod val="75000"/>
                            <a:lumOff val="25000"/>
                          </a:schemeClr>
                        </a:solidFill>
                        <a:latin typeface="Pretendard" panose="02000503000000020004" pitchFamily="2" charset="-127"/>
                        <a:ea typeface="Pretendard" panose="02000503000000020004" pitchFamily="2" charset="-127"/>
                      </a:endParaRPr>
                    </a:p>
                  </a:txBody>
                  <a:tcPr marL="180000" marR="72000" marT="72000" marB="72000" anchor="ctr">
                    <a:lnL w="12700" cap="flat" cmpd="sng" algn="ctr">
                      <a:no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ctr"/>
                      <a:r>
                        <a:rPr lang="en-US" altLang="ko-KR" sz="1400" b="0" i="0" u="none" strike="noStrike" dirty="0">
                          <a:solidFill>
                            <a:schemeClr val="tx1">
                              <a:lumMod val="75000"/>
                              <a:lumOff val="25000"/>
                            </a:schemeClr>
                          </a:solidFill>
                          <a:latin typeface="Pretendard" panose="02000503000000020004" pitchFamily="2" charset="-127"/>
                          <a:ea typeface="Pretendard" panose="02000503000000020004" pitchFamily="2" charset="-127"/>
                        </a:rPr>
                        <a:t>368,108 </a:t>
                      </a:r>
                    </a:p>
                  </a:txBody>
                  <a:tcPr marL="72000" marR="216000" marT="72000" marB="72000" anchor="ctr">
                    <a:lnL w="12700" cap="flat" cmpd="sng" algn="ctr">
                      <a:solidFill>
                        <a:schemeClr val="bg1">
                          <a:lumMod val="75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ctr"/>
                      <a:r>
                        <a:rPr lang="en-US" altLang="ko-KR" sz="1400" b="0" i="0" u="none" strike="noStrike" dirty="0">
                          <a:solidFill>
                            <a:schemeClr val="tx1">
                              <a:lumMod val="75000"/>
                              <a:lumOff val="25000"/>
                            </a:schemeClr>
                          </a:solidFill>
                          <a:latin typeface="Pretendard" panose="02000503000000020004" pitchFamily="2" charset="-127"/>
                          <a:ea typeface="Pretendard" panose="02000503000000020004" pitchFamily="2" charset="-127"/>
                        </a:rPr>
                        <a:t>376,841 </a:t>
                      </a:r>
                    </a:p>
                  </a:txBody>
                  <a:tcPr marL="72000" marR="216000" marT="72000" marB="72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ctr"/>
                      <a:r>
                        <a:rPr lang="en-US" altLang="ko-KR" sz="1400" b="0" i="0" u="none" strike="noStrike" dirty="0">
                          <a:solidFill>
                            <a:schemeClr val="tx1">
                              <a:lumMod val="75000"/>
                              <a:lumOff val="25000"/>
                            </a:schemeClr>
                          </a:solidFill>
                          <a:latin typeface="Pretendard" panose="02000503000000020004" pitchFamily="2" charset="-127"/>
                          <a:ea typeface="Pretendard" panose="02000503000000020004" pitchFamily="2" charset="-127"/>
                        </a:rPr>
                        <a:t>383,702 </a:t>
                      </a:r>
                    </a:p>
                  </a:txBody>
                  <a:tcPr marL="72000" marR="216000" marT="72000" marB="72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ctr"/>
                      <a:r>
                        <a:rPr lang="en-US" altLang="ko-KR" sz="1400" b="0" i="0" u="none" strike="noStrike" dirty="0">
                          <a:solidFill>
                            <a:schemeClr val="tx1">
                              <a:lumMod val="75000"/>
                              <a:lumOff val="25000"/>
                            </a:schemeClr>
                          </a:solidFill>
                          <a:latin typeface="Pretendard" panose="02000503000000020004" pitchFamily="2" charset="-127"/>
                          <a:ea typeface="Pretendard" panose="02000503000000020004" pitchFamily="2" charset="-127"/>
                        </a:rPr>
                        <a:t>395,346</a:t>
                      </a:r>
                      <a:endParaRPr lang="ko-KR" altLang="en-US" sz="1400" b="0" i="0" u="none" strike="noStrike" dirty="0">
                        <a:solidFill>
                          <a:schemeClr val="tx1">
                            <a:lumMod val="75000"/>
                            <a:lumOff val="25000"/>
                          </a:schemeClr>
                        </a:solidFill>
                        <a:latin typeface="Pretendard" panose="02000503000000020004" pitchFamily="2" charset="-127"/>
                        <a:ea typeface="Pretendard" panose="02000503000000020004" pitchFamily="2" charset="-127"/>
                      </a:endParaRPr>
                    </a:p>
                  </a:txBody>
                  <a:tcPr marL="72000" marR="216000" marT="72000" marB="72000" anchor="ctr">
                    <a:lnL w="12700" cap="flat" cmpd="sng" algn="ctr">
                      <a:no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ctr"/>
                      <a:r>
                        <a:rPr lang="en-US" altLang="ko-KR" sz="1400" b="0" i="0" u="none" strike="noStrike" dirty="0">
                          <a:solidFill>
                            <a:schemeClr val="tx1">
                              <a:lumMod val="75000"/>
                              <a:lumOff val="25000"/>
                            </a:schemeClr>
                          </a:solidFill>
                          <a:latin typeface="Pretendard" panose="02000503000000020004" pitchFamily="2" charset="-127"/>
                          <a:ea typeface="Pretendard" panose="02000503000000020004" pitchFamily="2" charset="-127"/>
                        </a:rPr>
                        <a:t>416,879</a:t>
                      </a:r>
                    </a:p>
                  </a:txBody>
                  <a:tcPr marL="72000" marR="216000" marT="72000" marB="72000" anchor="ctr">
                    <a:lnL w="12700" cap="flat" cmpd="sng" algn="ctr">
                      <a:solidFill>
                        <a:schemeClr val="bg1">
                          <a:lumMod val="75000"/>
                        </a:schemeClr>
                      </a:solid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algn="r" defTabSz="914400" rtl="0" eaLnBrk="1" fontAlgn="ctr" latinLnBrk="1" hangingPunct="1">
                        <a:defRPr lang="en-US" altLang="ko-KR" sz="1200" b="0" i="0" u="none" strike="noStrike" kern="1200" baseline="0">
                          <a:solidFill>
                            <a:srgbClr val="5B9BD5"/>
                          </a:solidFill>
                          <a:latin typeface="Pretendard SemiBold" panose="02000703000000020004" pitchFamily="2" charset="-127"/>
                          <a:ea typeface="Pretendard SemiBold" panose="02000703000000020004" pitchFamily="2" charset="-127"/>
                          <a:cs typeface="+mn-cs"/>
                        </a:defRPr>
                      </a:pPr>
                      <a:r>
                        <a:rPr lang="en-US" altLang="ko-KR" sz="1400" b="0" i="0" u="none" strike="noStrike" kern="1200" dirty="0">
                          <a:solidFill>
                            <a:schemeClr val="tx1">
                              <a:lumMod val="75000"/>
                              <a:lumOff val="25000"/>
                            </a:schemeClr>
                          </a:solidFill>
                          <a:latin typeface="Pretendard" panose="02000503000000020004" pitchFamily="2" charset="-127"/>
                          <a:ea typeface="Pretendard" panose="02000503000000020004" pitchFamily="2" charset="-127"/>
                          <a:cs typeface="+mn-cs"/>
                        </a:rPr>
                        <a:t>442,965</a:t>
                      </a:r>
                    </a:p>
                  </a:txBody>
                  <a:tcPr marL="8449" marR="216000" marT="8449" marB="0" anchor="ctr">
                    <a:lnL w="381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403112">
                <a:tc>
                  <a:txBody>
                    <a:bodyPr/>
                    <a:lstStyle/>
                    <a:p>
                      <a:pPr marL="0" marR="0" lvl="0" indent="0" algn="l" defTabSz="914400" rtl="0" eaLnBrk="1" fontAlgn="ctr" latinLnBrk="1" hangingPunct="1">
                        <a:lnSpc>
                          <a:spcPct val="100000"/>
                        </a:lnSpc>
                        <a:spcBef>
                          <a:spcPts val="0"/>
                        </a:spcBef>
                        <a:spcAft>
                          <a:spcPts val="0"/>
                        </a:spcAft>
                        <a:buClrTx/>
                        <a:buSzTx/>
                        <a:buFontTx/>
                        <a:buNone/>
                        <a:tabLst/>
                        <a:defRPr/>
                      </a:pPr>
                      <a:r>
                        <a:rPr lang="en-US" altLang="ko-KR" sz="1400" b="0" i="0" u="none" strike="noStrike" dirty="0" err="1">
                          <a:solidFill>
                            <a:schemeClr val="tx1">
                              <a:lumMod val="75000"/>
                              <a:lumOff val="25000"/>
                            </a:schemeClr>
                          </a:solidFill>
                          <a:latin typeface="Pretendard" panose="02000503000000020004" pitchFamily="2" charset="-127"/>
                          <a:ea typeface="Pretendard" panose="02000503000000020004" pitchFamily="2" charset="-127"/>
                        </a:rPr>
                        <a:t>Operationg</a:t>
                      </a:r>
                      <a:r>
                        <a:rPr lang="ko-KR" altLang="en-US" sz="1400" b="0" i="0" u="none" strike="noStrike" dirty="0">
                          <a:solidFill>
                            <a:schemeClr val="tx1">
                              <a:lumMod val="75000"/>
                              <a:lumOff val="25000"/>
                            </a:schemeClr>
                          </a:solidFill>
                          <a:latin typeface="Pretendard" panose="02000503000000020004" pitchFamily="2" charset="-127"/>
                          <a:ea typeface="Pretendard" panose="02000503000000020004" pitchFamily="2" charset="-127"/>
                        </a:rPr>
                        <a:t> </a:t>
                      </a:r>
                      <a:r>
                        <a:rPr lang="en-US" altLang="ko-KR" sz="1400" b="0" i="0" u="none" strike="noStrike" dirty="0">
                          <a:solidFill>
                            <a:schemeClr val="tx1">
                              <a:lumMod val="75000"/>
                              <a:lumOff val="25000"/>
                            </a:schemeClr>
                          </a:solidFill>
                          <a:latin typeface="Pretendard" panose="02000503000000020004" pitchFamily="2" charset="-127"/>
                          <a:ea typeface="Pretendard" panose="02000503000000020004" pitchFamily="2" charset="-127"/>
                        </a:rPr>
                        <a:t>Income</a:t>
                      </a:r>
                      <a:endParaRPr lang="ko-KR" altLang="en-US" sz="1400" b="0" i="0" u="none" strike="noStrike" dirty="0">
                        <a:solidFill>
                          <a:schemeClr val="tx1">
                            <a:lumMod val="75000"/>
                            <a:lumOff val="25000"/>
                          </a:schemeClr>
                        </a:solidFill>
                        <a:latin typeface="Pretendard" panose="02000503000000020004" pitchFamily="2" charset="-127"/>
                        <a:ea typeface="Pretendard" panose="02000503000000020004" pitchFamily="2" charset="-127"/>
                      </a:endParaRPr>
                    </a:p>
                  </a:txBody>
                  <a:tcPr marL="180000" marR="72000" marT="72000" marB="72000" anchor="ctr">
                    <a:lnL w="12700" cap="flat" cmpd="sng" algn="ctr">
                      <a:no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ctr"/>
                      <a:r>
                        <a:rPr lang="en-US" altLang="ko-KR" sz="1400" b="0" i="0" u="none" strike="noStrike" dirty="0">
                          <a:solidFill>
                            <a:schemeClr val="tx1">
                              <a:lumMod val="75000"/>
                              <a:lumOff val="25000"/>
                            </a:schemeClr>
                          </a:solidFill>
                          <a:latin typeface="Pretendard" panose="02000503000000020004" pitchFamily="2" charset="-127"/>
                          <a:ea typeface="Pretendard" panose="02000503000000020004" pitchFamily="2" charset="-127"/>
                        </a:rPr>
                        <a:t>58,461 </a:t>
                      </a:r>
                    </a:p>
                  </a:txBody>
                  <a:tcPr marL="72000" marR="216000" marT="72000" marB="72000" anchor="ctr">
                    <a:lnL w="12700" cap="flat" cmpd="sng" algn="ctr">
                      <a:solidFill>
                        <a:schemeClr val="bg1">
                          <a:lumMod val="75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ctr"/>
                      <a:r>
                        <a:rPr lang="en-US" altLang="ko-KR" sz="1400" b="0" i="0" u="none" strike="noStrike" dirty="0">
                          <a:solidFill>
                            <a:schemeClr val="tx1">
                              <a:lumMod val="75000"/>
                              <a:lumOff val="25000"/>
                            </a:schemeClr>
                          </a:solidFill>
                          <a:latin typeface="Pretendard" panose="02000503000000020004" pitchFamily="2" charset="-127"/>
                          <a:ea typeface="Pretendard" panose="02000503000000020004" pitchFamily="2" charset="-127"/>
                        </a:rPr>
                        <a:t>53,838 </a:t>
                      </a:r>
                    </a:p>
                  </a:txBody>
                  <a:tcPr marL="72000" marR="216000" marT="72000" marB="72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ctr"/>
                      <a:r>
                        <a:rPr lang="ko-KR" altLang="en-US" sz="1400" b="0" i="0" u="none" strike="noStrike" dirty="0">
                          <a:solidFill>
                            <a:schemeClr val="tx1">
                              <a:lumMod val="75000"/>
                              <a:lumOff val="25000"/>
                            </a:schemeClr>
                          </a:solidFill>
                          <a:latin typeface="Pretendard" panose="02000503000000020004" pitchFamily="2" charset="-127"/>
                          <a:ea typeface="Pretendard" panose="02000503000000020004" pitchFamily="2" charset="-127"/>
                        </a:rPr>
                        <a:t> </a:t>
                      </a:r>
                      <a:r>
                        <a:rPr lang="en-US" altLang="ko-KR" sz="1400" b="0" i="0" u="none" strike="noStrike" dirty="0">
                          <a:solidFill>
                            <a:schemeClr val="tx1">
                              <a:lumMod val="75000"/>
                              <a:lumOff val="25000"/>
                            </a:schemeClr>
                          </a:solidFill>
                          <a:latin typeface="Pretendard" panose="02000503000000020004" pitchFamily="2" charset="-127"/>
                          <a:ea typeface="Pretendard" panose="02000503000000020004" pitchFamily="2" charset="-127"/>
                        </a:rPr>
                        <a:t>52,339 </a:t>
                      </a:r>
                    </a:p>
                  </a:txBody>
                  <a:tcPr marL="72000" marR="216000" marT="72000" marB="72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ctr"/>
                      <a:r>
                        <a:rPr lang="en-US" altLang="ko-KR" sz="1400" b="0" i="0" u="none" strike="noStrike" dirty="0">
                          <a:solidFill>
                            <a:schemeClr val="tx1">
                              <a:lumMod val="75000"/>
                              <a:lumOff val="25000"/>
                            </a:schemeClr>
                          </a:solidFill>
                          <a:latin typeface="Pretendard" panose="02000503000000020004" pitchFamily="2" charset="-127"/>
                          <a:ea typeface="Pretendard" panose="02000503000000020004" pitchFamily="2" charset="-127"/>
                        </a:rPr>
                        <a:t>54,967</a:t>
                      </a:r>
                      <a:endParaRPr lang="ko-KR" altLang="en-US" sz="1400" b="0" i="0" u="none" strike="noStrike" dirty="0">
                        <a:solidFill>
                          <a:schemeClr val="tx1">
                            <a:lumMod val="75000"/>
                            <a:lumOff val="25000"/>
                          </a:schemeClr>
                        </a:solidFill>
                        <a:latin typeface="Pretendard" panose="02000503000000020004" pitchFamily="2" charset="-127"/>
                        <a:ea typeface="Pretendard" panose="02000503000000020004" pitchFamily="2" charset="-127"/>
                      </a:endParaRPr>
                    </a:p>
                  </a:txBody>
                  <a:tcPr marL="72000" marR="216000" marT="72000" marB="72000" anchor="ctr">
                    <a:lnL w="12700" cap="flat" cmpd="sng" algn="ctr">
                      <a:no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ctr"/>
                      <a:r>
                        <a:rPr lang="en-US" altLang="ko-KR" sz="1400" b="0" i="0" u="none" strike="noStrike" dirty="0">
                          <a:solidFill>
                            <a:schemeClr val="tx1">
                              <a:lumMod val="75000"/>
                              <a:lumOff val="25000"/>
                            </a:schemeClr>
                          </a:solidFill>
                          <a:latin typeface="Pretendard" panose="02000503000000020004" pitchFamily="2" charset="-127"/>
                          <a:ea typeface="Pretendard" panose="02000503000000020004" pitchFamily="2" charset="-127"/>
                        </a:rPr>
                        <a:t>78,582</a:t>
                      </a:r>
                    </a:p>
                  </a:txBody>
                  <a:tcPr marL="72000" marR="216000" marT="72000" marB="72000" anchor="ctr">
                    <a:lnL w="12700" cap="flat" cmpd="sng" algn="ctr">
                      <a:solidFill>
                        <a:schemeClr val="bg1">
                          <a:lumMod val="75000"/>
                        </a:schemeClr>
                      </a:solid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algn="r" defTabSz="914400" rtl="0" eaLnBrk="1" fontAlgn="ctr" latinLnBrk="1" hangingPunct="1">
                        <a:defRPr lang="en-US" altLang="ko-KR" sz="1200" b="0" i="0" u="none" strike="noStrike" kern="1200" baseline="0">
                          <a:solidFill>
                            <a:srgbClr val="5B9BD5"/>
                          </a:solidFill>
                          <a:latin typeface="Pretendard SemiBold" panose="02000703000000020004" pitchFamily="2" charset="-127"/>
                          <a:ea typeface="Pretendard SemiBold" panose="02000703000000020004" pitchFamily="2" charset="-127"/>
                          <a:cs typeface="+mn-cs"/>
                        </a:defRPr>
                      </a:pPr>
                      <a:r>
                        <a:rPr lang="en-US" altLang="ko-KR" sz="1400" b="0" i="0" u="none" strike="noStrike" kern="1200" dirty="0">
                          <a:solidFill>
                            <a:schemeClr val="tx1">
                              <a:lumMod val="75000"/>
                              <a:lumOff val="25000"/>
                            </a:schemeClr>
                          </a:solidFill>
                          <a:latin typeface="Pretendard" panose="02000503000000020004" pitchFamily="2" charset="-127"/>
                          <a:ea typeface="Pretendard" panose="02000503000000020004" pitchFamily="2" charset="-127"/>
                          <a:cs typeface="+mn-cs"/>
                        </a:rPr>
                        <a:t>75,048</a:t>
                      </a:r>
                    </a:p>
                  </a:txBody>
                  <a:tcPr marL="8449" marR="216000" marT="8449" marB="0" anchor="ctr">
                    <a:lnL w="381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403112">
                <a:tc>
                  <a:txBody>
                    <a:bodyPr/>
                    <a:lstStyle/>
                    <a:p>
                      <a:pPr marL="0" marR="0" lvl="0" indent="0" algn="l" defTabSz="914400" rtl="0" eaLnBrk="1" fontAlgn="ctr" latinLnBrk="1" hangingPunct="1">
                        <a:lnSpc>
                          <a:spcPct val="100000"/>
                        </a:lnSpc>
                        <a:spcBef>
                          <a:spcPts val="0"/>
                        </a:spcBef>
                        <a:spcAft>
                          <a:spcPts val="0"/>
                        </a:spcAft>
                        <a:buClrTx/>
                        <a:buSzTx/>
                        <a:buFontTx/>
                        <a:buNone/>
                        <a:tabLst/>
                        <a:defRPr/>
                      </a:pPr>
                      <a:r>
                        <a:rPr lang="en-US" altLang="ko-KR" sz="1400" b="0" i="0" u="none" strike="noStrike" dirty="0">
                          <a:solidFill>
                            <a:schemeClr val="tx1">
                              <a:lumMod val="75000"/>
                              <a:lumOff val="25000"/>
                            </a:schemeClr>
                          </a:solidFill>
                          <a:latin typeface="Pretendard" panose="02000503000000020004" pitchFamily="2" charset="-127"/>
                          <a:ea typeface="Pretendard" panose="02000503000000020004" pitchFamily="2" charset="-127"/>
                        </a:rPr>
                        <a:t>Net Profit</a:t>
                      </a:r>
                      <a:endParaRPr lang="ko-KR" altLang="en-US" sz="1400" b="0" i="0" u="none" strike="noStrike" dirty="0">
                        <a:solidFill>
                          <a:schemeClr val="tx1">
                            <a:lumMod val="75000"/>
                            <a:lumOff val="25000"/>
                          </a:schemeClr>
                        </a:solidFill>
                        <a:latin typeface="Pretendard" panose="02000503000000020004" pitchFamily="2" charset="-127"/>
                        <a:ea typeface="Pretendard" panose="02000503000000020004" pitchFamily="2" charset="-127"/>
                      </a:endParaRPr>
                    </a:p>
                  </a:txBody>
                  <a:tcPr marL="180000" marR="72000" marT="72000" marB="72000" anchor="ctr">
                    <a:lnL w="12700" cap="flat" cmpd="sng" algn="ctr">
                      <a:no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ctr"/>
                      <a:r>
                        <a:rPr lang="en-US" altLang="ko-KR" sz="1400" b="0" i="0" u="none" strike="noStrike" dirty="0">
                          <a:solidFill>
                            <a:schemeClr val="tx1">
                              <a:lumMod val="75000"/>
                              <a:lumOff val="25000"/>
                            </a:schemeClr>
                          </a:solidFill>
                          <a:latin typeface="Pretendard" panose="02000503000000020004" pitchFamily="2" charset="-127"/>
                          <a:ea typeface="Pretendard" panose="02000503000000020004" pitchFamily="2" charset="-127"/>
                        </a:rPr>
                        <a:t>36,113 </a:t>
                      </a:r>
                    </a:p>
                  </a:txBody>
                  <a:tcPr marL="72000" marR="216000" marT="72000" marB="72000" anchor="ctr">
                    <a:lnL w="12700" cap="flat" cmpd="sng" algn="ctr">
                      <a:solidFill>
                        <a:schemeClr val="bg1">
                          <a:lumMod val="75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ctr"/>
                      <a:r>
                        <a:rPr lang="en-US" altLang="ko-KR" sz="1400" b="0" i="0" u="none" strike="noStrike" dirty="0">
                          <a:solidFill>
                            <a:schemeClr val="tx1">
                              <a:lumMod val="75000"/>
                              <a:lumOff val="25000"/>
                            </a:schemeClr>
                          </a:solidFill>
                          <a:latin typeface="Pretendard" panose="02000503000000020004" pitchFamily="2" charset="-127"/>
                          <a:ea typeface="Pretendard" panose="02000503000000020004" pitchFamily="2" charset="-127"/>
                        </a:rPr>
                        <a:t>5,481 </a:t>
                      </a:r>
                    </a:p>
                  </a:txBody>
                  <a:tcPr marL="72000" marR="216000" marT="72000" marB="72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ctr"/>
                      <a:r>
                        <a:rPr lang="en-US" altLang="ko-KR" sz="1400" b="0" i="0" u="none" strike="noStrike" dirty="0">
                          <a:solidFill>
                            <a:schemeClr val="tx1">
                              <a:lumMod val="75000"/>
                              <a:lumOff val="25000"/>
                            </a:schemeClr>
                          </a:solidFill>
                          <a:latin typeface="Pretendard" panose="02000503000000020004" pitchFamily="2" charset="-127"/>
                          <a:ea typeface="Pretendard" panose="02000503000000020004" pitchFamily="2" charset="-127"/>
                        </a:rPr>
                        <a:t>23,179 </a:t>
                      </a:r>
                    </a:p>
                  </a:txBody>
                  <a:tcPr marL="72000" marR="216000" marT="72000" marB="72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ctr"/>
                      <a:r>
                        <a:rPr lang="en-US" altLang="ko-KR" sz="1400" b="0" i="0" u="none" strike="noStrike" dirty="0">
                          <a:solidFill>
                            <a:schemeClr val="tx1">
                              <a:lumMod val="75000"/>
                              <a:lumOff val="25000"/>
                            </a:schemeClr>
                          </a:solidFill>
                          <a:latin typeface="Pretendard" panose="02000503000000020004" pitchFamily="2" charset="-127"/>
                          <a:ea typeface="Pretendard" panose="02000503000000020004" pitchFamily="2" charset="-127"/>
                        </a:rPr>
                        <a:t>29,320</a:t>
                      </a:r>
                      <a:endParaRPr lang="ko-KR" altLang="en-US" sz="1400" b="0" i="0" u="none" strike="noStrike" dirty="0">
                        <a:solidFill>
                          <a:schemeClr val="tx1">
                            <a:lumMod val="75000"/>
                            <a:lumOff val="25000"/>
                          </a:schemeClr>
                        </a:solidFill>
                        <a:latin typeface="Pretendard" panose="02000503000000020004" pitchFamily="2" charset="-127"/>
                        <a:ea typeface="Pretendard" panose="02000503000000020004" pitchFamily="2" charset="-127"/>
                      </a:endParaRPr>
                    </a:p>
                  </a:txBody>
                  <a:tcPr marL="72000" marR="216000" marT="72000" marB="72000" anchor="ctr">
                    <a:lnL w="12700" cap="flat" cmpd="sng" algn="ctr">
                      <a:no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ctr"/>
                      <a:r>
                        <a:rPr lang="en-US" altLang="ko-KR" sz="1400" b="0" i="0" u="none" strike="noStrike" dirty="0">
                          <a:solidFill>
                            <a:schemeClr val="tx1">
                              <a:lumMod val="75000"/>
                              <a:lumOff val="25000"/>
                            </a:schemeClr>
                          </a:solidFill>
                          <a:latin typeface="Pretendard" panose="02000503000000020004" pitchFamily="2" charset="-127"/>
                          <a:ea typeface="Pretendard" panose="02000503000000020004" pitchFamily="2" charset="-127"/>
                        </a:rPr>
                        <a:t>66,899</a:t>
                      </a:r>
                    </a:p>
                  </a:txBody>
                  <a:tcPr marL="72000" marR="216000" marT="72000" marB="72000" anchor="ctr">
                    <a:lnL w="12700" cap="flat" cmpd="sng" algn="ctr">
                      <a:solidFill>
                        <a:schemeClr val="bg1">
                          <a:lumMod val="75000"/>
                        </a:schemeClr>
                      </a:solid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algn="r" defTabSz="914400" rtl="0" eaLnBrk="1" fontAlgn="ctr" latinLnBrk="1" hangingPunct="1">
                        <a:defRPr lang="en-US" altLang="ko-KR" sz="1200" b="0" i="0" u="none" strike="noStrike" kern="1200" baseline="0">
                          <a:solidFill>
                            <a:srgbClr val="5B9BD5"/>
                          </a:solidFill>
                          <a:latin typeface="Pretendard SemiBold" panose="02000703000000020004" pitchFamily="2" charset="-127"/>
                          <a:ea typeface="Pretendard SemiBold" panose="02000703000000020004" pitchFamily="2" charset="-127"/>
                          <a:cs typeface="+mn-cs"/>
                        </a:defRPr>
                      </a:pPr>
                      <a:r>
                        <a:rPr lang="en-US" altLang="ko-KR" sz="1400" b="0" i="0" u="none" strike="noStrike" kern="1200" dirty="0">
                          <a:solidFill>
                            <a:schemeClr val="tx1">
                              <a:lumMod val="75000"/>
                              <a:lumOff val="25000"/>
                            </a:schemeClr>
                          </a:solidFill>
                          <a:latin typeface="Pretendard" panose="02000503000000020004" pitchFamily="2" charset="-127"/>
                          <a:ea typeface="Pretendard" panose="02000503000000020004" pitchFamily="2" charset="-127"/>
                          <a:cs typeface="+mn-cs"/>
                        </a:rPr>
                        <a:t>84,972</a:t>
                      </a:r>
                    </a:p>
                  </a:txBody>
                  <a:tcPr marL="8449" marR="216000" marT="8449" marB="0" anchor="ctr">
                    <a:lnL w="381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6347400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사각형: 둥근 모서리 37">
            <a:extLst>
              <a:ext uri="{FF2B5EF4-FFF2-40B4-BE49-F238E27FC236}">
                <a16:creationId xmlns:a16="http://schemas.microsoft.com/office/drawing/2014/main" id="{D78C3735-4B48-4FC1-8760-DA21D8E2F320}"/>
              </a:ext>
            </a:extLst>
          </p:cNvPr>
          <p:cNvSpPr/>
          <p:nvPr/>
        </p:nvSpPr>
        <p:spPr>
          <a:xfrm>
            <a:off x="695855" y="1816278"/>
            <a:ext cx="10812770" cy="4463498"/>
          </a:xfrm>
          <a:prstGeom prst="roundRect">
            <a:avLst>
              <a:gd name="adj" fmla="val 1944"/>
            </a:avLst>
          </a:prstGeom>
          <a:solidFill>
            <a:schemeClr val="bg1"/>
          </a:solidFill>
          <a:ln>
            <a:noFill/>
          </a:ln>
          <a:effectLst>
            <a:outerShdw blurRad="152400" dist="76200" dir="2700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altLang="ko-KR" dirty="0"/>
              <a:t>※ </a:t>
            </a:r>
            <a:r>
              <a:rPr lang="ko-KR" altLang="en-US" dirty="0"/>
              <a:t>발포제 매출은 </a:t>
            </a:r>
            <a:r>
              <a:rPr lang="en-US" altLang="ko-KR" dirty="0"/>
              <a:t>26</a:t>
            </a:r>
            <a:r>
              <a:rPr lang="ko-KR" altLang="en-US" dirty="0"/>
              <a:t>년 </a:t>
            </a:r>
            <a:r>
              <a:rPr lang="en-US" altLang="ko-KR" dirty="0"/>
              <a:t>1</a:t>
            </a:r>
            <a:r>
              <a:rPr lang="ko-KR" altLang="en-US" dirty="0"/>
              <a:t>월 </a:t>
            </a:r>
            <a:r>
              <a:rPr lang="en-US" altLang="ko-KR" dirty="0"/>
              <a:t>1</a:t>
            </a:r>
            <a:r>
              <a:rPr lang="ko-KR" altLang="en-US" dirty="0"/>
              <a:t>일 기준 물적분할 된 신설법인의 매출입니다</a:t>
            </a:r>
            <a:r>
              <a:rPr lang="en-US" altLang="ko-KR" dirty="0"/>
              <a:t>.</a:t>
            </a:r>
            <a:endParaRPr kumimoji="0" lang="ko-KR" altLang="en-US" sz="13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endParaRPr>
          </a:p>
        </p:txBody>
      </p:sp>
      <p:sp>
        <p:nvSpPr>
          <p:cNvPr id="22" name="슬라이드 번호 개체 틀 5">
            <a:extLst>
              <a:ext uri="{FF2B5EF4-FFF2-40B4-BE49-F238E27FC236}">
                <a16:creationId xmlns:a16="http://schemas.microsoft.com/office/drawing/2014/main" id="{66FEDD71-DA26-4773-931B-5D67199F07ED}"/>
              </a:ext>
            </a:extLst>
          </p:cNvPr>
          <p:cNvSpPr txBox="1">
            <a:spLocks/>
          </p:cNvSpPr>
          <p:nvPr/>
        </p:nvSpPr>
        <p:spPr>
          <a:xfrm>
            <a:off x="695325" y="6392088"/>
            <a:ext cx="2124299" cy="276999"/>
          </a:xfrm>
          <a:prstGeom prst="rect">
            <a:avLst/>
          </a:prstGeom>
        </p:spPr>
        <p:txBody>
          <a:bodyPr wrap="none">
            <a:spAutoFit/>
          </a:bodyPr>
          <a:lstStyle>
            <a:defPPr>
              <a:defRPr lang="ko-KR"/>
            </a:defPPr>
            <a:lvl1pPr marL="0" algn="r" defTabSz="914400" rtl="0" eaLnBrk="1" latinLnBrk="1" hangingPunct="1">
              <a:defRPr sz="1200" kern="1200">
                <a:solidFill>
                  <a:schemeClr val="tx1">
                    <a:lumMod val="50000"/>
                    <a:lumOff val="50000"/>
                  </a:schemeClr>
                </a:solidFill>
                <a:latin typeface="+mn-ea"/>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l"/>
            <a:fld id="{C4C4C93A-0052-4C0A-AFCD-69C966F821AE}" type="slidenum">
              <a:rPr lang="ko-KR" altLang="en-US" smtClean="0">
                <a:latin typeface="+mj-ea"/>
                <a:ea typeface="+mj-ea"/>
              </a:rPr>
              <a:pPr algn="l"/>
              <a:t>23</a:t>
            </a:fld>
            <a:r>
              <a:rPr lang="ko-KR" altLang="en-US" dirty="0">
                <a:latin typeface="+mj-ea"/>
                <a:ea typeface="+mj-ea"/>
              </a:rPr>
              <a:t>   </a:t>
            </a:r>
            <a:r>
              <a:rPr lang="en-US" altLang="ko-KR" dirty="0"/>
              <a:t>2026 Investor Relations </a:t>
            </a:r>
            <a:endParaRPr lang="ko-KR" altLang="en-US" dirty="0"/>
          </a:p>
        </p:txBody>
      </p:sp>
      <p:graphicFrame>
        <p:nvGraphicFramePr>
          <p:cNvPr id="7" name="표 6">
            <a:extLst>
              <a:ext uri="{FF2B5EF4-FFF2-40B4-BE49-F238E27FC236}">
                <a16:creationId xmlns:a16="http://schemas.microsoft.com/office/drawing/2014/main" id="{C6435E17-1CE5-41AD-B03B-BAB8C7B84F22}"/>
              </a:ext>
            </a:extLst>
          </p:cNvPr>
          <p:cNvGraphicFramePr>
            <a:graphicFrameLocks noGrp="1"/>
          </p:cNvGraphicFramePr>
          <p:nvPr>
            <p:extLst>
              <p:ext uri="{D42A27DB-BD31-4B8C-83A1-F6EECF244321}">
                <p14:modId xmlns:p14="http://schemas.microsoft.com/office/powerpoint/2010/main" val="4265253981"/>
              </p:ext>
            </p:extLst>
          </p:nvPr>
        </p:nvGraphicFramePr>
        <p:xfrm>
          <a:off x="958908" y="2130517"/>
          <a:ext cx="6244045" cy="3710390"/>
        </p:xfrm>
        <a:graphic>
          <a:graphicData uri="http://schemas.openxmlformats.org/drawingml/2006/table">
            <a:tbl>
              <a:tblPr/>
              <a:tblGrid>
                <a:gridCol w="978025">
                  <a:extLst>
                    <a:ext uri="{9D8B030D-6E8A-4147-A177-3AD203B41FA5}">
                      <a16:colId xmlns:a16="http://schemas.microsoft.com/office/drawing/2014/main" val="60453688"/>
                    </a:ext>
                  </a:extLst>
                </a:gridCol>
                <a:gridCol w="1073454">
                  <a:extLst>
                    <a:ext uri="{9D8B030D-6E8A-4147-A177-3AD203B41FA5}">
                      <a16:colId xmlns:a16="http://schemas.microsoft.com/office/drawing/2014/main" val="1234626808"/>
                    </a:ext>
                  </a:extLst>
                </a:gridCol>
                <a:gridCol w="965115">
                  <a:extLst>
                    <a:ext uri="{9D8B030D-6E8A-4147-A177-3AD203B41FA5}">
                      <a16:colId xmlns:a16="http://schemas.microsoft.com/office/drawing/2014/main" val="2340755910"/>
                    </a:ext>
                  </a:extLst>
                </a:gridCol>
                <a:gridCol w="894009">
                  <a:extLst>
                    <a:ext uri="{9D8B030D-6E8A-4147-A177-3AD203B41FA5}">
                      <a16:colId xmlns:a16="http://schemas.microsoft.com/office/drawing/2014/main" val="1196780844"/>
                    </a:ext>
                  </a:extLst>
                </a:gridCol>
                <a:gridCol w="2333442">
                  <a:extLst>
                    <a:ext uri="{9D8B030D-6E8A-4147-A177-3AD203B41FA5}">
                      <a16:colId xmlns:a16="http://schemas.microsoft.com/office/drawing/2014/main" val="3133352698"/>
                    </a:ext>
                  </a:extLst>
                </a:gridCol>
              </a:tblGrid>
              <a:tr h="305147">
                <a:tc gridSpan="2">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lang="en-US" altLang="ko-KR" sz="1400" u="none" strike="noStrike" kern="1200" cap="none" spc="-40" baseline="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rPr>
                        <a:t>ITEM</a:t>
                      </a:r>
                      <a:endParaRPr lang="ko-KR" altLang="en-US"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6814" marR="6814" marT="6814" marB="0" anchor="ctr">
                    <a:lnL w="38100" cap="flat" cmpd="sng" algn="ctr">
                      <a:no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hMerge="1">
                  <a:txBody>
                    <a:bodyPr/>
                    <a:lstStyle/>
                    <a:p>
                      <a:pPr latinLnBrk="1"/>
                      <a:endParaRPr lang="ko-KR" altLang="en-US"/>
                    </a:p>
                  </a:txBody>
                  <a:tcP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lang="en-US" altLang="ko-KR" sz="1400" u="none" strike="noStrike" kern="1200" cap="none" spc="-40" baseline="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rPr>
                        <a:t>AMOUNT</a:t>
                      </a:r>
                      <a:endParaRPr lang="ko-KR" altLang="en-US"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6814" marR="6814" marT="6814"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lang="en-US" altLang="ko-KR" sz="1400" u="none" strike="noStrike" kern="1200" cap="none" spc="-40" baseline="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rPr>
                        <a:t>%</a:t>
                      </a:r>
                      <a:endParaRPr lang="ko-KR" altLang="en-US"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6814" marR="6814" marT="6814"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lang="en-US" altLang="ko-KR" sz="1400" u="none" strike="noStrike" kern="1200" cap="none" spc="-40" baseline="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rPr>
                        <a:t>NOTES</a:t>
                      </a:r>
                      <a:endParaRPr lang="ko-KR" altLang="en-US"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6814" marR="6814" marT="6814" marB="0" anchor="ctr">
                    <a:lnL w="12700" cap="flat" cmpd="sng" algn="ctr">
                      <a:solidFill>
                        <a:schemeClr val="bg1">
                          <a:lumMod val="75000"/>
                        </a:schemeClr>
                      </a:solid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extLst>
                  <a:ext uri="{0D108BD9-81ED-4DB2-BD59-A6C34878D82A}">
                    <a16:rowId xmlns:a16="http://schemas.microsoft.com/office/drawing/2014/main" val="3547499643"/>
                  </a:ext>
                </a:extLst>
              </a:tr>
              <a:tr h="308904">
                <a:tc rowSpan="3">
                  <a:txBody>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Semicon</a:t>
                      </a:r>
                      <a:b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br>
                      <a: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ductor &amp; Electronic Materials</a:t>
                      </a:r>
                      <a:endParaRPr kumimoji="0" lang="ko-KR" altLang="en-US"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6814" marR="6814" marT="6814" marB="0" anchor="ctr">
                    <a:lnL w="38100" cap="flat" cmpd="sng" algn="ctr">
                      <a:no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PR</a:t>
                      </a:r>
                      <a:endParaRPr kumimoji="0" lang="ko-KR" altLang="en-US"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6814" marR="6814" marT="6814"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193,106</a:t>
                      </a:r>
                      <a:endParaRPr kumimoji="0" lang="en-US" altLang="ko-KR"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9525" marR="108000"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28.61%</a:t>
                      </a:r>
                      <a:endParaRPr kumimoji="0" lang="en-US" altLang="ko-KR"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9525" marR="108000"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dirty="0" err="1">
                          <a:ln w="1905"/>
                          <a:solidFill>
                            <a:schemeClr val="tx1">
                              <a:lumMod val="65000"/>
                              <a:lumOff val="35000"/>
                            </a:schemeClr>
                          </a:solidFill>
                          <a:effectLst/>
                          <a:uLnTx/>
                          <a:uFillTx/>
                          <a:latin typeface="+mn-ea"/>
                          <a:ea typeface="+mn-ea"/>
                          <a:cs typeface="Pretendard ExtraBold" panose="02000903000000020004" pitchFamily="2" charset="-127"/>
                        </a:rPr>
                        <a:t>KrF</a:t>
                      </a:r>
                      <a:r>
                        <a:rPr kumimoji="0" lang="en-US" altLang="ko-KR"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rPr>
                        <a:t>, </a:t>
                      </a:r>
                      <a:r>
                        <a:rPr kumimoji="0" lang="en-US" altLang="ko-KR" sz="1400" b="0" i="0" u="none" strike="noStrike" kern="1200" cap="none" spc="-40" normalizeH="0" baseline="0" dirty="0" err="1">
                          <a:ln w="1905"/>
                          <a:solidFill>
                            <a:schemeClr val="tx1">
                              <a:lumMod val="65000"/>
                              <a:lumOff val="35000"/>
                            </a:schemeClr>
                          </a:solidFill>
                          <a:effectLst/>
                          <a:uLnTx/>
                          <a:uFillTx/>
                          <a:latin typeface="+mn-ea"/>
                          <a:ea typeface="+mn-ea"/>
                          <a:cs typeface="Pretendard ExtraBold" panose="02000903000000020004" pitchFamily="2" charset="-127"/>
                        </a:rPr>
                        <a:t>ArF</a:t>
                      </a:r>
                      <a:r>
                        <a:rPr kumimoji="0" lang="en-US" altLang="ko-KR"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rPr>
                        <a:t>, EUV Photoresist</a:t>
                      </a:r>
                      <a:endParaRPr kumimoji="0" lang="ko-KR" altLang="en-US"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36000" marR="36000" marT="6814" marB="0" anchor="ctr">
                    <a:lnL w="12700" cap="flat" cmpd="sng" algn="ctr">
                      <a:solidFill>
                        <a:schemeClr val="bg2">
                          <a:lumMod val="75000"/>
                        </a:schemeClr>
                      </a:solid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85501263"/>
                  </a:ext>
                </a:extLst>
              </a:tr>
              <a:tr h="308904">
                <a:tc vMerge="1">
                  <a:txBody>
                    <a:bodyPr/>
                    <a:lstStyle/>
                    <a:p>
                      <a:pPr latinLnBrk="1"/>
                      <a:endParaRPr lang="ko-KR" altLang="en-US"/>
                    </a:p>
                  </a:txBody>
                  <a:tcPr/>
                </a:tc>
                <a:tc>
                  <a:txBody>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13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WET Chemical</a:t>
                      </a:r>
                      <a:r>
                        <a:rPr kumimoji="0" lang="ko-KR" altLang="en-US" sz="13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 </a:t>
                      </a:r>
                      <a:endParaRPr kumimoji="0" lang="ko-KR" altLang="en-US" sz="13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6814" marR="6814" marT="6814"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200,717</a:t>
                      </a:r>
                      <a:endParaRPr kumimoji="0" lang="en-US" altLang="ko-KR"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9525" marR="108000"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29.74%</a:t>
                      </a:r>
                      <a:endParaRPr kumimoji="0" lang="en-US" altLang="ko-KR"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9525" marR="108000"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rPr>
                        <a:t>Thinner</a:t>
                      </a:r>
                    </a:p>
                  </a:txBody>
                  <a:tcPr marL="36000" marR="36000" marT="6814" marB="0" anchor="ctr">
                    <a:lnL w="12700" cap="flat" cmpd="sng" algn="ctr">
                      <a:solidFill>
                        <a:schemeClr val="bg2">
                          <a:lumMod val="75000"/>
                        </a:schemeClr>
                      </a:solid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21900590"/>
                  </a:ext>
                </a:extLst>
              </a:tr>
              <a:tr h="308904">
                <a:tc vMerge="1">
                  <a:txBody>
                    <a:bodyPr/>
                    <a:lstStyle/>
                    <a:p>
                      <a:pPr latinLnBrk="1"/>
                      <a:endParaRPr lang="ko-KR" altLang="en-US"/>
                    </a:p>
                  </a:txBody>
                  <a:tcPr/>
                </a:tc>
                <a:tc>
                  <a:txBody>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Others</a:t>
                      </a:r>
                      <a:endParaRPr kumimoji="0" lang="ko-KR" altLang="en-US"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6814" marR="6814" marT="6814"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56,603</a:t>
                      </a:r>
                      <a:endParaRPr kumimoji="0" lang="en-US" altLang="ko-KR"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9525" marR="108000"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8.39%</a:t>
                      </a:r>
                      <a:endParaRPr kumimoji="0" lang="en-US" altLang="ko-KR"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9525" marR="108000"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Slurry and Other</a:t>
                      </a:r>
                      <a:endParaRPr kumimoji="0" lang="ko-KR" altLang="en-US"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36000" marR="36000" marT="6814" marB="0" anchor="ctr">
                    <a:lnL w="12700" cap="flat" cmpd="sng" algn="ctr">
                      <a:solidFill>
                        <a:schemeClr val="bg2">
                          <a:lumMod val="75000"/>
                        </a:schemeClr>
                      </a:solid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83955640"/>
                  </a:ext>
                </a:extLst>
              </a:tr>
              <a:tr h="308904">
                <a:tc rowSpan="4">
                  <a:txBody>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Display &amp; Electronic Materials</a:t>
                      </a:r>
                      <a:endParaRPr kumimoji="0" lang="ko-KR" altLang="en-US"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6814" marR="6814" marT="6814" marB="0" anchor="ctr">
                    <a:lnL w="38100" cap="flat" cmpd="sng" algn="ctr">
                      <a:no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Organic Insulating Layer</a:t>
                      </a:r>
                      <a:endParaRPr kumimoji="0" lang="ko-KR" altLang="en-US"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6814" marR="6814" marT="6814"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56,809</a:t>
                      </a:r>
                      <a:endParaRPr kumimoji="0" lang="en-US" altLang="ko-KR"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9525" marR="108000"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8.42%</a:t>
                      </a:r>
                      <a:endParaRPr kumimoji="0" lang="en-US" altLang="ko-KR"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9525" marR="108000"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endParaRPr kumimoji="0" lang="ko-KR" altLang="en-US"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36000" marR="36000" marT="6814" marB="0" anchor="ctr">
                    <a:lnL w="12700" cap="flat" cmpd="sng" algn="ctr">
                      <a:solidFill>
                        <a:schemeClr val="bg2">
                          <a:lumMod val="75000"/>
                        </a:schemeClr>
                      </a:solid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48013596"/>
                  </a:ext>
                </a:extLst>
              </a:tr>
              <a:tr h="308904">
                <a:tc vMerge="1">
                  <a:txBody>
                    <a:bodyPr/>
                    <a:lstStyle/>
                    <a:p>
                      <a:pPr marL="0" algn="ctr" defTabSz="914400" rtl="0" eaLnBrk="1" fontAlgn="ctr" latinLnBrk="1" hangingPunct="1"/>
                      <a:endParaRPr lang="ko-KR" altLang="en-US" sz="1100" b="1" i="0" u="none" strike="noStrike" kern="1200" cap="none" spc="0" dirty="0">
                        <a:ln w="1905"/>
                        <a:solidFill>
                          <a:sysClr val="windowText" lastClr="000000"/>
                        </a:solidFill>
                        <a:effectLst>
                          <a:innerShdw blurRad="69850" dist="43180" dir="5400000">
                            <a:srgbClr val="000000">
                              <a:alpha val="65000"/>
                            </a:srgbClr>
                          </a:innerShdw>
                        </a:effectLst>
                        <a:latin typeface="+mn-ea"/>
                        <a:ea typeface="+mn-ea"/>
                        <a:cs typeface="+mn-cs"/>
                      </a:endParaRPr>
                    </a:p>
                  </a:txBody>
                  <a:tcPr marL="6814" marR="6814" marT="68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CR</a:t>
                      </a:r>
                      <a:endParaRPr kumimoji="0" lang="ko-KR" altLang="en-US"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6814" marR="6814" marT="6814"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31,967</a:t>
                      </a:r>
                      <a:endParaRPr kumimoji="0" lang="en-US" altLang="ko-KR"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9525" marR="108000"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4.74%</a:t>
                      </a:r>
                      <a:endParaRPr kumimoji="0" lang="en-US" altLang="ko-KR"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9525" marR="108000"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endParaRPr kumimoji="0" lang="ko-KR" altLang="en-US"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36000" marR="36000" marT="6814" marB="0" anchor="ctr">
                    <a:lnL w="12700" cap="flat" cmpd="sng" algn="ctr">
                      <a:solidFill>
                        <a:schemeClr val="bg2">
                          <a:lumMod val="75000"/>
                        </a:schemeClr>
                      </a:solid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47633314"/>
                  </a:ext>
                </a:extLst>
              </a:tr>
              <a:tr h="308904">
                <a:tc vMerge="1">
                  <a:txBody>
                    <a:bodyPr/>
                    <a:lstStyle/>
                    <a:p>
                      <a:pPr marL="0" algn="ctr" defTabSz="914400" rtl="0" eaLnBrk="1" fontAlgn="ctr" latinLnBrk="1" hangingPunct="1"/>
                      <a:endParaRPr lang="ko-KR" altLang="en-US" sz="1100" b="1" i="0" u="none" strike="noStrike" kern="1200" cap="none" spc="0" dirty="0">
                        <a:ln w="1905"/>
                        <a:solidFill>
                          <a:sysClr val="windowText" lastClr="000000"/>
                        </a:solidFill>
                        <a:effectLst>
                          <a:innerShdw blurRad="69850" dist="43180" dir="5400000">
                            <a:srgbClr val="000000">
                              <a:alpha val="65000"/>
                            </a:srgbClr>
                          </a:innerShdw>
                        </a:effectLst>
                        <a:latin typeface="+mn-ea"/>
                        <a:ea typeface="+mn-ea"/>
                        <a:cs typeface="+mn-cs"/>
                      </a:endParaRPr>
                    </a:p>
                  </a:txBody>
                  <a:tcPr marL="6814" marR="6814" marT="68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13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WET Chemical</a:t>
                      </a:r>
                      <a:endParaRPr kumimoji="0" lang="ko-KR" altLang="en-US" sz="13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6814" marR="6814" marT="6814"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35,929</a:t>
                      </a:r>
                      <a:endParaRPr kumimoji="0" lang="en-US" altLang="ko-KR"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9525" marR="108000"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5.32%</a:t>
                      </a:r>
                      <a:endParaRPr kumimoji="0" lang="en-US" altLang="ko-KR"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9525" marR="108000"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Stripper, Etchant</a:t>
                      </a:r>
                      <a:endParaRPr kumimoji="0" lang="ko-KR" altLang="en-US"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36000" marR="36000" marT="6814" marB="0" anchor="ctr">
                    <a:lnL w="12700" cap="flat" cmpd="sng" algn="ctr">
                      <a:solidFill>
                        <a:schemeClr val="bg2">
                          <a:lumMod val="75000"/>
                        </a:schemeClr>
                      </a:solid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77935361"/>
                  </a:ext>
                </a:extLst>
              </a:tr>
              <a:tr h="308904">
                <a:tc vMerge="1">
                  <a:txBody>
                    <a:bodyPr/>
                    <a:lstStyle/>
                    <a:p>
                      <a:pPr marL="0" algn="ctr" defTabSz="914400" rtl="0" eaLnBrk="1" fontAlgn="ctr" latinLnBrk="1" hangingPunct="1"/>
                      <a:endParaRPr lang="ko-KR" altLang="en-US" sz="1100" b="1" i="0" u="none" strike="noStrike" kern="1200" cap="none" spc="0" dirty="0">
                        <a:ln w="1905"/>
                        <a:solidFill>
                          <a:sysClr val="windowText" lastClr="000000"/>
                        </a:solidFill>
                        <a:effectLst>
                          <a:innerShdw blurRad="69850" dist="43180" dir="5400000">
                            <a:srgbClr val="000000">
                              <a:alpha val="65000"/>
                            </a:srgbClr>
                          </a:innerShdw>
                        </a:effectLst>
                        <a:latin typeface="+mn-ea"/>
                        <a:ea typeface="+mn-ea"/>
                        <a:cs typeface="+mn-cs"/>
                      </a:endParaRPr>
                    </a:p>
                  </a:txBody>
                  <a:tcPr marL="6814" marR="6814" marT="68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Others</a:t>
                      </a:r>
                      <a:endParaRPr kumimoji="0" lang="ko-KR" altLang="en-US"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6814" marR="6814" marT="6814"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39,768</a:t>
                      </a:r>
                      <a:endParaRPr kumimoji="0" lang="en-US" altLang="ko-KR"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9525" marR="108000"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5.89%</a:t>
                      </a:r>
                      <a:endParaRPr kumimoji="0" lang="en-US" altLang="ko-KR"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9525" marR="108000"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Display</a:t>
                      </a:r>
                      <a:r>
                        <a:rPr kumimoji="0" lang="ko-KR" altLang="en-US"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 </a:t>
                      </a:r>
                      <a: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PR</a:t>
                      </a:r>
                      <a:endParaRPr kumimoji="0" lang="ko-KR" altLang="en-US"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36000" marR="36000" marT="6814" marB="0" anchor="ctr">
                    <a:lnL w="12700" cap="flat" cmpd="sng" algn="ctr">
                      <a:solidFill>
                        <a:schemeClr val="bg2">
                          <a:lumMod val="75000"/>
                        </a:schemeClr>
                      </a:solid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68220722"/>
                  </a:ext>
                </a:extLst>
              </a:tr>
              <a:tr h="308904">
                <a:tc gridSpan="2">
                  <a:txBody>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Energy Materials</a:t>
                      </a:r>
                      <a:endParaRPr kumimoji="0" lang="ko-KR" altLang="en-US"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6814" marR="6814" marT="6814" marB="0" anchor="ctr">
                    <a:lnL w="38100" cap="flat" cmpd="sng" algn="ctr">
                      <a:no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hMerge="1">
                  <a:txBody>
                    <a:bodyPr/>
                    <a:lstStyle/>
                    <a:p>
                      <a:pPr latinLnBrk="1"/>
                      <a:endParaRPr lang="ko-KR" altLang="en-US"/>
                    </a:p>
                  </a:txBody>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10,226</a:t>
                      </a:r>
                      <a:endParaRPr kumimoji="0" lang="en-US" altLang="ko-KR"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9525" marR="108000"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1.52%</a:t>
                      </a:r>
                      <a:endParaRPr kumimoji="0" lang="en-US" altLang="ko-KR"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9525" marR="108000"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en-US" altLang="ko-KR" sz="12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Cathode CNT Conductive Additive</a:t>
                      </a:r>
                      <a:endParaRPr kumimoji="0" lang="ko-KR" altLang="en-US" sz="12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36000" marR="36000" marT="6814" marB="0" anchor="ctr">
                    <a:lnL w="12700" cap="flat" cmpd="sng" algn="ctr">
                      <a:solidFill>
                        <a:schemeClr val="bg2">
                          <a:lumMod val="75000"/>
                        </a:schemeClr>
                      </a:solid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extLst>
                  <a:ext uri="{0D108BD9-81ED-4DB2-BD59-A6C34878D82A}">
                    <a16:rowId xmlns:a16="http://schemas.microsoft.com/office/drawing/2014/main" val="4250984906"/>
                  </a:ext>
                </a:extLst>
              </a:tr>
              <a:tr h="287117">
                <a:tc gridSpan="2">
                  <a:txBody>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Others</a:t>
                      </a:r>
                      <a:endParaRPr kumimoji="0" lang="ko-KR" altLang="en-US"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6814" marR="6814" marT="6814" marB="0" anchor="ctr">
                    <a:lnL w="38100" cap="flat" cmpd="sng" algn="ctr">
                      <a:no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hMerge="1">
                  <a:txBody>
                    <a:bodyPr/>
                    <a:lstStyle/>
                    <a:p>
                      <a:pPr latinLnBrk="1"/>
                      <a:endParaRPr lang="ko-KR" altLang="en-US"/>
                    </a:p>
                  </a:txBody>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49,835</a:t>
                      </a:r>
                      <a:endParaRPr kumimoji="0" lang="en-US" altLang="ko-KR"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9525" marR="108000"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n-ea"/>
                          <a:ea typeface="+mn-ea"/>
                          <a:cs typeface="Pretendard ExtraBold" panose="02000903000000020004" pitchFamily="2" charset="-127"/>
                        </a:rPr>
                        <a:t>7.37%</a:t>
                      </a:r>
                      <a:endParaRPr kumimoji="0" lang="en-US" altLang="ko-KR"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9525" marR="108000"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rPr>
                        <a:t>Foaming Agents</a:t>
                      </a:r>
                      <a:endParaRPr kumimoji="0" lang="ko-KR" altLang="en-US" sz="1400" b="0" i="0" u="none" strike="noStrike" kern="1200" cap="none" spc="-40" normalizeH="0" baseline="0" dirty="0">
                        <a:ln w="1905"/>
                        <a:solidFill>
                          <a:schemeClr val="tx1">
                            <a:lumMod val="65000"/>
                            <a:lumOff val="35000"/>
                          </a:schemeClr>
                        </a:solidFill>
                        <a:effectLst/>
                        <a:uLnTx/>
                        <a:uFillTx/>
                        <a:latin typeface="+mn-ea"/>
                        <a:ea typeface="+mn-ea"/>
                        <a:cs typeface="Pretendard ExtraBold" panose="02000903000000020004" pitchFamily="2" charset="-127"/>
                      </a:endParaRPr>
                    </a:p>
                  </a:txBody>
                  <a:tcPr marL="36000" marR="36000" marT="6814" marB="0" anchor="ctr">
                    <a:lnL w="12700" cap="flat" cmpd="sng" algn="ctr">
                      <a:solidFill>
                        <a:schemeClr val="bg2">
                          <a:lumMod val="75000"/>
                        </a:schemeClr>
                      </a:solid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3647931463"/>
                  </a:ext>
                </a:extLst>
              </a:tr>
              <a:tr h="308904">
                <a:tc gridSpan="2">
                  <a:txBody>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j-ea"/>
                          <a:ea typeface="+mn-ea"/>
                          <a:cs typeface="Pretendard ExtraBold" panose="02000903000000020004" pitchFamily="2" charset="-127"/>
                        </a:rPr>
                        <a:t>Total</a:t>
                      </a:r>
                      <a:endParaRPr kumimoji="0" lang="ko-KR" altLang="en-US" sz="1400" b="0" i="0" u="none" strike="noStrike" kern="1200" cap="none" spc="-40" normalizeH="0" baseline="0" dirty="0">
                        <a:ln w="1905"/>
                        <a:solidFill>
                          <a:schemeClr val="tx1">
                            <a:lumMod val="65000"/>
                            <a:lumOff val="35000"/>
                          </a:schemeClr>
                        </a:solidFill>
                        <a:effectLst/>
                        <a:uLnTx/>
                        <a:uFillTx/>
                        <a:latin typeface="+mj-ea"/>
                        <a:ea typeface="+mn-ea"/>
                        <a:cs typeface="Pretendard ExtraBold" panose="02000903000000020004" pitchFamily="2" charset="-127"/>
                      </a:endParaRPr>
                    </a:p>
                  </a:txBody>
                  <a:tcPr marL="6814" marR="6814" marT="6814" marB="0" anchor="ctr">
                    <a:lnL w="38100" cap="flat" cmpd="sng" algn="ctr">
                      <a:no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DEEBF7">
                        <a:alpha val="50000"/>
                      </a:srgbClr>
                    </a:solidFill>
                  </a:tcPr>
                </a:tc>
                <a:tc hMerge="1">
                  <a:txBody>
                    <a:bodyPr/>
                    <a:lstStyle/>
                    <a:p>
                      <a:pPr latinLnBrk="1"/>
                      <a:endParaRPr lang="ko-KR" altLang="en-US"/>
                    </a:p>
                  </a:txBody>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j-ea"/>
                          <a:ea typeface="+mj-ea"/>
                          <a:cs typeface="Pretendard ExtraBold" panose="02000903000000020004" pitchFamily="2" charset="-127"/>
                        </a:rPr>
                        <a:t>674,960</a:t>
                      </a:r>
                      <a:endParaRPr kumimoji="0" lang="en-US" altLang="ko-KR" sz="1400" b="0" i="0" u="none" strike="noStrike" kern="1200" cap="none" spc="-40" normalizeH="0" baseline="0" dirty="0">
                        <a:ln w="1905"/>
                        <a:solidFill>
                          <a:schemeClr val="tx1">
                            <a:lumMod val="65000"/>
                            <a:lumOff val="35000"/>
                          </a:schemeClr>
                        </a:solidFill>
                        <a:effectLst/>
                        <a:uLnTx/>
                        <a:uFillTx/>
                        <a:latin typeface="+mj-ea"/>
                        <a:ea typeface="+mj-ea"/>
                        <a:cs typeface="Pretendard ExtraBold" panose="02000903000000020004" pitchFamily="2" charset="-127"/>
                      </a:endParaRPr>
                    </a:p>
                  </a:txBody>
                  <a:tcPr marL="9525" marR="108000" marT="9525"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DEEBF7">
                        <a:alpha val="50000"/>
                      </a:srgbClr>
                    </a:solidFill>
                  </a:tcP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a:ln w="1905"/>
                          <a:solidFill>
                            <a:schemeClr val="tx1">
                              <a:lumMod val="65000"/>
                              <a:lumOff val="35000"/>
                            </a:schemeClr>
                          </a:solidFill>
                          <a:effectLst/>
                          <a:uLnTx/>
                          <a:uFillTx/>
                          <a:latin typeface="+mj-ea"/>
                          <a:ea typeface="+mj-ea"/>
                          <a:cs typeface="Pretendard ExtraBold" panose="02000903000000020004" pitchFamily="2" charset="-127"/>
                        </a:rPr>
                        <a:t>100%</a:t>
                      </a:r>
                      <a:endParaRPr kumimoji="0" lang="en-US" altLang="ko-KR" sz="1400" b="0" i="0" u="none" strike="noStrike" kern="1200" cap="none" spc="-40" normalizeH="0" baseline="0" dirty="0">
                        <a:ln w="1905"/>
                        <a:solidFill>
                          <a:schemeClr val="tx1">
                            <a:lumMod val="65000"/>
                            <a:lumOff val="35000"/>
                          </a:schemeClr>
                        </a:solidFill>
                        <a:effectLst/>
                        <a:uLnTx/>
                        <a:uFillTx/>
                        <a:latin typeface="+mj-ea"/>
                        <a:ea typeface="+mj-ea"/>
                        <a:cs typeface="Pretendard ExtraBold" panose="02000903000000020004" pitchFamily="2" charset="-127"/>
                      </a:endParaRPr>
                    </a:p>
                  </a:txBody>
                  <a:tcPr marL="9525" marR="0" marT="9525"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DEEBF7">
                        <a:alpha val="50000"/>
                      </a:srgbClr>
                    </a:solidFill>
                  </a:tcP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endParaRPr kumimoji="0" lang="ko-KR" altLang="en-US" sz="1400" b="0" i="0" u="none" strike="noStrike" kern="1200" cap="none" spc="-40" normalizeH="0" baseline="0" dirty="0">
                        <a:ln w="1905"/>
                        <a:solidFill>
                          <a:schemeClr val="tx1">
                            <a:lumMod val="65000"/>
                            <a:lumOff val="35000"/>
                          </a:schemeClr>
                        </a:solidFill>
                        <a:effectLst/>
                        <a:uLnTx/>
                        <a:uFillTx/>
                        <a:latin typeface="+mj-ea"/>
                        <a:ea typeface="+mj-ea"/>
                        <a:cs typeface="Pretendard ExtraBold" panose="02000903000000020004" pitchFamily="2" charset="-127"/>
                      </a:endParaRPr>
                    </a:p>
                  </a:txBody>
                  <a:tcPr marL="36000" marR="36000" marT="6814" marB="0" anchor="ctr">
                    <a:lnL w="12700" cap="flat" cmpd="sng" algn="ctr">
                      <a:solidFill>
                        <a:schemeClr val="bg1">
                          <a:lumMod val="75000"/>
                        </a:schemeClr>
                      </a:solid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DEEBF7">
                        <a:alpha val="50000"/>
                      </a:srgbClr>
                    </a:solidFill>
                  </a:tcPr>
                </a:tc>
                <a:extLst>
                  <a:ext uri="{0D108BD9-81ED-4DB2-BD59-A6C34878D82A}">
                    <a16:rowId xmlns:a16="http://schemas.microsoft.com/office/drawing/2014/main" val="856117179"/>
                  </a:ext>
                </a:extLst>
              </a:tr>
            </a:tbl>
          </a:graphicData>
        </a:graphic>
      </p:graphicFrame>
      <p:graphicFrame>
        <p:nvGraphicFramePr>
          <p:cNvPr id="15" name="차트 14">
            <a:extLst>
              <a:ext uri="{FF2B5EF4-FFF2-40B4-BE49-F238E27FC236}">
                <a16:creationId xmlns:a16="http://schemas.microsoft.com/office/drawing/2014/main" id="{1AD860DC-8048-4F61-8FB7-2CF037047E58}"/>
              </a:ext>
            </a:extLst>
          </p:cNvPr>
          <p:cNvGraphicFramePr/>
          <p:nvPr>
            <p:extLst>
              <p:ext uri="{D42A27DB-BD31-4B8C-83A1-F6EECF244321}">
                <p14:modId xmlns:p14="http://schemas.microsoft.com/office/powerpoint/2010/main" val="1971579521"/>
              </p:ext>
            </p:extLst>
          </p:nvPr>
        </p:nvGraphicFramePr>
        <p:xfrm>
          <a:off x="6775380" y="2050008"/>
          <a:ext cx="4943274" cy="4007119"/>
        </p:xfrm>
        <a:graphic>
          <a:graphicData uri="http://schemas.openxmlformats.org/drawingml/2006/chart">
            <c:chart xmlns:c="http://schemas.openxmlformats.org/drawingml/2006/chart" xmlns:r="http://schemas.openxmlformats.org/officeDocument/2006/relationships" r:id="rId2"/>
          </a:graphicData>
        </a:graphic>
      </p:graphicFrame>
      <p:grpSp>
        <p:nvGrpSpPr>
          <p:cNvPr id="33" name="그룹 32">
            <a:extLst>
              <a:ext uri="{FF2B5EF4-FFF2-40B4-BE49-F238E27FC236}">
                <a16:creationId xmlns:a16="http://schemas.microsoft.com/office/drawing/2014/main" id="{A821E6F0-0B52-452B-86A3-B119DB9F15CB}"/>
              </a:ext>
            </a:extLst>
          </p:cNvPr>
          <p:cNvGrpSpPr/>
          <p:nvPr/>
        </p:nvGrpSpPr>
        <p:grpSpPr>
          <a:xfrm>
            <a:off x="695325" y="409637"/>
            <a:ext cx="10801350" cy="769016"/>
            <a:chOff x="695325" y="409637"/>
            <a:chExt cx="10801350" cy="769016"/>
          </a:xfrm>
        </p:grpSpPr>
        <p:grpSp>
          <p:nvGrpSpPr>
            <p:cNvPr id="34" name="그룹 33">
              <a:extLst>
                <a:ext uri="{FF2B5EF4-FFF2-40B4-BE49-F238E27FC236}">
                  <a16:creationId xmlns:a16="http://schemas.microsoft.com/office/drawing/2014/main" id="{4251A7AF-D6D0-41A4-9BEC-2766E34209A2}"/>
                </a:ext>
              </a:extLst>
            </p:cNvPr>
            <p:cNvGrpSpPr/>
            <p:nvPr/>
          </p:nvGrpSpPr>
          <p:grpSpPr>
            <a:xfrm>
              <a:off x="695325" y="409637"/>
              <a:ext cx="3302800" cy="769016"/>
              <a:chOff x="695325" y="409637"/>
              <a:chExt cx="3302800" cy="769016"/>
            </a:xfrm>
          </p:grpSpPr>
          <p:sp>
            <p:nvSpPr>
              <p:cNvPr id="36" name="직사각형 35">
                <a:extLst>
                  <a:ext uri="{FF2B5EF4-FFF2-40B4-BE49-F238E27FC236}">
                    <a16:creationId xmlns:a16="http://schemas.microsoft.com/office/drawing/2014/main" id="{3C0D9FDA-0837-450F-A350-47152F4DDB3F}"/>
                  </a:ext>
                </a:extLst>
              </p:cNvPr>
              <p:cNvSpPr/>
              <p:nvPr/>
            </p:nvSpPr>
            <p:spPr>
              <a:xfrm>
                <a:off x="700427" y="686210"/>
                <a:ext cx="3297698" cy="492443"/>
              </a:xfrm>
              <a:prstGeom prst="rect">
                <a:avLst/>
              </a:prstGeom>
            </p:spPr>
            <p:txBody>
              <a:bodyPr wrap="none">
                <a:spAutoFit/>
              </a:bodyPr>
              <a:lstStyle/>
              <a:p>
                <a:pPr lvl="0" fontAlgn="ctr">
                  <a:defRPr/>
                </a:pPr>
                <a:r>
                  <a:rPr lang="en-US" altLang="ko-KR" sz="2600" dirty="0">
                    <a:ln w="1905"/>
                    <a:solidFill>
                      <a:prstClr val="black">
                        <a:lumMod val="85000"/>
                        <a:lumOff val="15000"/>
                      </a:prstClr>
                    </a:solidFill>
                    <a:latin typeface="Pretendard ExtraBold" panose="02000903000000020004" pitchFamily="2" charset="-127"/>
                    <a:ea typeface="Pretendard ExtraBold" panose="02000903000000020004" pitchFamily="2" charset="-127"/>
                  </a:rPr>
                  <a:t>Financial Summary</a:t>
                </a:r>
              </a:p>
            </p:txBody>
          </p:sp>
          <p:sp>
            <p:nvSpPr>
              <p:cNvPr id="37" name="직사각형 36">
                <a:extLst>
                  <a:ext uri="{FF2B5EF4-FFF2-40B4-BE49-F238E27FC236}">
                    <a16:creationId xmlns:a16="http://schemas.microsoft.com/office/drawing/2014/main" id="{2D55D8A6-D436-4235-9A0A-BE4632EA3B2C}"/>
                  </a:ext>
                </a:extLst>
              </p:cNvPr>
              <p:cNvSpPr/>
              <p:nvPr/>
            </p:nvSpPr>
            <p:spPr>
              <a:xfrm>
                <a:off x="695325" y="409637"/>
                <a:ext cx="2513830" cy="323165"/>
              </a:xfrm>
              <a:prstGeom prst="rect">
                <a:avLst/>
              </a:prstGeom>
              <a:noFill/>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1500" b="0" i="0" u="none" strike="noStrike" kern="1200" cap="none" spc="0" normalizeH="0" baseline="0" noProof="0" dirty="0">
                    <a:ln w="1905"/>
                    <a:solidFill>
                      <a:srgbClr val="123885"/>
                    </a:solidFill>
                    <a:effectLst/>
                    <a:uLnTx/>
                    <a:uFillTx/>
                    <a:latin typeface="Pretendard SemiBold" panose="02000703000000020004" pitchFamily="2" charset="-127"/>
                    <a:ea typeface="Pretendard SemiBold" panose="02000703000000020004" pitchFamily="2" charset="-127"/>
                    <a:cs typeface="+mn-cs"/>
                  </a:rPr>
                  <a:t>03. Financial Performance</a:t>
                </a:r>
              </a:p>
            </p:txBody>
          </p:sp>
        </p:grpSp>
        <p:pic>
          <p:nvPicPr>
            <p:cNvPr id="35" name="그림 34">
              <a:extLst>
                <a:ext uri="{FF2B5EF4-FFF2-40B4-BE49-F238E27FC236}">
                  <a16:creationId xmlns:a16="http://schemas.microsoft.com/office/drawing/2014/main" id="{DEFA39A8-24BA-4AFE-B268-1CFB0366F8AF}"/>
                </a:ext>
              </a:extLst>
            </p:cNvPr>
            <p:cNvPicPr>
              <a:picLocks noChangeAspect="1"/>
            </p:cNvPicPr>
            <p:nvPr/>
          </p:nvPicPr>
          <p:blipFill>
            <a:blip r:embed="rId3" cstate="print"/>
            <a:stretch>
              <a:fillRect/>
            </a:stretch>
          </p:blipFill>
          <p:spPr>
            <a:xfrm>
              <a:off x="10918703" y="445302"/>
              <a:ext cx="577972" cy="302889"/>
            </a:xfrm>
            <a:prstGeom prst="rect">
              <a:avLst/>
            </a:prstGeom>
          </p:spPr>
        </p:pic>
      </p:grpSp>
      <p:sp>
        <p:nvSpPr>
          <p:cNvPr id="39" name="object 37">
            <a:extLst>
              <a:ext uri="{FF2B5EF4-FFF2-40B4-BE49-F238E27FC236}">
                <a16:creationId xmlns:a16="http://schemas.microsoft.com/office/drawing/2014/main" id="{DD939447-D96F-4230-87D2-1DF7BC0E807C}"/>
              </a:ext>
            </a:extLst>
          </p:cNvPr>
          <p:cNvSpPr txBox="1"/>
          <p:nvPr/>
        </p:nvSpPr>
        <p:spPr>
          <a:xfrm>
            <a:off x="1218632" y="1418342"/>
            <a:ext cx="4752904" cy="320601"/>
          </a:xfrm>
          <a:prstGeom prst="rect">
            <a:avLst/>
          </a:prstGeom>
        </p:spPr>
        <p:txBody>
          <a:bodyPr vert="horz" wrap="none" lIns="0" tIns="12700" rIns="0" bIns="0" rtlCol="0">
            <a:spAutoFit/>
          </a:bodyPr>
          <a:lstStyle/>
          <a:p>
            <a:pPr fontAlgn="ctr" latinLnBrk="0">
              <a:defRPr/>
            </a:pPr>
            <a:r>
              <a:rPr lang="en-US" altLang="ko-KR" sz="2000" spc="-50" dirty="0">
                <a:latin typeface="Pretendard SemiBold" panose="02000703000000020004" pitchFamily="2" charset="-127"/>
                <a:ea typeface="Pretendard SemiBold" panose="02000703000000020004" pitchFamily="2" charset="-127"/>
              </a:rPr>
              <a:t>Revenue Breakdown by Product(1H FY26)</a:t>
            </a:r>
            <a:endParaRPr lang="ko-KR" altLang="en-US" sz="2000" spc="-50" dirty="0">
              <a:latin typeface="Pretendard SemiBold" panose="02000703000000020004" pitchFamily="2" charset="-127"/>
              <a:ea typeface="Pretendard SemiBold" panose="02000703000000020004" pitchFamily="2" charset="-127"/>
            </a:endParaRPr>
          </a:p>
        </p:txBody>
      </p:sp>
      <p:pic>
        <p:nvPicPr>
          <p:cNvPr id="40" name="그래픽 39">
            <a:extLst>
              <a:ext uri="{FF2B5EF4-FFF2-40B4-BE49-F238E27FC236}">
                <a16:creationId xmlns:a16="http://schemas.microsoft.com/office/drawing/2014/main" id="{BC35F4BE-6070-49F9-BF45-831605EB67EB}"/>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14843" y="1417245"/>
            <a:ext cx="288131" cy="288131"/>
          </a:xfrm>
          <a:prstGeom prst="rect">
            <a:avLst/>
          </a:prstGeom>
        </p:spPr>
      </p:pic>
      <p:sp>
        <p:nvSpPr>
          <p:cNvPr id="41" name="직사각형 40">
            <a:extLst>
              <a:ext uri="{FF2B5EF4-FFF2-40B4-BE49-F238E27FC236}">
                <a16:creationId xmlns:a16="http://schemas.microsoft.com/office/drawing/2014/main" id="{969B10F8-7BE9-46F9-8D6D-C12AE1B6D1DB}"/>
              </a:ext>
            </a:extLst>
          </p:cNvPr>
          <p:cNvSpPr/>
          <p:nvPr/>
        </p:nvSpPr>
        <p:spPr>
          <a:xfrm>
            <a:off x="9967446" y="1461944"/>
            <a:ext cx="1454244" cy="276999"/>
          </a:xfrm>
          <a:prstGeom prst="rect">
            <a:avLst/>
          </a:prstGeom>
        </p:spPr>
        <p:txBody>
          <a:bodyPr wrap="none">
            <a:spAutoFit/>
          </a:bodyPr>
          <a:lstStyle/>
          <a:p>
            <a:pPr lvl="0" algn="ctr" fontAlgn="ctr">
              <a:defRPr lang="ko-KR" altLang="en-US" sz="1200" b="0" i="0" u="none" strike="noStrike" kern="1200" baseline="0">
                <a:solidFill>
                  <a:srgbClr val="6D6E71"/>
                </a:solidFill>
                <a:latin typeface="에스코어 드림 4 Regular" panose="020B0503030302020204" pitchFamily="50" charset="-127"/>
                <a:ea typeface="에스코어 드림 4 Regular" panose="020B0503030302020204" pitchFamily="50" charset="-127"/>
                <a:cs typeface="+mn-cs"/>
              </a:defRPr>
            </a:pPr>
            <a:r>
              <a:rPr lang="en-US" altLang="ko-KR" sz="1200" dirty="0">
                <a:solidFill>
                  <a:srgbClr val="6D6E71"/>
                </a:solidFill>
                <a:latin typeface="Pretendard" panose="02000503000000020004" pitchFamily="2" charset="-127"/>
                <a:ea typeface="Pretendard" panose="02000503000000020004" pitchFamily="2" charset="-127"/>
              </a:rPr>
              <a:t>(Unit: KRW Million)</a:t>
            </a:r>
          </a:p>
        </p:txBody>
      </p:sp>
      <p:sp>
        <p:nvSpPr>
          <p:cNvPr id="5" name="TextBox 4">
            <a:extLst>
              <a:ext uri="{FF2B5EF4-FFF2-40B4-BE49-F238E27FC236}">
                <a16:creationId xmlns:a16="http://schemas.microsoft.com/office/drawing/2014/main" id="{AC570D5F-EC8D-FE2F-E489-83AA82A50997}"/>
              </a:ext>
            </a:extLst>
          </p:cNvPr>
          <p:cNvSpPr txBox="1"/>
          <p:nvPr/>
        </p:nvSpPr>
        <p:spPr>
          <a:xfrm>
            <a:off x="1380094" y="5912531"/>
            <a:ext cx="6925856" cy="261610"/>
          </a:xfrm>
          <a:prstGeom prst="rect">
            <a:avLst/>
          </a:prstGeom>
          <a:noFill/>
        </p:spPr>
        <p:txBody>
          <a:bodyPr wrap="square">
            <a:spAutoFit/>
          </a:bodyPr>
          <a:lstStyle/>
          <a:p>
            <a:r>
              <a:rPr lang="en-US" altLang="ko-KR" sz="1100" dirty="0">
                <a:solidFill>
                  <a:schemeClr val="tx1">
                    <a:lumMod val="50000"/>
                    <a:lumOff val="50000"/>
                  </a:schemeClr>
                </a:solidFill>
                <a:latin typeface="+mn-ea"/>
              </a:rPr>
              <a:t>* Note: Foaming agent sales include revenue from the newly spun-off entity (effective Jan. 1, 2026)</a:t>
            </a:r>
            <a:endParaRPr lang="ko-KR" altLang="en-US" sz="1100" dirty="0">
              <a:solidFill>
                <a:schemeClr val="tx1">
                  <a:lumMod val="50000"/>
                  <a:lumOff val="50000"/>
                </a:schemeClr>
              </a:solidFill>
              <a:latin typeface="+mn-ea"/>
            </a:endParaRPr>
          </a:p>
        </p:txBody>
      </p:sp>
    </p:spTree>
    <p:extLst>
      <p:ext uri="{BB962C8B-B14F-4D97-AF65-F5344CB8AC3E}">
        <p14:creationId xmlns:p14="http://schemas.microsoft.com/office/powerpoint/2010/main" val="25466895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사각형: 둥근 모서리 1">
            <a:extLst>
              <a:ext uri="{FF2B5EF4-FFF2-40B4-BE49-F238E27FC236}">
                <a16:creationId xmlns:a16="http://schemas.microsoft.com/office/drawing/2014/main" id="{C9CF43A3-965A-59A7-7846-6ADF94DFE4F8}"/>
              </a:ext>
            </a:extLst>
          </p:cNvPr>
          <p:cNvSpPr/>
          <p:nvPr/>
        </p:nvSpPr>
        <p:spPr>
          <a:xfrm>
            <a:off x="695855" y="1816277"/>
            <a:ext cx="10812770" cy="4450052"/>
          </a:xfrm>
          <a:prstGeom prst="roundRect">
            <a:avLst>
              <a:gd name="adj" fmla="val 1944"/>
            </a:avLst>
          </a:prstGeom>
          <a:solidFill>
            <a:schemeClr val="bg1"/>
          </a:solidFill>
          <a:ln>
            <a:noFill/>
          </a:ln>
          <a:effectLst>
            <a:outerShdw blurRad="152400" dist="76200" dir="2700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3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endParaRPr>
          </a:p>
        </p:txBody>
      </p:sp>
      <p:sp>
        <p:nvSpPr>
          <p:cNvPr id="3" name="사각형: 둥근 모서리 2">
            <a:extLst>
              <a:ext uri="{FF2B5EF4-FFF2-40B4-BE49-F238E27FC236}">
                <a16:creationId xmlns:a16="http://schemas.microsoft.com/office/drawing/2014/main" id="{1D0C401F-0E78-357F-5CD6-65BD1A7CBD0C}"/>
              </a:ext>
            </a:extLst>
          </p:cNvPr>
          <p:cNvSpPr/>
          <p:nvPr/>
        </p:nvSpPr>
        <p:spPr>
          <a:xfrm>
            <a:off x="1146586" y="3113498"/>
            <a:ext cx="9898820" cy="334735"/>
          </a:xfrm>
          <a:prstGeom prst="roundRect">
            <a:avLst/>
          </a:prstGeom>
          <a:solidFill>
            <a:srgbClr val="DEEBF7">
              <a:alpha val="5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3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endParaRPr>
          </a:p>
        </p:txBody>
      </p:sp>
      <p:sp>
        <p:nvSpPr>
          <p:cNvPr id="4" name="사각형: 둥근 모서리 3">
            <a:extLst>
              <a:ext uri="{FF2B5EF4-FFF2-40B4-BE49-F238E27FC236}">
                <a16:creationId xmlns:a16="http://schemas.microsoft.com/office/drawing/2014/main" id="{EA073BD6-E2FA-99E0-8B47-6D6C1C557E66}"/>
              </a:ext>
            </a:extLst>
          </p:cNvPr>
          <p:cNvSpPr/>
          <p:nvPr/>
        </p:nvSpPr>
        <p:spPr>
          <a:xfrm>
            <a:off x="1146586" y="4184230"/>
            <a:ext cx="9898820" cy="334735"/>
          </a:xfrm>
          <a:prstGeom prst="roundRect">
            <a:avLst/>
          </a:prstGeom>
          <a:solidFill>
            <a:srgbClr val="DEEBF7">
              <a:alpha val="5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3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endParaRPr>
          </a:p>
        </p:txBody>
      </p:sp>
      <p:sp>
        <p:nvSpPr>
          <p:cNvPr id="5" name="사각형: 둥근 모서리 4">
            <a:extLst>
              <a:ext uri="{FF2B5EF4-FFF2-40B4-BE49-F238E27FC236}">
                <a16:creationId xmlns:a16="http://schemas.microsoft.com/office/drawing/2014/main" id="{5D3803C6-E75D-3DE8-2194-2C866F623CF2}"/>
              </a:ext>
            </a:extLst>
          </p:cNvPr>
          <p:cNvSpPr/>
          <p:nvPr/>
        </p:nvSpPr>
        <p:spPr>
          <a:xfrm>
            <a:off x="1146586" y="4540369"/>
            <a:ext cx="9898820" cy="334735"/>
          </a:xfrm>
          <a:prstGeom prst="roundRect">
            <a:avLst/>
          </a:prstGeom>
          <a:solidFill>
            <a:srgbClr val="DEEBF7">
              <a:alpha val="5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3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endParaRPr>
          </a:p>
        </p:txBody>
      </p:sp>
      <p:graphicFrame>
        <p:nvGraphicFramePr>
          <p:cNvPr id="6" name="표 5">
            <a:extLst>
              <a:ext uri="{FF2B5EF4-FFF2-40B4-BE49-F238E27FC236}">
                <a16:creationId xmlns:a16="http://schemas.microsoft.com/office/drawing/2014/main" id="{B5CE74ED-19AD-D5CC-CF06-91D364018236}"/>
              </a:ext>
            </a:extLst>
          </p:cNvPr>
          <p:cNvGraphicFramePr>
            <a:graphicFrameLocks noGrp="1"/>
          </p:cNvGraphicFramePr>
          <p:nvPr>
            <p:extLst>
              <p:ext uri="{D42A27DB-BD31-4B8C-83A1-F6EECF244321}">
                <p14:modId xmlns:p14="http://schemas.microsoft.com/office/powerpoint/2010/main" val="1371075504"/>
              </p:ext>
            </p:extLst>
          </p:nvPr>
        </p:nvGraphicFramePr>
        <p:xfrm>
          <a:off x="1146590" y="2042060"/>
          <a:ext cx="9898824" cy="2826416"/>
        </p:xfrm>
        <a:graphic>
          <a:graphicData uri="http://schemas.openxmlformats.org/drawingml/2006/table">
            <a:tbl>
              <a:tblPr>
                <a:effectLst/>
                <a:tableStyleId>{2D5ABB26-0587-4C30-8999-92F81FD0307C}</a:tableStyleId>
              </a:tblPr>
              <a:tblGrid>
                <a:gridCol w="2474706">
                  <a:extLst>
                    <a:ext uri="{9D8B030D-6E8A-4147-A177-3AD203B41FA5}">
                      <a16:colId xmlns:a16="http://schemas.microsoft.com/office/drawing/2014/main" val="20000"/>
                    </a:ext>
                  </a:extLst>
                </a:gridCol>
                <a:gridCol w="2474706">
                  <a:extLst>
                    <a:ext uri="{9D8B030D-6E8A-4147-A177-3AD203B41FA5}">
                      <a16:colId xmlns:a16="http://schemas.microsoft.com/office/drawing/2014/main" val="20001"/>
                    </a:ext>
                  </a:extLst>
                </a:gridCol>
                <a:gridCol w="2474706">
                  <a:extLst>
                    <a:ext uri="{9D8B030D-6E8A-4147-A177-3AD203B41FA5}">
                      <a16:colId xmlns:a16="http://schemas.microsoft.com/office/drawing/2014/main" val="20002"/>
                    </a:ext>
                  </a:extLst>
                </a:gridCol>
                <a:gridCol w="2474706">
                  <a:extLst>
                    <a:ext uri="{9D8B030D-6E8A-4147-A177-3AD203B41FA5}">
                      <a16:colId xmlns:a16="http://schemas.microsoft.com/office/drawing/2014/main" val="20003"/>
                    </a:ext>
                  </a:extLst>
                </a:gridCol>
              </a:tblGrid>
              <a:tr h="353302">
                <a:tc>
                  <a:txBody>
                    <a:bodyPr/>
                    <a:lstStyle/>
                    <a:p>
                      <a:pPr marL="0" marR="0" lvl="0" indent="0" algn="l" defTabSz="914400" rtl="0" eaLnBrk="1" fontAlgn="ctr" latinLnBrk="1" hangingPunct="1">
                        <a:lnSpc>
                          <a:spcPct val="100000"/>
                        </a:lnSpc>
                        <a:spcBef>
                          <a:spcPts val="0"/>
                        </a:spcBef>
                        <a:spcAft>
                          <a:spcPts val="0"/>
                        </a:spcAft>
                        <a:buClrTx/>
                        <a:buSzTx/>
                        <a:buFontTx/>
                        <a:buNone/>
                        <a:tabLst/>
                        <a:defRPr/>
                      </a:pPr>
                      <a:endParaRPr kumimoji="0" lang="en-US" altLang="ko-KR" sz="1400" b="0" i="0" u="none" strike="noStrike" kern="1200" cap="none" spc="-40" normalizeH="0" baseline="0" dirty="0">
                        <a:ln w="1905"/>
                        <a:solidFill>
                          <a:schemeClr val="tx1">
                            <a:lumMod val="75000"/>
                            <a:lumOff val="25000"/>
                          </a:schemeClr>
                        </a:solidFill>
                        <a:effectLst/>
                        <a:uLnTx/>
                        <a:uFillTx/>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72000" marR="72000" marT="36000" marB="36000" anchor="ctr">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lang="en-US" altLang="ko-KR"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rPr>
                        <a:t>FY 2024</a:t>
                      </a:r>
                      <a:endParaRPr lang="ko-KR" altLang="en-US"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5822" marR="432000" marT="5822" marB="0" anchor="ctr">
                    <a:lnL w="12700" cap="flat" cmpd="sng" algn="ctr">
                      <a:solidFill>
                        <a:schemeClr val="bg1">
                          <a:lumMod val="75000"/>
                        </a:schemeClr>
                      </a:solidFill>
                      <a:prstDash val="solid"/>
                      <a:round/>
                      <a:headEnd type="none" w="med" len="med"/>
                      <a:tailEnd type="none" w="med" len="med"/>
                    </a:lnL>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lang="en-US" altLang="ko-KR"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rPr>
                        <a:t>FY 2025</a:t>
                      </a:r>
                      <a:endParaRPr lang="ko-KR" altLang="en-US"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5822" marR="432000" marT="5822" marB="0" anchor="ctr">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lang="en-US" altLang="ko-KR"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rPr>
                        <a:t>2Q 2026</a:t>
                      </a:r>
                      <a:endParaRPr lang="ko-KR" altLang="en-US"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5822" marR="432000" marT="5822" marB="0" anchor="ctr">
                    <a:lnL w="12700" cap="flat" cmpd="sng" algn="ctr">
                      <a:noFill/>
                      <a:prstDash val="solid"/>
                      <a:round/>
                      <a:headEnd type="none" w="med" len="med"/>
                      <a:tailEnd type="none" w="med" len="med"/>
                    </a:lnL>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53302">
                <a:tc>
                  <a:txBody>
                    <a:bodyPr/>
                    <a:lstStyle/>
                    <a:p>
                      <a:pPr marL="0" algn="l" defTabSz="914400" rtl="0" eaLnBrk="1" fontAlgn="ctr" latinLnBrk="1" hangingPunct="1"/>
                      <a:r>
                        <a:rPr lang="en-US" altLang="ko-KR" sz="1400" dirty="0"/>
                        <a:t>Current Assets</a:t>
                      </a:r>
                      <a:endParaRPr lang="ko-KR" altLang="en-US"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72000" marR="72000" marT="36000" marB="36000" anchor="ctr">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1,082,971</a:t>
                      </a:r>
                      <a:endPar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7620" marR="432000" marT="7620" marB="0" anchor="ctr">
                    <a:lnL w="12700" cap="flat" cmpd="sng" algn="ctr">
                      <a:solidFill>
                        <a:schemeClr val="bg1">
                          <a:lumMod val="75000"/>
                        </a:schemeClr>
                      </a:solidFill>
                      <a:prstDash val="solid"/>
                      <a:round/>
                      <a:headEnd type="none" w="med" len="med"/>
                      <a:tailEnd type="none" w="med" len="med"/>
                    </a:lnL>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1,130,911</a:t>
                      </a:r>
                      <a:endPar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7620" marR="432000" marT="7620" marB="0" anchor="ct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1,278,442</a:t>
                      </a:r>
                    </a:p>
                  </a:txBody>
                  <a:tcPr marL="7620" marR="432000" marT="7620" marB="0" anchor="ct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0004"/>
                  </a:ext>
                </a:extLst>
              </a:tr>
              <a:tr h="353302">
                <a:tc>
                  <a:txBody>
                    <a:bodyPr/>
                    <a:lstStyle/>
                    <a:p>
                      <a:pPr marL="0" algn="l"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rPr>
                        <a:t>Non-Current Assets</a:t>
                      </a:r>
                      <a:endParaRPr lang="ko-KR" altLang="en-US" sz="1400" b="1" i="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72000" marR="72000" marT="36000" marB="36000" anchor="ctr">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934,018</a:t>
                      </a:r>
                      <a:endPar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7620" marR="432000" marT="7620" marB="0" anchor="ctr">
                    <a:lnL w="12700" cap="flat" cmpd="sng" algn="ctr">
                      <a:solidFill>
                        <a:schemeClr val="bg1">
                          <a:lumMod val="75000"/>
                        </a:schemeClr>
                      </a:solid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875,219</a:t>
                      </a:r>
                      <a:endPar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7620" marR="432000" marT="762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997,574</a:t>
                      </a:r>
                    </a:p>
                  </a:txBody>
                  <a:tcPr marL="7620" marR="432000" marT="762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0005"/>
                  </a:ext>
                </a:extLst>
              </a:tr>
              <a:tr h="353302">
                <a:tc>
                  <a:txBody>
                    <a:bodyPr/>
                    <a:lstStyle/>
                    <a:p>
                      <a:pPr marL="0" algn="l"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mj-ea"/>
                          <a:ea typeface="+mj-ea"/>
                          <a:cs typeface="Pretendard SemiBold" panose="02000703000000020004" pitchFamily="2" charset="-127"/>
                        </a:rPr>
                        <a:t>Total Assets</a:t>
                      </a:r>
                      <a:endParaRPr lang="ko-KR" altLang="en-US" sz="1400" u="none" strike="noStrike" kern="1200" cap="none" spc="-40" baseline="0" dirty="0">
                        <a:ln w="1905"/>
                        <a:solidFill>
                          <a:schemeClr val="tx1">
                            <a:lumMod val="75000"/>
                            <a:lumOff val="25000"/>
                          </a:schemeClr>
                        </a:solidFill>
                        <a:effectLst/>
                        <a:latin typeface="+mj-ea"/>
                        <a:ea typeface="+mj-ea"/>
                        <a:cs typeface="Pretendard SemiBold" panose="02000703000000020004" pitchFamily="2" charset="-127"/>
                      </a:endParaRPr>
                    </a:p>
                  </a:txBody>
                  <a:tcPr marL="72000" marR="72000" marT="36000" marB="36000" anchor="ctr">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a:ln w="1905"/>
                          <a:solidFill>
                            <a:schemeClr val="tx1">
                              <a:lumMod val="75000"/>
                              <a:lumOff val="25000"/>
                            </a:schemeClr>
                          </a:solidFill>
                          <a:effectLst/>
                          <a:latin typeface="+mj-ea"/>
                          <a:ea typeface="+mj-ea"/>
                          <a:cs typeface="+mn-cs"/>
                        </a:rPr>
                        <a:t>2,016,989</a:t>
                      </a:r>
                      <a:endParaRPr lang="en-US" altLang="ko-KR" sz="1400" u="none" strike="noStrike" kern="1200" cap="none" spc="-40" baseline="0" dirty="0">
                        <a:ln w="1905"/>
                        <a:solidFill>
                          <a:schemeClr val="tx1">
                            <a:lumMod val="75000"/>
                            <a:lumOff val="25000"/>
                          </a:schemeClr>
                        </a:solidFill>
                        <a:effectLst/>
                        <a:latin typeface="+mj-ea"/>
                        <a:ea typeface="+mj-ea"/>
                        <a:cs typeface="+mn-cs"/>
                      </a:endParaRPr>
                    </a:p>
                  </a:txBody>
                  <a:tcPr marL="7620" marR="432000" marT="7620" marB="0" anchor="ctr">
                    <a:lnL w="12700" cap="flat" cmpd="sng" algn="ctr">
                      <a:solidFill>
                        <a:schemeClr val="bg1">
                          <a:lumMod val="75000"/>
                        </a:schemeClr>
                      </a:solid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a:ln w="1905"/>
                          <a:solidFill>
                            <a:schemeClr val="tx1">
                              <a:lumMod val="75000"/>
                              <a:lumOff val="25000"/>
                            </a:schemeClr>
                          </a:solidFill>
                          <a:effectLst/>
                          <a:latin typeface="+mj-ea"/>
                          <a:ea typeface="+mj-ea"/>
                          <a:cs typeface="+mn-cs"/>
                        </a:rPr>
                        <a:t>2,006,131</a:t>
                      </a:r>
                      <a:endParaRPr lang="en-US" altLang="ko-KR" sz="1400" u="none" strike="noStrike" kern="1200" cap="none" spc="-40" baseline="0" dirty="0">
                        <a:ln w="1905"/>
                        <a:solidFill>
                          <a:schemeClr val="tx1">
                            <a:lumMod val="75000"/>
                            <a:lumOff val="25000"/>
                          </a:schemeClr>
                        </a:solidFill>
                        <a:effectLst/>
                        <a:latin typeface="+mj-ea"/>
                        <a:ea typeface="+mj-ea"/>
                        <a:cs typeface="+mn-cs"/>
                      </a:endParaRPr>
                    </a:p>
                  </a:txBody>
                  <a:tcPr marL="7620" marR="432000" marT="762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mj-ea"/>
                          <a:ea typeface="+mj-ea"/>
                          <a:cs typeface="+mn-cs"/>
                        </a:rPr>
                        <a:t>2,256,015</a:t>
                      </a:r>
                    </a:p>
                  </a:txBody>
                  <a:tcPr marL="7620" marR="432000" marT="762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0006"/>
                  </a:ext>
                </a:extLst>
              </a:tr>
              <a:tr h="353302">
                <a:tc>
                  <a:txBody>
                    <a:bodyPr/>
                    <a:lstStyle/>
                    <a:p>
                      <a:pPr marL="0" algn="l"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Current Liabilities</a:t>
                      </a:r>
                      <a:endParaRPr lang="ko-KR" altLang="en-US"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72000" marR="72000" marT="36000" marB="36000" anchor="ctr">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722,769</a:t>
                      </a:r>
                      <a:endPar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7620" marR="432000" marT="7620" marB="0" anchor="ctr">
                    <a:lnL w="12700" cap="flat" cmpd="sng" algn="ctr">
                      <a:solidFill>
                        <a:schemeClr val="bg1">
                          <a:lumMod val="75000"/>
                        </a:schemeClr>
                      </a:solid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579,367</a:t>
                      </a:r>
                      <a:endPar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7620" marR="432000" marT="762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822,877</a:t>
                      </a:r>
                    </a:p>
                  </a:txBody>
                  <a:tcPr marL="7620" marR="432000" marT="762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0007"/>
                  </a:ext>
                </a:extLst>
              </a:tr>
              <a:tr h="353302">
                <a:tc>
                  <a:txBody>
                    <a:bodyPr/>
                    <a:lstStyle/>
                    <a:p>
                      <a:pPr marL="0" algn="l"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Non-Current Liabilities</a:t>
                      </a:r>
                      <a:endParaRPr lang="ko-KR" altLang="en-US"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72000" marR="72000" marT="36000" marB="36000" anchor="ctr">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273,790</a:t>
                      </a:r>
                      <a:endPar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7620" marR="432000" marT="7620" marB="0" anchor="ctr">
                    <a:lnL w="12700" cap="flat" cmpd="sng" algn="ctr">
                      <a:solidFill>
                        <a:schemeClr val="bg1">
                          <a:lumMod val="75000"/>
                        </a:schemeClr>
                      </a:solid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325,183</a:t>
                      </a:r>
                      <a:endPar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7620" marR="432000" marT="762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190,776</a:t>
                      </a:r>
                    </a:p>
                  </a:txBody>
                  <a:tcPr marL="7620" marR="432000" marT="762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0008"/>
                  </a:ext>
                </a:extLst>
              </a:tr>
              <a:tr h="353302">
                <a:tc>
                  <a:txBody>
                    <a:bodyPr/>
                    <a:lstStyle/>
                    <a:p>
                      <a:pPr marL="0" algn="l"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mj-ea"/>
                          <a:ea typeface="+mj-ea"/>
                          <a:cs typeface="Pretendard SemiBold" panose="02000703000000020004" pitchFamily="2" charset="-127"/>
                        </a:rPr>
                        <a:t>Total Liabilities</a:t>
                      </a:r>
                      <a:endParaRPr lang="ko-KR" altLang="en-US" sz="1400" u="none" strike="noStrike" kern="1200" cap="none" spc="-40" baseline="0" dirty="0">
                        <a:ln w="1905"/>
                        <a:solidFill>
                          <a:schemeClr val="tx1">
                            <a:lumMod val="75000"/>
                            <a:lumOff val="25000"/>
                          </a:schemeClr>
                        </a:solidFill>
                        <a:effectLst/>
                        <a:latin typeface="+mj-ea"/>
                        <a:ea typeface="+mj-ea"/>
                        <a:cs typeface="Pretendard SemiBold" panose="02000703000000020004" pitchFamily="2" charset="-127"/>
                      </a:endParaRPr>
                    </a:p>
                  </a:txBody>
                  <a:tcPr marL="72000" marR="72000" marT="36000" marB="36000" anchor="ctr">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a:ln w="1905"/>
                          <a:solidFill>
                            <a:schemeClr val="tx1">
                              <a:lumMod val="75000"/>
                              <a:lumOff val="25000"/>
                            </a:schemeClr>
                          </a:solidFill>
                          <a:effectLst/>
                          <a:latin typeface="+mj-ea"/>
                          <a:ea typeface="+mj-ea"/>
                          <a:cs typeface="+mn-cs"/>
                        </a:rPr>
                        <a:t>996,558</a:t>
                      </a:r>
                      <a:endParaRPr lang="en-US" altLang="ko-KR" sz="1400" u="none" strike="noStrike" kern="1200" cap="none" spc="-40" baseline="0" dirty="0">
                        <a:ln w="1905"/>
                        <a:solidFill>
                          <a:schemeClr val="tx1">
                            <a:lumMod val="75000"/>
                            <a:lumOff val="25000"/>
                          </a:schemeClr>
                        </a:solidFill>
                        <a:effectLst/>
                        <a:latin typeface="+mj-ea"/>
                        <a:ea typeface="+mj-ea"/>
                        <a:cs typeface="+mn-cs"/>
                      </a:endParaRPr>
                    </a:p>
                  </a:txBody>
                  <a:tcPr marL="7620" marR="432000" marT="7620" marB="0" anchor="ctr">
                    <a:lnL w="12700" cap="flat" cmpd="sng" algn="ctr">
                      <a:solidFill>
                        <a:schemeClr val="bg1">
                          <a:lumMod val="75000"/>
                        </a:schemeClr>
                      </a:solid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a:ln w="1905"/>
                          <a:solidFill>
                            <a:schemeClr val="tx1">
                              <a:lumMod val="75000"/>
                              <a:lumOff val="25000"/>
                            </a:schemeClr>
                          </a:solidFill>
                          <a:effectLst/>
                          <a:latin typeface="+mj-ea"/>
                          <a:ea typeface="+mj-ea"/>
                          <a:cs typeface="+mn-cs"/>
                        </a:rPr>
                        <a:t>904,550</a:t>
                      </a:r>
                      <a:endParaRPr lang="en-US" altLang="ko-KR" sz="1400" u="none" strike="noStrike" kern="1200" cap="none" spc="-40" baseline="0" dirty="0">
                        <a:ln w="1905"/>
                        <a:solidFill>
                          <a:schemeClr val="tx1">
                            <a:lumMod val="75000"/>
                            <a:lumOff val="25000"/>
                          </a:schemeClr>
                        </a:solidFill>
                        <a:effectLst/>
                        <a:latin typeface="+mj-ea"/>
                        <a:ea typeface="+mj-ea"/>
                        <a:cs typeface="+mn-cs"/>
                      </a:endParaRPr>
                    </a:p>
                  </a:txBody>
                  <a:tcPr marL="7620" marR="432000" marT="762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mj-ea"/>
                          <a:ea typeface="+mj-ea"/>
                          <a:cs typeface="+mn-cs"/>
                        </a:rPr>
                        <a:t>1,013,653</a:t>
                      </a:r>
                    </a:p>
                  </a:txBody>
                  <a:tcPr marL="7620" marR="432000" marT="762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0009"/>
                  </a:ext>
                </a:extLst>
              </a:tr>
              <a:tr h="353302">
                <a:tc>
                  <a:txBody>
                    <a:bodyPr/>
                    <a:lstStyle/>
                    <a:p>
                      <a:pPr marL="0" algn="l"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mj-ea"/>
                          <a:ea typeface="+mj-ea"/>
                          <a:cs typeface="Pretendard SemiBold" panose="02000703000000020004" pitchFamily="2" charset="-127"/>
                        </a:rPr>
                        <a:t>Total Equity</a:t>
                      </a:r>
                      <a:endParaRPr lang="ko-KR" altLang="en-US" sz="1400" u="none" strike="noStrike" kern="1200" cap="none" spc="-40" baseline="0" dirty="0">
                        <a:ln w="1905"/>
                        <a:solidFill>
                          <a:schemeClr val="tx1">
                            <a:lumMod val="75000"/>
                            <a:lumOff val="25000"/>
                          </a:schemeClr>
                        </a:solidFill>
                        <a:effectLst/>
                        <a:latin typeface="+mj-ea"/>
                        <a:ea typeface="+mj-ea"/>
                        <a:cs typeface="Pretendard SemiBold" panose="02000703000000020004" pitchFamily="2" charset="-127"/>
                      </a:endParaRPr>
                    </a:p>
                  </a:txBody>
                  <a:tcPr marL="72000" marR="72000" marT="36000" marB="36000" anchor="ctr">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a:ln w="1905"/>
                          <a:solidFill>
                            <a:schemeClr val="tx1">
                              <a:lumMod val="75000"/>
                              <a:lumOff val="25000"/>
                            </a:schemeClr>
                          </a:solidFill>
                          <a:effectLst/>
                          <a:latin typeface="+mj-ea"/>
                          <a:ea typeface="+mj-ea"/>
                          <a:cs typeface="+mn-cs"/>
                        </a:rPr>
                        <a:t>1,020,431</a:t>
                      </a:r>
                      <a:endParaRPr lang="en-US" altLang="ko-KR" sz="1400" u="none" strike="noStrike" kern="1200" cap="none" spc="-40" baseline="0" dirty="0">
                        <a:ln w="1905"/>
                        <a:solidFill>
                          <a:schemeClr val="tx1">
                            <a:lumMod val="75000"/>
                            <a:lumOff val="25000"/>
                          </a:schemeClr>
                        </a:solidFill>
                        <a:effectLst/>
                        <a:latin typeface="+mj-ea"/>
                        <a:ea typeface="+mj-ea"/>
                        <a:cs typeface="+mn-cs"/>
                      </a:endParaRPr>
                    </a:p>
                  </a:txBody>
                  <a:tcPr marL="7620" marR="432000" marT="7620" marB="0" anchor="ctr">
                    <a:lnL w="12700" cap="flat" cmpd="sng" algn="ctr">
                      <a:solidFill>
                        <a:schemeClr val="bg1">
                          <a:lumMod val="75000"/>
                        </a:schemeClr>
                      </a:solidFill>
                      <a:prstDash val="solid"/>
                      <a:round/>
                      <a:headEnd type="none" w="med" len="med"/>
                      <a:tailEnd type="none" w="med" len="med"/>
                    </a:lnL>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a:ln w="1905"/>
                          <a:solidFill>
                            <a:schemeClr val="tx1">
                              <a:lumMod val="75000"/>
                              <a:lumOff val="25000"/>
                            </a:schemeClr>
                          </a:solidFill>
                          <a:effectLst/>
                          <a:latin typeface="+mj-ea"/>
                          <a:ea typeface="+mj-ea"/>
                          <a:cs typeface="+mn-cs"/>
                        </a:rPr>
                        <a:t>1,101,581</a:t>
                      </a:r>
                      <a:endParaRPr lang="en-US" altLang="ko-KR" sz="1400" u="none" strike="noStrike" kern="1200" cap="none" spc="-40" baseline="0" dirty="0">
                        <a:ln w="1905"/>
                        <a:solidFill>
                          <a:schemeClr val="tx1">
                            <a:lumMod val="75000"/>
                            <a:lumOff val="25000"/>
                          </a:schemeClr>
                        </a:solidFill>
                        <a:effectLst/>
                        <a:latin typeface="+mj-ea"/>
                        <a:ea typeface="+mj-ea"/>
                        <a:cs typeface="+mn-cs"/>
                      </a:endParaRPr>
                    </a:p>
                  </a:txBody>
                  <a:tcPr marL="7620" marR="432000" marT="7620" marB="0" anchor="ct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mj-ea"/>
                          <a:ea typeface="+mj-ea"/>
                          <a:cs typeface="+mn-cs"/>
                        </a:rPr>
                        <a:t>1,242,362</a:t>
                      </a:r>
                    </a:p>
                  </a:txBody>
                  <a:tcPr marL="7620" marR="432000" marT="7620" marB="0" anchor="ct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10"/>
                  </a:ext>
                </a:extLst>
              </a:tr>
            </a:tbl>
          </a:graphicData>
        </a:graphic>
      </p:graphicFrame>
      <p:grpSp>
        <p:nvGrpSpPr>
          <p:cNvPr id="7" name="그룹 6">
            <a:extLst>
              <a:ext uri="{FF2B5EF4-FFF2-40B4-BE49-F238E27FC236}">
                <a16:creationId xmlns:a16="http://schemas.microsoft.com/office/drawing/2014/main" id="{70EF0B9D-2043-B763-FBEF-34253E6C02F8}"/>
              </a:ext>
            </a:extLst>
          </p:cNvPr>
          <p:cNvGrpSpPr/>
          <p:nvPr/>
        </p:nvGrpSpPr>
        <p:grpSpPr>
          <a:xfrm>
            <a:off x="695325" y="409637"/>
            <a:ext cx="10801350" cy="769016"/>
            <a:chOff x="695325" y="409637"/>
            <a:chExt cx="10801350" cy="769016"/>
          </a:xfrm>
        </p:grpSpPr>
        <p:grpSp>
          <p:nvGrpSpPr>
            <p:cNvPr id="8" name="그룹 7">
              <a:extLst>
                <a:ext uri="{FF2B5EF4-FFF2-40B4-BE49-F238E27FC236}">
                  <a16:creationId xmlns:a16="http://schemas.microsoft.com/office/drawing/2014/main" id="{42568F25-630A-F2CD-5C6E-78DAE72A9AC8}"/>
                </a:ext>
              </a:extLst>
            </p:cNvPr>
            <p:cNvGrpSpPr/>
            <p:nvPr/>
          </p:nvGrpSpPr>
          <p:grpSpPr>
            <a:xfrm>
              <a:off x="695325" y="409637"/>
              <a:ext cx="3302800" cy="769016"/>
              <a:chOff x="695325" y="409637"/>
              <a:chExt cx="3302800" cy="769016"/>
            </a:xfrm>
          </p:grpSpPr>
          <p:sp>
            <p:nvSpPr>
              <p:cNvPr id="10" name="직사각형 9">
                <a:extLst>
                  <a:ext uri="{FF2B5EF4-FFF2-40B4-BE49-F238E27FC236}">
                    <a16:creationId xmlns:a16="http://schemas.microsoft.com/office/drawing/2014/main" id="{71FEA6B3-F114-780A-6335-78633142423D}"/>
                  </a:ext>
                </a:extLst>
              </p:cNvPr>
              <p:cNvSpPr/>
              <p:nvPr/>
            </p:nvSpPr>
            <p:spPr>
              <a:xfrm>
                <a:off x="700427" y="686210"/>
                <a:ext cx="3297698" cy="492443"/>
              </a:xfrm>
              <a:prstGeom prst="rect">
                <a:avLst/>
              </a:prstGeom>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2600" b="0" i="0" u="none" strike="noStrike" kern="1200" cap="none" spc="0" normalizeH="0" baseline="0" noProof="0" dirty="0">
                    <a:ln w="1905"/>
                    <a:solidFill>
                      <a:prstClr val="black">
                        <a:lumMod val="85000"/>
                        <a:lumOff val="15000"/>
                      </a:prstClr>
                    </a:solidFill>
                    <a:effectLst/>
                    <a:uLnTx/>
                    <a:uFillTx/>
                    <a:latin typeface="Pretendard ExtraBold" panose="02000903000000020004" pitchFamily="2" charset="-127"/>
                    <a:ea typeface="Pretendard ExtraBold" panose="02000903000000020004" pitchFamily="2" charset="-127"/>
                    <a:cs typeface="+mn-cs"/>
                  </a:rPr>
                  <a:t>Financial </a:t>
                </a:r>
                <a:r>
                  <a:rPr kumimoji="0" lang="en-US" altLang="ko-KR" sz="2600" b="1" i="0" u="none" strike="noStrike" kern="1200" cap="none" spc="0" normalizeH="0" baseline="0" noProof="0" dirty="0">
                    <a:ln w="1905"/>
                    <a:solidFill>
                      <a:prstClr val="black">
                        <a:lumMod val="85000"/>
                        <a:lumOff val="15000"/>
                      </a:prstClr>
                    </a:solidFill>
                    <a:effectLst/>
                    <a:uLnTx/>
                    <a:uFillTx/>
                    <a:latin typeface="Pretendard ExtraBold" panose="02000903000000020004" pitchFamily="2" charset="-127"/>
                    <a:ea typeface="Pretendard ExtraBold" panose="02000903000000020004" pitchFamily="2" charset="-127"/>
                    <a:cs typeface="+mn-cs"/>
                  </a:rPr>
                  <a:t>Structure </a:t>
                </a:r>
                <a:endParaRPr kumimoji="0" lang="en-US" altLang="ko-KR" sz="2600" b="0" i="0" u="none" strike="noStrike" kern="1200" cap="none" spc="0" normalizeH="0" baseline="0" noProof="0" dirty="0">
                  <a:ln w="1905"/>
                  <a:solidFill>
                    <a:prstClr val="black">
                      <a:lumMod val="85000"/>
                      <a:lumOff val="15000"/>
                    </a:prstClr>
                  </a:solidFill>
                  <a:effectLst/>
                  <a:uLnTx/>
                  <a:uFillTx/>
                  <a:latin typeface="Pretendard ExtraBold" panose="02000903000000020004" pitchFamily="2" charset="-127"/>
                  <a:ea typeface="Pretendard ExtraBold" panose="02000903000000020004" pitchFamily="2" charset="-127"/>
                  <a:cs typeface="+mn-cs"/>
                </a:endParaRPr>
              </a:p>
            </p:txBody>
          </p:sp>
          <p:sp>
            <p:nvSpPr>
              <p:cNvPr id="11" name="직사각형 10">
                <a:extLst>
                  <a:ext uri="{FF2B5EF4-FFF2-40B4-BE49-F238E27FC236}">
                    <a16:creationId xmlns:a16="http://schemas.microsoft.com/office/drawing/2014/main" id="{1BBC9C27-163F-D3AC-51BC-2390D8C01891}"/>
                  </a:ext>
                </a:extLst>
              </p:cNvPr>
              <p:cNvSpPr/>
              <p:nvPr/>
            </p:nvSpPr>
            <p:spPr>
              <a:xfrm>
                <a:off x="695325" y="409637"/>
                <a:ext cx="2513830" cy="323165"/>
              </a:xfrm>
              <a:prstGeom prst="rect">
                <a:avLst/>
              </a:prstGeom>
              <a:noFill/>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1500" b="0" i="0" u="none" strike="noStrike" kern="1200" cap="none" spc="0" normalizeH="0" baseline="0" noProof="0" dirty="0">
                    <a:ln w="1905"/>
                    <a:solidFill>
                      <a:srgbClr val="123885"/>
                    </a:solidFill>
                    <a:effectLst/>
                    <a:uLnTx/>
                    <a:uFillTx/>
                    <a:latin typeface="Pretendard SemiBold" panose="02000703000000020004" pitchFamily="2" charset="-127"/>
                    <a:ea typeface="Pretendard SemiBold" panose="02000703000000020004" pitchFamily="2" charset="-127"/>
                    <a:cs typeface="+mn-cs"/>
                  </a:rPr>
                  <a:t>03. Financial Performance</a:t>
                </a:r>
              </a:p>
            </p:txBody>
          </p:sp>
        </p:grpSp>
        <p:pic>
          <p:nvPicPr>
            <p:cNvPr id="9" name="그림 8">
              <a:extLst>
                <a:ext uri="{FF2B5EF4-FFF2-40B4-BE49-F238E27FC236}">
                  <a16:creationId xmlns:a16="http://schemas.microsoft.com/office/drawing/2014/main" id="{DEDD6620-DAD7-F013-1C28-663C0333A0D8}"/>
                </a:ext>
              </a:extLst>
            </p:cNvPr>
            <p:cNvPicPr>
              <a:picLocks noChangeAspect="1"/>
            </p:cNvPicPr>
            <p:nvPr/>
          </p:nvPicPr>
          <p:blipFill>
            <a:blip r:embed="rId2" cstate="print"/>
            <a:stretch>
              <a:fillRect/>
            </a:stretch>
          </p:blipFill>
          <p:spPr>
            <a:xfrm>
              <a:off x="10918703" y="445302"/>
              <a:ext cx="577972" cy="302889"/>
            </a:xfrm>
            <a:prstGeom prst="rect">
              <a:avLst/>
            </a:prstGeom>
          </p:spPr>
        </p:pic>
      </p:grpSp>
      <p:graphicFrame>
        <p:nvGraphicFramePr>
          <p:cNvPr id="12" name="표 11">
            <a:extLst>
              <a:ext uri="{FF2B5EF4-FFF2-40B4-BE49-F238E27FC236}">
                <a16:creationId xmlns:a16="http://schemas.microsoft.com/office/drawing/2014/main" id="{4734489C-C54B-B363-4E43-6D5C66E4296F}"/>
              </a:ext>
            </a:extLst>
          </p:cNvPr>
          <p:cNvGraphicFramePr>
            <a:graphicFrameLocks noGrp="1"/>
          </p:cNvGraphicFramePr>
          <p:nvPr>
            <p:extLst>
              <p:ext uri="{D42A27DB-BD31-4B8C-83A1-F6EECF244321}">
                <p14:modId xmlns:p14="http://schemas.microsoft.com/office/powerpoint/2010/main" val="2939749421"/>
              </p:ext>
            </p:extLst>
          </p:nvPr>
        </p:nvGraphicFramePr>
        <p:xfrm>
          <a:off x="1146592" y="4993165"/>
          <a:ext cx="9898820" cy="978861"/>
        </p:xfrm>
        <a:graphic>
          <a:graphicData uri="http://schemas.openxmlformats.org/drawingml/2006/table">
            <a:tbl>
              <a:tblPr>
                <a:effectLst/>
                <a:tableStyleId>{2D5ABB26-0587-4C30-8999-92F81FD0307C}</a:tableStyleId>
              </a:tblPr>
              <a:tblGrid>
                <a:gridCol w="2474705">
                  <a:extLst>
                    <a:ext uri="{9D8B030D-6E8A-4147-A177-3AD203B41FA5}">
                      <a16:colId xmlns:a16="http://schemas.microsoft.com/office/drawing/2014/main" val="3140056318"/>
                    </a:ext>
                  </a:extLst>
                </a:gridCol>
                <a:gridCol w="2474705">
                  <a:extLst>
                    <a:ext uri="{9D8B030D-6E8A-4147-A177-3AD203B41FA5}">
                      <a16:colId xmlns:a16="http://schemas.microsoft.com/office/drawing/2014/main" val="74513592"/>
                    </a:ext>
                  </a:extLst>
                </a:gridCol>
                <a:gridCol w="2474705">
                  <a:extLst>
                    <a:ext uri="{9D8B030D-6E8A-4147-A177-3AD203B41FA5}">
                      <a16:colId xmlns:a16="http://schemas.microsoft.com/office/drawing/2014/main" val="126676575"/>
                    </a:ext>
                  </a:extLst>
                </a:gridCol>
                <a:gridCol w="2474705">
                  <a:extLst>
                    <a:ext uri="{9D8B030D-6E8A-4147-A177-3AD203B41FA5}">
                      <a16:colId xmlns:a16="http://schemas.microsoft.com/office/drawing/2014/main" val="2642885503"/>
                    </a:ext>
                  </a:extLst>
                </a:gridCol>
              </a:tblGrid>
              <a:tr h="326287">
                <a:tc>
                  <a:txBody>
                    <a:bodyPr/>
                    <a:lstStyle/>
                    <a:p>
                      <a:pPr marL="0" algn="l"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Liabilities-to-Equity Ratio</a:t>
                      </a:r>
                      <a:endParaRPr lang="ko-KR" altLang="en-US"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72000" marR="72000" marT="36000" marB="36000" anchor="ctr">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98%</a:t>
                      </a:r>
                    </a:p>
                  </a:txBody>
                  <a:tcPr marL="72000" marR="360000" marT="36000" marB="36000" anchor="ctr">
                    <a:lnL w="12700" cap="flat" cmpd="sng" algn="ctr">
                      <a:solidFill>
                        <a:schemeClr val="bg1">
                          <a:lumMod val="75000"/>
                        </a:schemeClr>
                      </a:solidFill>
                      <a:prstDash val="solid"/>
                      <a:round/>
                      <a:headEnd type="none" w="med" len="med"/>
                      <a:tailEnd type="none" w="med" len="med"/>
                    </a:lnL>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82%</a:t>
                      </a:r>
                    </a:p>
                  </a:txBody>
                  <a:tcPr marL="72000" marR="360000" marT="36000" marB="36000" anchor="ct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82%</a:t>
                      </a:r>
                    </a:p>
                  </a:txBody>
                  <a:tcPr marL="7620" marR="432000" marT="7620" marB="0" anchor="ct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686191474"/>
                  </a:ext>
                </a:extLst>
              </a:tr>
              <a:tr h="326287">
                <a:tc>
                  <a:txBody>
                    <a:bodyPr/>
                    <a:lstStyle/>
                    <a:p>
                      <a:pPr marL="0" algn="l"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Current Ratio</a:t>
                      </a:r>
                      <a:endParaRPr lang="ko-KR" altLang="en-US"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72000" marR="72000" marT="36000" marB="36000" anchor="ctr">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150%</a:t>
                      </a:r>
                    </a:p>
                  </a:txBody>
                  <a:tcPr marL="72000" marR="360000" marT="36000" marB="36000" anchor="ctr">
                    <a:lnL w="12700" cap="flat" cmpd="sng" algn="ctr">
                      <a:solidFill>
                        <a:schemeClr val="bg1">
                          <a:lumMod val="75000"/>
                        </a:schemeClr>
                      </a:solid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195%</a:t>
                      </a:r>
                    </a:p>
                  </a:txBody>
                  <a:tcPr marL="72000" marR="360000" marT="36000" marB="360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155%</a:t>
                      </a:r>
                    </a:p>
                  </a:txBody>
                  <a:tcPr marL="7620" marR="432000" marT="762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691258624"/>
                  </a:ext>
                </a:extLst>
              </a:tr>
              <a:tr h="326287">
                <a:tc>
                  <a:txBody>
                    <a:bodyPr/>
                    <a:lstStyle/>
                    <a:p>
                      <a:pPr marL="0" algn="l" defTabSz="914400" rtl="0" eaLnBrk="1" fontAlgn="ctr" latinLnBrk="1" hangingPunct="1"/>
                      <a:r>
                        <a:rPr lang="en-US" altLang="ko-KR" sz="12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Current Liability-to-Equity Ratio</a:t>
                      </a:r>
                      <a:endParaRPr lang="ko-KR" altLang="en-US" sz="12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endParaRPr>
                    </a:p>
                  </a:txBody>
                  <a:tcPr marL="72000" marR="72000" marT="36000" marB="36000" anchor="ctr">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71%</a:t>
                      </a:r>
                    </a:p>
                  </a:txBody>
                  <a:tcPr marL="72000" marR="360000" marT="36000" marB="36000" anchor="ctr">
                    <a:lnL w="12700" cap="flat" cmpd="sng" algn="ctr">
                      <a:solidFill>
                        <a:schemeClr val="bg1">
                          <a:lumMod val="75000"/>
                        </a:schemeClr>
                      </a:solidFill>
                      <a:prstDash val="solid"/>
                      <a:round/>
                      <a:headEnd type="none" w="med" len="med"/>
                      <a:tailEnd type="none" w="med" len="med"/>
                    </a:lnL>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53%</a:t>
                      </a:r>
                    </a:p>
                  </a:txBody>
                  <a:tcPr marL="72000" marR="360000" marT="36000" marB="36000" anchor="ct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marL="0" algn="r" defTabSz="914400" rtl="0" eaLnBrk="1" fontAlgn="ctr" latinLnBrk="1" hangingPunct="1"/>
                      <a:r>
                        <a:rPr lang="en-US" altLang="ko-KR" sz="1400" u="none" strike="noStrike" kern="1200" cap="none" spc="-40" baseline="0" dirty="0">
                          <a:ln w="1905"/>
                          <a:solidFill>
                            <a:schemeClr val="tx1">
                              <a:lumMod val="75000"/>
                              <a:lumOff val="25000"/>
                            </a:schemeClr>
                          </a:solidFill>
                          <a:effectLst/>
                          <a:latin typeface="Pretendard" panose="02000503000000020004" pitchFamily="2" charset="-127"/>
                          <a:ea typeface="Pretendard" panose="02000503000000020004" pitchFamily="2" charset="-127"/>
                          <a:cs typeface="+mn-cs"/>
                        </a:rPr>
                        <a:t>66%</a:t>
                      </a:r>
                    </a:p>
                  </a:txBody>
                  <a:tcPr marL="7620" marR="432000" marT="7620" marB="0" anchor="ct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2897108926"/>
                  </a:ext>
                </a:extLst>
              </a:tr>
            </a:tbl>
          </a:graphicData>
        </a:graphic>
      </p:graphicFrame>
      <p:sp>
        <p:nvSpPr>
          <p:cNvPr id="13" name="object 37">
            <a:extLst>
              <a:ext uri="{FF2B5EF4-FFF2-40B4-BE49-F238E27FC236}">
                <a16:creationId xmlns:a16="http://schemas.microsoft.com/office/drawing/2014/main" id="{D57A4D5E-2DCE-1CA2-99E5-DDABB7715117}"/>
              </a:ext>
            </a:extLst>
          </p:cNvPr>
          <p:cNvSpPr txBox="1"/>
          <p:nvPr/>
        </p:nvSpPr>
        <p:spPr>
          <a:xfrm>
            <a:off x="1243333" y="1418342"/>
            <a:ext cx="5036635" cy="320601"/>
          </a:xfrm>
          <a:prstGeom prst="rect">
            <a:avLst/>
          </a:prstGeom>
        </p:spPr>
        <p:txBody>
          <a:bodyPr vert="horz" wrap="none" lIns="0" tIns="12700" rIns="0" bIns="0" rtlCol="0">
            <a:spAutoFit/>
          </a:bodyPr>
          <a:lstStyle/>
          <a:p>
            <a:pPr lvl="0" fontAlgn="ctr" latinLnBrk="0">
              <a:defRPr/>
            </a:pPr>
            <a:r>
              <a:rPr lang="en-US" altLang="ko-KR" sz="2000" spc="-50" dirty="0">
                <a:solidFill>
                  <a:prstClr val="black">
                    <a:lumMod val="85000"/>
                    <a:lumOff val="15000"/>
                  </a:prstClr>
                </a:solidFill>
                <a:latin typeface="Pretendard SemiBold" panose="02000703000000020004" pitchFamily="2" charset="-127"/>
                <a:ea typeface="Pretendard SemiBold" panose="02000703000000020004" pitchFamily="2" charset="-127"/>
              </a:rPr>
              <a:t>Consolidated Statement of Financial Position</a:t>
            </a:r>
            <a:endParaRPr kumimoji="0" lang="ko-KR" altLang="en-US" sz="2000" b="0" i="0" u="none" strike="noStrike" kern="1200" cap="none" spc="-50" normalizeH="0" baseline="0" noProof="0" dirty="0">
              <a:ln>
                <a:noFill/>
              </a:ln>
              <a:solidFill>
                <a:prstClr val="black">
                  <a:lumMod val="85000"/>
                  <a:lumOff val="15000"/>
                </a:prstClr>
              </a:solidFill>
              <a:effectLst/>
              <a:uLnTx/>
              <a:uFillTx/>
              <a:latin typeface="Pretendard SemiBold" panose="02000703000000020004" pitchFamily="2" charset="-127"/>
              <a:ea typeface="Pretendard SemiBold" panose="02000703000000020004" pitchFamily="2" charset="-127"/>
              <a:cs typeface="+mn-cs"/>
            </a:endParaRPr>
          </a:p>
        </p:txBody>
      </p:sp>
      <p:pic>
        <p:nvPicPr>
          <p:cNvPr id="14" name="그래픽 13">
            <a:extLst>
              <a:ext uri="{FF2B5EF4-FFF2-40B4-BE49-F238E27FC236}">
                <a16:creationId xmlns:a16="http://schemas.microsoft.com/office/drawing/2014/main" id="{C9A5B9EF-3288-0B51-433D-4F74D74F5D12}"/>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14843" y="1417245"/>
            <a:ext cx="288131" cy="288131"/>
          </a:xfrm>
          <a:prstGeom prst="rect">
            <a:avLst/>
          </a:prstGeom>
        </p:spPr>
      </p:pic>
      <p:sp>
        <p:nvSpPr>
          <p:cNvPr id="15" name="직사각형 14">
            <a:extLst>
              <a:ext uri="{FF2B5EF4-FFF2-40B4-BE49-F238E27FC236}">
                <a16:creationId xmlns:a16="http://schemas.microsoft.com/office/drawing/2014/main" id="{CA24C109-DD70-454E-BE64-119FD338C381}"/>
              </a:ext>
            </a:extLst>
          </p:cNvPr>
          <p:cNvSpPr/>
          <p:nvPr/>
        </p:nvSpPr>
        <p:spPr>
          <a:xfrm>
            <a:off x="9967447" y="1461944"/>
            <a:ext cx="1454244" cy="276999"/>
          </a:xfrm>
          <a:prstGeom prst="rect">
            <a:avLst/>
          </a:prstGeom>
        </p:spPr>
        <p:txBody>
          <a:bodyPr wrap="none">
            <a:spAutoFit/>
          </a:bodyPr>
          <a:lstStyle/>
          <a:p>
            <a:pPr lvl="0" algn="ctr" fontAlgn="ctr">
              <a:defRPr lang="ko-KR" altLang="en-US" sz="1200" b="0" i="0" u="none" strike="noStrike" kern="1200" baseline="0">
                <a:solidFill>
                  <a:srgbClr val="6D6E71"/>
                </a:solidFill>
                <a:latin typeface="에스코어 드림 4 Regular" panose="020B0503030302020204" pitchFamily="50" charset="-127"/>
                <a:ea typeface="에스코어 드림 4 Regular" panose="020B0503030302020204" pitchFamily="50" charset="-127"/>
                <a:cs typeface="+mn-cs"/>
              </a:defRPr>
            </a:pPr>
            <a:r>
              <a:rPr lang="en-US" altLang="ko-KR" sz="1200" dirty="0">
                <a:solidFill>
                  <a:srgbClr val="6D6E71"/>
                </a:solidFill>
                <a:latin typeface="Pretendard" panose="02000503000000020004" pitchFamily="2" charset="-127"/>
                <a:ea typeface="Pretendard" panose="02000503000000020004" pitchFamily="2" charset="-127"/>
              </a:rPr>
              <a:t>(Unit: KRW Million)</a:t>
            </a:r>
          </a:p>
        </p:txBody>
      </p:sp>
      <p:sp>
        <p:nvSpPr>
          <p:cNvPr id="16" name="슬라이드 번호 개체 틀 5">
            <a:extLst>
              <a:ext uri="{FF2B5EF4-FFF2-40B4-BE49-F238E27FC236}">
                <a16:creationId xmlns:a16="http://schemas.microsoft.com/office/drawing/2014/main" id="{4F675082-ACC8-76E3-6D60-BD71BB756E1A}"/>
              </a:ext>
            </a:extLst>
          </p:cNvPr>
          <p:cNvSpPr txBox="1">
            <a:spLocks/>
          </p:cNvSpPr>
          <p:nvPr/>
        </p:nvSpPr>
        <p:spPr>
          <a:xfrm>
            <a:off x="695325" y="6392088"/>
            <a:ext cx="2124299" cy="276999"/>
          </a:xfrm>
          <a:prstGeom prst="rect">
            <a:avLst/>
          </a:prstGeom>
        </p:spPr>
        <p:txBody>
          <a:bodyPr wrap="none">
            <a:spAutoFit/>
          </a:bodyPr>
          <a:lstStyle>
            <a:defPPr>
              <a:defRPr lang="ko-KR"/>
            </a:defPPr>
            <a:lvl1pPr marL="0" algn="r" defTabSz="914400" rtl="0" eaLnBrk="1" latinLnBrk="1" hangingPunct="1">
              <a:defRPr sz="1200" kern="1200">
                <a:solidFill>
                  <a:schemeClr val="tx1">
                    <a:lumMod val="50000"/>
                    <a:lumOff val="50000"/>
                  </a:schemeClr>
                </a:solidFill>
                <a:latin typeface="+mn-ea"/>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l"/>
            <a:fld id="{C4C4C93A-0052-4C0A-AFCD-69C966F821AE}" type="slidenum">
              <a:rPr lang="ko-KR" altLang="en-US" smtClean="0">
                <a:latin typeface="+mj-ea"/>
                <a:ea typeface="+mj-ea"/>
              </a:rPr>
              <a:pPr algn="l"/>
              <a:t>24</a:t>
            </a:fld>
            <a:r>
              <a:rPr lang="ko-KR" altLang="en-US" dirty="0">
                <a:latin typeface="+mj-ea"/>
                <a:ea typeface="+mj-ea"/>
              </a:rPr>
              <a:t>   </a:t>
            </a:r>
            <a:r>
              <a:rPr lang="en-US" altLang="ko-KR" dirty="0"/>
              <a:t>2026 Investor Relations </a:t>
            </a:r>
            <a:endParaRPr lang="ko-KR" altLang="en-US" dirty="0"/>
          </a:p>
        </p:txBody>
      </p:sp>
    </p:spTree>
    <p:extLst>
      <p:ext uri="{BB962C8B-B14F-4D97-AF65-F5344CB8AC3E}">
        <p14:creationId xmlns:p14="http://schemas.microsoft.com/office/powerpoint/2010/main" val="19076771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사각형: 둥근 모서리 6">
            <a:extLst>
              <a:ext uri="{FF2B5EF4-FFF2-40B4-BE49-F238E27FC236}">
                <a16:creationId xmlns:a16="http://schemas.microsoft.com/office/drawing/2014/main" id="{BA8FCF1A-4E45-5893-C5DD-DD766263C7E1}"/>
              </a:ext>
            </a:extLst>
          </p:cNvPr>
          <p:cNvSpPr/>
          <p:nvPr/>
        </p:nvSpPr>
        <p:spPr>
          <a:xfrm>
            <a:off x="695325" y="1816278"/>
            <a:ext cx="6099175" cy="4492447"/>
          </a:xfrm>
          <a:prstGeom prst="roundRect">
            <a:avLst>
              <a:gd name="adj" fmla="val 2428"/>
            </a:avLst>
          </a:prstGeom>
          <a:solidFill>
            <a:schemeClr val="bg1"/>
          </a:solidFill>
          <a:ln>
            <a:noFill/>
          </a:ln>
          <a:effectLst>
            <a:outerShdw blurRad="152400" dist="76200" dir="2700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3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endParaRPr>
          </a:p>
        </p:txBody>
      </p:sp>
      <p:sp>
        <p:nvSpPr>
          <p:cNvPr id="9" name="직사각형 8">
            <a:extLst>
              <a:ext uri="{FF2B5EF4-FFF2-40B4-BE49-F238E27FC236}">
                <a16:creationId xmlns:a16="http://schemas.microsoft.com/office/drawing/2014/main" id="{166D04ED-EE67-3A94-DAEE-D246491AF290}"/>
              </a:ext>
            </a:extLst>
          </p:cNvPr>
          <p:cNvSpPr/>
          <p:nvPr/>
        </p:nvSpPr>
        <p:spPr>
          <a:xfrm>
            <a:off x="1073636" y="2140968"/>
            <a:ext cx="2670136" cy="400110"/>
          </a:xfrm>
          <a:prstGeom prst="rect">
            <a:avLst/>
          </a:prstGeom>
          <a:noFill/>
        </p:spPr>
        <p:txBody>
          <a:bodyPr wrap="none" lIns="72000" rIns="72000">
            <a:spAutoFit/>
          </a:bodyPr>
          <a:lstStyle/>
          <a:p>
            <a:pPr lvl="0">
              <a:defRPr/>
            </a:pPr>
            <a:r>
              <a:rPr lang="en-US" altLang="ko-KR" sz="2000" spc="-100" dirty="0">
                <a:ln w="1905"/>
                <a:solidFill>
                  <a:prstClr val="black">
                    <a:lumMod val="75000"/>
                    <a:lumOff val="25000"/>
                  </a:prstClr>
                </a:solidFill>
                <a:latin typeface="Pretendard ExtraBold" panose="02000903000000020004" pitchFamily="2" charset="-127"/>
                <a:ea typeface="Pretendard ExtraBold" panose="02000903000000020004" pitchFamily="2" charset="-127"/>
              </a:rPr>
              <a:t>Dividend Track Record</a:t>
            </a:r>
            <a:endParaRPr kumimoji="0" lang="ko-KR" altLang="en-US" sz="2000" b="0" i="0" u="none" strike="noStrike" kern="1200" cap="none" spc="-100" normalizeH="0" baseline="0" noProof="0" dirty="0">
              <a:ln>
                <a:noFill/>
              </a:ln>
              <a:solidFill>
                <a:prstClr val="black">
                  <a:lumMod val="75000"/>
                  <a:lumOff val="25000"/>
                </a:prstClr>
              </a:solidFill>
              <a:effectLst/>
              <a:uLnTx/>
              <a:uFillTx/>
              <a:latin typeface="Pretendard ExtraBold" panose="02000903000000020004" pitchFamily="2" charset="-127"/>
              <a:ea typeface="Pretendard ExtraBold" panose="02000903000000020004" pitchFamily="2" charset="-127"/>
              <a:cs typeface="+mn-cs"/>
            </a:endParaRPr>
          </a:p>
        </p:txBody>
      </p:sp>
      <p:sp>
        <p:nvSpPr>
          <p:cNvPr id="10" name="직사각형 9">
            <a:extLst>
              <a:ext uri="{FF2B5EF4-FFF2-40B4-BE49-F238E27FC236}">
                <a16:creationId xmlns:a16="http://schemas.microsoft.com/office/drawing/2014/main" id="{5C262253-6697-161F-F8D8-D3406D3F7395}"/>
              </a:ext>
            </a:extLst>
          </p:cNvPr>
          <p:cNvSpPr/>
          <p:nvPr/>
        </p:nvSpPr>
        <p:spPr>
          <a:xfrm>
            <a:off x="1060936" y="2494956"/>
            <a:ext cx="4700326" cy="307777"/>
          </a:xfrm>
          <a:prstGeom prst="rect">
            <a:avLst/>
          </a:prstGeom>
        </p:spPr>
        <p:txBody>
          <a:bodyPr wrap="none">
            <a:spAutoFit/>
          </a:bodyPr>
          <a:lstStyle/>
          <a:p>
            <a:pPr lvl="0">
              <a:defRPr/>
            </a:pPr>
            <a:r>
              <a:rPr lang="en-US" altLang="ko-KR" sz="1400" spc="-60" dirty="0">
                <a:solidFill>
                  <a:prstClr val="black">
                    <a:lumMod val="75000"/>
                    <a:lumOff val="25000"/>
                  </a:prstClr>
                </a:solidFill>
                <a:latin typeface="Pretendard" panose="02000503000000020004" pitchFamily="2" charset="-127"/>
                <a:ea typeface="Pretendard" panose="02000503000000020004" pitchFamily="2" charset="-127"/>
              </a:rPr>
              <a:t>Targeting a Sustained Dividend Payout Ratio of 25% or Higher</a:t>
            </a:r>
            <a:endParaRPr kumimoji="0" lang="ko-KR" altLang="en-US" sz="1400" b="0" i="0" u="none" strike="noStrike" kern="1200" cap="none" spc="-60" normalizeH="0" noProof="0" dirty="0">
              <a:ln>
                <a:noFill/>
              </a:ln>
              <a:solidFill>
                <a:prstClr val="black">
                  <a:lumMod val="75000"/>
                  <a:lumOff val="25000"/>
                </a:prstClr>
              </a:solidFill>
              <a:effectLst/>
              <a:uLnTx/>
              <a:uFillTx/>
              <a:latin typeface="Pretendard" panose="02000503000000020004" pitchFamily="2" charset="-127"/>
              <a:ea typeface="Pretendard" panose="02000503000000020004" pitchFamily="2" charset="-127"/>
              <a:cs typeface="+mn-cs"/>
            </a:endParaRPr>
          </a:p>
        </p:txBody>
      </p:sp>
      <p:grpSp>
        <p:nvGrpSpPr>
          <p:cNvPr id="15" name="그룹 14">
            <a:extLst>
              <a:ext uri="{FF2B5EF4-FFF2-40B4-BE49-F238E27FC236}">
                <a16:creationId xmlns:a16="http://schemas.microsoft.com/office/drawing/2014/main" id="{B8A2B747-A2F3-4465-3ED5-1512D7483C2C}"/>
              </a:ext>
            </a:extLst>
          </p:cNvPr>
          <p:cNvGrpSpPr/>
          <p:nvPr/>
        </p:nvGrpSpPr>
        <p:grpSpPr>
          <a:xfrm>
            <a:off x="695325" y="409637"/>
            <a:ext cx="10801350" cy="769016"/>
            <a:chOff x="695325" y="409637"/>
            <a:chExt cx="10801350" cy="769016"/>
          </a:xfrm>
        </p:grpSpPr>
        <p:grpSp>
          <p:nvGrpSpPr>
            <p:cNvPr id="16" name="그룹 15">
              <a:extLst>
                <a:ext uri="{FF2B5EF4-FFF2-40B4-BE49-F238E27FC236}">
                  <a16:creationId xmlns:a16="http://schemas.microsoft.com/office/drawing/2014/main" id="{B9A7F2A4-86EA-8681-CE3B-74DF251AADD3}"/>
                </a:ext>
              </a:extLst>
            </p:cNvPr>
            <p:cNvGrpSpPr/>
            <p:nvPr/>
          </p:nvGrpSpPr>
          <p:grpSpPr>
            <a:xfrm>
              <a:off x="695325" y="409637"/>
              <a:ext cx="3301197" cy="769016"/>
              <a:chOff x="695325" y="409637"/>
              <a:chExt cx="3301197" cy="769016"/>
            </a:xfrm>
          </p:grpSpPr>
          <p:sp>
            <p:nvSpPr>
              <p:cNvPr id="21" name="직사각형 20">
                <a:extLst>
                  <a:ext uri="{FF2B5EF4-FFF2-40B4-BE49-F238E27FC236}">
                    <a16:creationId xmlns:a16="http://schemas.microsoft.com/office/drawing/2014/main" id="{E5DB42D1-FA09-8EDE-8613-D9AD73C67EE9}"/>
                  </a:ext>
                </a:extLst>
              </p:cNvPr>
              <p:cNvSpPr/>
              <p:nvPr/>
            </p:nvSpPr>
            <p:spPr>
              <a:xfrm>
                <a:off x="700427" y="686210"/>
                <a:ext cx="3296095" cy="492443"/>
              </a:xfrm>
              <a:prstGeom prst="rect">
                <a:avLst/>
              </a:prstGeom>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2600" b="0" i="0" u="none" strike="noStrike" kern="1200" cap="none" spc="0" normalizeH="0" baseline="0" noProof="0" dirty="0">
                    <a:ln w="1905"/>
                    <a:solidFill>
                      <a:prstClr val="black">
                        <a:lumMod val="85000"/>
                        <a:lumOff val="15000"/>
                      </a:prstClr>
                    </a:solidFill>
                    <a:effectLst/>
                    <a:uLnTx/>
                    <a:uFillTx/>
                    <a:latin typeface="Pretendard ExtraBold" panose="02000903000000020004" pitchFamily="2" charset="-127"/>
                    <a:ea typeface="Pretendard ExtraBold" panose="02000903000000020004" pitchFamily="2" charset="-127"/>
                    <a:cs typeface="+mn-cs"/>
                  </a:rPr>
                  <a:t>Shareholder Return</a:t>
                </a:r>
              </a:p>
            </p:txBody>
          </p:sp>
          <p:sp>
            <p:nvSpPr>
              <p:cNvPr id="26" name="직사각형 25">
                <a:extLst>
                  <a:ext uri="{FF2B5EF4-FFF2-40B4-BE49-F238E27FC236}">
                    <a16:creationId xmlns:a16="http://schemas.microsoft.com/office/drawing/2014/main" id="{B233D444-4A44-CD43-C5B6-091475BEE476}"/>
                  </a:ext>
                </a:extLst>
              </p:cNvPr>
              <p:cNvSpPr/>
              <p:nvPr/>
            </p:nvSpPr>
            <p:spPr>
              <a:xfrm>
                <a:off x="695325" y="409637"/>
                <a:ext cx="2513830" cy="323165"/>
              </a:xfrm>
              <a:prstGeom prst="rect">
                <a:avLst/>
              </a:prstGeom>
              <a:noFill/>
            </p:spPr>
            <p:txBody>
              <a:bodyPr wrap="none">
                <a:spAutoFit/>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1500" b="0" i="0" u="none" strike="noStrike" kern="1200" cap="none" spc="0" normalizeH="0" baseline="0" noProof="0" dirty="0">
                    <a:ln w="1905"/>
                    <a:solidFill>
                      <a:srgbClr val="123885"/>
                    </a:solidFill>
                    <a:effectLst/>
                    <a:uLnTx/>
                    <a:uFillTx/>
                    <a:latin typeface="Pretendard SemiBold" panose="02000703000000020004" pitchFamily="2" charset="-127"/>
                    <a:ea typeface="Pretendard SemiBold" panose="02000703000000020004" pitchFamily="2" charset="-127"/>
                    <a:cs typeface="+mn-cs"/>
                  </a:rPr>
                  <a:t>03. Financial Performance</a:t>
                </a:r>
              </a:p>
            </p:txBody>
          </p:sp>
        </p:grpSp>
        <p:pic>
          <p:nvPicPr>
            <p:cNvPr id="18" name="그림 17">
              <a:extLst>
                <a:ext uri="{FF2B5EF4-FFF2-40B4-BE49-F238E27FC236}">
                  <a16:creationId xmlns:a16="http://schemas.microsoft.com/office/drawing/2014/main" id="{8A7B6CF3-A6F2-C4AD-8F91-6B2340541224}"/>
                </a:ext>
              </a:extLst>
            </p:cNvPr>
            <p:cNvPicPr>
              <a:picLocks noChangeAspect="1"/>
            </p:cNvPicPr>
            <p:nvPr/>
          </p:nvPicPr>
          <p:blipFill>
            <a:blip r:embed="rId2" cstate="print"/>
            <a:stretch>
              <a:fillRect/>
            </a:stretch>
          </p:blipFill>
          <p:spPr>
            <a:xfrm>
              <a:off x="10918703" y="445302"/>
              <a:ext cx="577972" cy="302889"/>
            </a:xfrm>
            <a:prstGeom prst="rect">
              <a:avLst/>
            </a:prstGeom>
          </p:spPr>
        </p:pic>
      </p:grpSp>
      <p:sp>
        <p:nvSpPr>
          <p:cNvPr id="30" name="사각형: 둥근 모서리 29">
            <a:extLst>
              <a:ext uri="{FF2B5EF4-FFF2-40B4-BE49-F238E27FC236}">
                <a16:creationId xmlns:a16="http://schemas.microsoft.com/office/drawing/2014/main" id="{C2593B8F-C1DD-6F46-18BF-A21F49A11A0F}"/>
              </a:ext>
            </a:extLst>
          </p:cNvPr>
          <p:cNvSpPr/>
          <p:nvPr/>
        </p:nvSpPr>
        <p:spPr>
          <a:xfrm>
            <a:off x="1109996" y="3988938"/>
            <a:ext cx="5240006" cy="460514"/>
          </a:xfrm>
          <a:prstGeom prst="roundRect">
            <a:avLst/>
          </a:prstGeom>
          <a:solidFill>
            <a:srgbClr val="DEEBF7">
              <a:alpha val="5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31" name="사각형: 둥근 모서리 30">
            <a:extLst>
              <a:ext uri="{FF2B5EF4-FFF2-40B4-BE49-F238E27FC236}">
                <a16:creationId xmlns:a16="http://schemas.microsoft.com/office/drawing/2014/main" id="{A33EB4BF-943C-7128-C33A-9EC5A7AABDAA}"/>
              </a:ext>
            </a:extLst>
          </p:cNvPr>
          <p:cNvSpPr/>
          <p:nvPr/>
        </p:nvSpPr>
        <p:spPr>
          <a:xfrm>
            <a:off x="1109996" y="4951260"/>
            <a:ext cx="5240006" cy="460514"/>
          </a:xfrm>
          <a:prstGeom prst="roundRect">
            <a:avLst/>
          </a:prstGeom>
          <a:solidFill>
            <a:srgbClr val="DEEBF7">
              <a:alpha val="5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graphicFrame>
        <p:nvGraphicFramePr>
          <p:cNvPr id="32" name="표 31">
            <a:extLst>
              <a:ext uri="{FF2B5EF4-FFF2-40B4-BE49-F238E27FC236}">
                <a16:creationId xmlns:a16="http://schemas.microsoft.com/office/drawing/2014/main" id="{DE6759DA-2AF6-D69E-3426-0569EC846A93}"/>
              </a:ext>
            </a:extLst>
          </p:cNvPr>
          <p:cNvGraphicFramePr>
            <a:graphicFrameLocks noGrp="1"/>
          </p:cNvGraphicFramePr>
          <p:nvPr>
            <p:extLst>
              <p:ext uri="{D42A27DB-BD31-4B8C-83A1-F6EECF244321}">
                <p14:modId xmlns:p14="http://schemas.microsoft.com/office/powerpoint/2010/main" val="398727824"/>
              </p:ext>
            </p:extLst>
          </p:nvPr>
        </p:nvGraphicFramePr>
        <p:xfrm>
          <a:off x="1109995" y="2904463"/>
          <a:ext cx="5240006" cy="3009120"/>
        </p:xfrm>
        <a:graphic>
          <a:graphicData uri="http://schemas.openxmlformats.org/drawingml/2006/table">
            <a:tbl>
              <a:tblPr>
                <a:tableStyleId>{C083E6E3-FA7D-4D7B-A595-EF9225AFEA82}</a:tableStyleId>
              </a:tblPr>
              <a:tblGrid>
                <a:gridCol w="2268205">
                  <a:extLst>
                    <a:ext uri="{9D8B030D-6E8A-4147-A177-3AD203B41FA5}">
                      <a16:colId xmlns:a16="http://schemas.microsoft.com/office/drawing/2014/main" val="885758939"/>
                    </a:ext>
                  </a:extLst>
                </a:gridCol>
                <a:gridCol w="919455">
                  <a:extLst>
                    <a:ext uri="{9D8B030D-6E8A-4147-A177-3AD203B41FA5}">
                      <a16:colId xmlns:a16="http://schemas.microsoft.com/office/drawing/2014/main" val="4004988977"/>
                    </a:ext>
                  </a:extLst>
                </a:gridCol>
                <a:gridCol w="1026173">
                  <a:extLst>
                    <a:ext uri="{9D8B030D-6E8A-4147-A177-3AD203B41FA5}">
                      <a16:colId xmlns:a16="http://schemas.microsoft.com/office/drawing/2014/main" val="2803055019"/>
                    </a:ext>
                  </a:extLst>
                </a:gridCol>
                <a:gridCol w="1026173">
                  <a:extLst>
                    <a:ext uri="{9D8B030D-6E8A-4147-A177-3AD203B41FA5}">
                      <a16:colId xmlns:a16="http://schemas.microsoft.com/office/drawing/2014/main" val="2061374296"/>
                    </a:ext>
                  </a:extLst>
                </a:gridCol>
              </a:tblGrid>
              <a:tr h="582410">
                <a:tc>
                  <a:txBody>
                    <a:bodyPr/>
                    <a:lstStyle/>
                    <a:p>
                      <a:pPr marL="0" marR="0" lvl="0" indent="0" algn="l" defTabSz="914400" rtl="0" eaLnBrk="1" fontAlgn="ctr" latinLnBrk="1" hangingPunct="1">
                        <a:lnSpc>
                          <a:spcPct val="100000"/>
                        </a:lnSpc>
                        <a:spcBef>
                          <a:spcPts val="0"/>
                        </a:spcBef>
                        <a:spcAft>
                          <a:spcPts val="0"/>
                        </a:spcAft>
                        <a:buClrTx/>
                        <a:buSzTx/>
                        <a:buFontTx/>
                        <a:buNone/>
                        <a:tabLst/>
                        <a:defRPr/>
                      </a:pPr>
                      <a:r>
                        <a:rPr kumimoji="0" lang="en-US" altLang="ko-KR" sz="1400" b="0" i="0" u="none" strike="noStrike" kern="1200" cap="none" spc="-40" normalizeH="0" baseline="0" dirty="0">
                          <a:ln w="1905"/>
                          <a:solidFill>
                            <a:schemeClr val="tx1">
                              <a:lumMod val="75000"/>
                              <a:lumOff val="25000"/>
                            </a:schemeClr>
                          </a:solidFill>
                          <a:effectLst/>
                          <a:uLnTx/>
                          <a:uFillTx/>
                          <a:latin typeface="Pretendard ExtraBold" panose="02000903000000020004" pitchFamily="2" charset="-127"/>
                          <a:ea typeface="Pretendard ExtraBold" panose="02000903000000020004" pitchFamily="2" charset="-127"/>
                          <a:cs typeface="Pretendard ExtraBold" panose="02000903000000020004" pitchFamily="2" charset="-127"/>
                        </a:rPr>
                        <a:t>Category</a:t>
                      </a:r>
                      <a:endParaRPr kumimoji="0" lang="ko-KR" altLang="en-US" sz="1400" b="0" i="0" u="none" strike="noStrike" kern="1200" cap="none" spc="-40" normalizeH="0" baseline="0" dirty="0">
                        <a:ln w="1905"/>
                        <a:solidFill>
                          <a:schemeClr val="tx1">
                            <a:lumMod val="75000"/>
                            <a:lumOff val="25000"/>
                          </a:schemeClr>
                        </a:solidFill>
                        <a:effectLst/>
                        <a:uLnTx/>
                        <a:uFillTx/>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108000" marR="108000" marT="0" marB="0" anchor="ct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lang="en-US" altLang="ko-KR"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rPr>
                        <a:t>FY2023</a:t>
                      </a:r>
                      <a:endParaRPr lang="ko-KR" altLang="en-US"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108000" marR="108000" marT="0" marB="0" anchor="ct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lang="en-US" altLang="ko-KR"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rPr>
                        <a:t>FY2024</a:t>
                      </a:r>
                      <a:endParaRPr lang="ko-KR" altLang="en-US"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108000" marR="108000" marT="0" marB="0" anchor="ct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pPr marL="0" marR="0" lvl="0" indent="0" algn="r" defTabSz="914400" rtl="0" eaLnBrk="1" fontAlgn="ctr" latinLnBrk="1" hangingPunct="1">
                        <a:lnSpc>
                          <a:spcPct val="100000"/>
                        </a:lnSpc>
                        <a:spcBef>
                          <a:spcPts val="0"/>
                        </a:spcBef>
                        <a:spcAft>
                          <a:spcPts val="0"/>
                        </a:spcAft>
                        <a:buClrTx/>
                        <a:buSzTx/>
                        <a:buFontTx/>
                        <a:buNone/>
                        <a:tabLst/>
                        <a:defRPr/>
                      </a:pPr>
                      <a:r>
                        <a:rPr lang="en-US" altLang="ko-KR"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rPr>
                        <a:t>FY2025</a:t>
                      </a:r>
                      <a:endParaRPr lang="ko-KR" altLang="en-US" sz="14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108000" marR="108000" marT="0" marB="0" anchor="ct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4032030531"/>
                  </a:ext>
                </a:extLst>
              </a:tr>
              <a:tr h="485342">
                <a:tc>
                  <a:txBody>
                    <a:bodyPr/>
                    <a:lstStyle/>
                    <a:p>
                      <a:pPr marL="0" algn="l" defTabSz="914400" rtl="0" eaLnBrk="1" fontAlgn="ctr" latinLnBrk="1" hangingPunct="1"/>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rPr>
                        <a:t>Par Value per Share (KRW)</a:t>
                      </a:r>
                      <a:endPar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108000" marR="108000" marT="0" marB="0" anchor="ct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algn="r" defTabSz="914400" rtl="0" eaLnBrk="1" fontAlgn="ctr" latinLnBrk="1" hangingPunct="1"/>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rPr>
                        <a:t>500 </a:t>
                      </a:r>
                      <a:endPar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108000" marR="108000" marT="0" marB="0" anchor="ct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algn="r" defTabSz="914400" rtl="0" eaLnBrk="1" fontAlgn="ctr" latinLnBrk="1" hangingPunct="1"/>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rPr>
                        <a:t>500 </a:t>
                      </a:r>
                      <a:endPar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108000" marR="108000" marT="0" marB="0" anchor="ct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algn="r" defTabSz="914400" rtl="0" eaLnBrk="1" fontAlgn="ctr" latinLnBrk="1" hangingPunct="1"/>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rPr>
                        <a:t>500 </a:t>
                      </a:r>
                      <a:endPar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108000" marR="108000" marT="0" marB="0" anchor="ct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3351474267"/>
                  </a:ext>
                </a:extLst>
              </a:tr>
              <a:tr h="485342">
                <a:tc>
                  <a:txBody>
                    <a:bodyPr/>
                    <a:lstStyle/>
                    <a:p>
                      <a:pPr marL="0" algn="l" defTabSz="914400" rtl="0" eaLnBrk="1" fontAlgn="ctr" latinLnBrk="1" hangingPunct="1"/>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rPr>
                        <a:t>Consolidated Net Profit (KRW Mn)</a:t>
                      </a:r>
                      <a:endPar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108000" marR="108000" marT="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algn="r" defTabSz="914400" rtl="0" eaLnBrk="1" fontAlgn="ctr" latinLnBrk="1" hangingPunct="1"/>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rPr>
                        <a:t>127,315 </a:t>
                      </a:r>
                      <a:endPar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108000" marR="108000" marT="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algn="r" defTabSz="914400" rtl="0" eaLnBrk="1" fontAlgn="ctr" latinLnBrk="1" hangingPunct="1"/>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rPr>
                        <a:t>154,782 </a:t>
                      </a:r>
                      <a:endPar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108000" marR="108000" marT="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algn="r" defTabSz="914400" rtl="0" eaLnBrk="1" fontAlgn="ctr" latinLnBrk="1" hangingPunct="1"/>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rPr>
                        <a:t>99,070 </a:t>
                      </a:r>
                      <a:endPar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108000" marR="108000" marT="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888914971"/>
                  </a:ext>
                </a:extLst>
              </a:tr>
              <a:tr h="485342">
                <a:tc>
                  <a:txBody>
                    <a:bodyPr/>
                    <a:lstStyle/>
                    <a:p>
                      <a:pPr marL="0" algn="l" defTabSz="914400" rtl="0" eaLnBrk="1" fontAlgn="ctr" latinLnBrk="1" hangingPunct="1"/>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rPr>
                        <a:t>Separate Net Profit </a:t>
                      </a:r>
                      <a:b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rPr>
                      </a:b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rPr>
                        <a:t>(KRW Mn)</a:t>
                      </a:r>
                      <a:endPar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108000" marR="108000" marT="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algn="r" defTabSz="914400" rtl="0" eaLnBrk="1" fontAlgn="ctr" latinLnBrk="1" hangingPunct="1"/>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rPr>
                        <a:t>129,293 </a:t>
                      </a:r>
                      <a:endPar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108000" marR="108000" marT="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algn="r" defTabSz="914400" rtl="0" eaLnBrk="1" fontAlgn="ctr" latinLnBrk="1" hangingPunct="1"/>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rPr>
                        <a:t>80,019 </a:t>
                      </a:r>
                      <a:endPar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108000" marR="108000" marT="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algn="r" defTabSz="914400" rtl="0" eaLnBrk="1" fontAlgn="ctr" latinLnBrk="1" hangingPunct="1"/>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rPr>
                        <a:t>131,742 </a:t>
                      </a:r>
                      <a:endPar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108000" marR="108000" marT="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3955788078"/>
                  </a:ext>
                </a:extLst>
              </a:tr>
              <a:tr h="485342">
                <a:tc>
                  <a:txBody>
                    <a:bodyPr/>
                    <a:lstStyle/>
                    <a:p>
                      <a:pPr marL="0" algn="l" defTabSz="914400" rtl="0" eaLnBrk="1" fontAlgn="ctr" latinLnBrk="1" hangingPunct="1"/>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rPr>
                        <a:t>Total Cash Dividends</a:t>
                      </a:r>
                      <a:b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rPr>
                      </a:b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rPr>
                        <a:t>(KRW Mn)</a:t>
                      </a:r>
                      <a:endPar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108000" marR="108000" marT="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algn="r" defTabSz="914400" rtl="0" eaLnBrk="1" fontAlgn="ctr" latinLnBrk="1" hangingPunct="1"/>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rPr>
                        <a:t>6,170 </a:t>
                      </a:r>
                      <a:endPar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108000" marR="108000" marT="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algn="r" defTabSz="914400" rtl="0" eaLnBrk="1" fontAlgn="ctr" latinLnBrk="1" hangingPunct="1"/>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rPr>
                        <a:t>10,283 </a:t>
                      </a:r>
                      <a:endPar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108000" marR="108000" marT="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algn="r" defTabSz="914400" rtl="0" eaLnBrk="1" fontAlgn="ctr" latinLnBrk="1" hangingPunct="1"/>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rPr>
                        <a:t>33,400 </a:t>
                      </a:r>
                      <a:endPar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108000" marR="108000" marT="0" marB="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191681240"/>
                  </a:ext>
                </a:extLst>
              </a:tr>
              <a:tr h="485342">
                <a:tc>
                  <a:txBody>
                    <a:bodyPr/>
                    <a:lstStyle/>
                    <a:p>
                      <a:pPr marL="0" marR="0" lvl="0" indent="0" algn="l" defTabSz="914400" rtl="0" eaLnBrk="1" fontAlgn="ctr" latinLnBrk="1" hangingPunct="1">
                        <a:lnSpc>
                          <a:spcPct val="100000"/>
                        </a:lnSpc>
                        <a:spcBef>
                          <a:spcPts val="0"/>
                        </a:spcBef>
                        <a:spcAft>
                          <a:spcPts val="0"/>
                        </a:spcAft>
                        <a:buClrTx/>
                        <a:buSzTx/>
                        <a:buFontTx/>
                        <a:buNone/>
                        <a:tabLst/>
                        <a:defRPr/>
                      </a:pP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rPr>
                        <a:t>Cash Dividend Per Share (KRW) - Common Stock</a:t>
                      </a:r>
                      <a:endParaRPr lang="ko-KR" altLang="en-US"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108000" marR="108000" marT="0" marB="0" anchor="ct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pPr marL="0" algn="r" defTabSz="914400" rtl="0" eaLnBrk="1" fontAlgn="ctr" latinLnBrk="1" hangingPunct="1"/>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rPr>
                        <a:t>120 </a:t>
                      </a:r>
                      <a:endPar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108000" marR="108000" marT="0" marB="0" anchor="ct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pPr marL="0" algn="r" defTabSz="914400" rtl="0" eaLnBrk="1" fontAlgn="ctr" latinLnBrk="1" hangingPunct="1"/>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rPr>
                        <a:t>200 </a:t>
                      </a:r>
                      <a:endPar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108000" marR="108000" marT="0" marB="0" anchor="ct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pPr marL="0" algn="r" defTabSz="914400" rtl="0" eaLnBrk="1" fontAlgn="ctr" latinLnBrk="1" hangingPunct="1"/>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rPr>
                        <a:t>650 </a:t>
                      </a:r>
                      <a:endPar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108000" marR="108000" marT="0" marB="0" anchor="ct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2286069527"/>
                  </a:ext>
                </a:extLst>
              </a:tr>
            </a:tbl>
          </a:graphicData>
        </a:graphic>
      </p:graphicFrame>
      <p:sp>
        <p:nvSpPr>
          <p:cNvPr id="33" name="사각형: 둥근 모서리 32">
            <a:extLst>
              <a:ext uri="{FF2B5EF4-FFF2-40B4-BE49-F238E27FC236}">
                <a16:creationId xmlns:a16="http://schemas.microsoft.com/office/drawing/2014/main" id="{6AD805D6-39C6-2967-2326-E9457BA43A9A}"/>
              </a:ext>
            </a:extLst>
          </p:cNvPr>
          <p:cNvSpPr/>
          <p:nvPr/>
        </p:nvSpPr>
        <p:spPr>
          <a:xfrm>
            <a:off x="6883400" y="1816278"/>
            <a:ext cx="4613275" cy="2412821"/>
          </a:xfrm>
          <a:prstGeom prst="roundRect">
            <a:avLst>
              <a:gd name="adj" fmla="val 4388"/>
            </a:avLst>
          </a:prstGeom>
          <a:solidFill>
            <a:schemeClr val="bg1"/>
          </a:solidFill>
          <a:ln>
            <a:noFill/>
          </a:ln>
          <a:effectLst>
            <a:outerShdw blurRad="152400" dist="76200" dir="2700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3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endParaRPr>
          </a:p>
        </p:txBody>
      </p:sp>
      <p:sp>
        <p:nvSpPr>
          <p:cNvPr id="34" name="사각형: 둥근 모서리 33">
            <a:extLst>
              <a:ext uri="{FF2B5EF4-FFF2-40B4-BE49-F238E27FC236}">
                <a16:creationId xmlns:a16="http://schemas.microsoft.com/office/drawing/2014/main" id="{71AC314B-CFF8-D998-DA0D-E6F87EC1B364}"/>
              </a:ext>
            </a:extLst>
          </p:cNvPr>
          <p:cNvSpPr/>
          <p:nvPr/>
        </p:nvSpPr>
        <p:spPr>
          <a:xfrm>
            <a:off x="6883400" y="4327966"/>
            <a:ext cx="4613275" cy="1980759"/>
          </a:xfrm>
          <a:prstGeom prst="roundRect">
            <a:avLst>
              <a:gd name="adj" fmla="val 6306"/>
            </a:avLst>
          </a:prstGeom>
          <a:solidFill>
            <a:schemeClr val="bg1"/>
          </a:solidFill>
          <a:ln>
            <a:noFill/>
          </a:ln>
          <a:effectLst>
            <a:outerShdw blurRad="152400" dist="76200" dir="2700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3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endParaRPr>
          </a:p>
        </p:txBody>
      </p:sp>
      <p:sp>
        <p:nvSpPr>
          <p:cNvPr id="35" name="직사각형 34">
            <a:extLst>
              <a:ext uri="{FF2B5EF4-FFF2-40B4-BE49-F238E27FC236}">
                <a16:creationId xmlns:a16="http://schemas.microsoft.com/office/drawing/2014/main" id="{9A6EB894-EFF7-DA6A-1618-7D47D77C45D4}"/>
              </a:ext>
            </a:extLst>
          </p:cNvPr>
          <p:cNvSpPr/>
          <p:nvPr/>
        </p:nvSpPr>
        <p:spPr>
          <a:xfrm>
            <a:off x="7116400" y="2140968"/>
            <a:ext cx="3287292" cy="400110"/>
          </a:xfrm>
          <a:prstGeom prst="rect">
            <a:avLst/>
          </a:prstGeom>
          <a:noFill/>
        </p:spPr>
        <p:txBody>
          <a:bodyPr wrap="none" lIns="72000" rIns="72000">
            <a:spAutoFit/>
          </a:bodyPr>
          <a:lstStyle/>
          <a:p>
            <a:pPr lvl="0">
              <a:defRPr/>
            </a:pPr>
            <a:r>
              <a:rPr lang="en-US" altLang="ko-KR" sz="2000" spc="-100" dirty="0">
                <a:ln w="1905"/>
                <a:solidFill>
                  <a:prstClr val="black">
                    <a:lumMod val="75000"/>
                    <a:lumOff val="25000"/>
                  </a:prstClr>
                </a:solidFill>
                <a:latin typeface="Pretendard ExtraBold" panose="02000903000000020004" pitchFamily="2" charset="-127"/>
                <a:ea typeface="Pretendard ExtraBold" panose="02000903000000020004" pitchFamily="2" charset="-127"/>
              </a:rPr>
              <a:t>Treasury Stock Cancellation</a:t>
            </a:r>
            <a:endParaRPr kumimoji="0" lang="ko-KR" altLang="en-US" sz="2000" b="0" i="0" u="none" strike="noStrike" kern="1200" cap="none" spc="-100" normalizeH="0" baseline="0" noProof="0" dirty="0">
              <a:ln w="1905"/>
              <a:solidFill>
                <a:prstClr val="black">
                  <a:lumMod val="75000"/>
                  <a:lumOff val="25000"/>
                </a:prstClr>
              </a:solidFill>
              <a:effectLst/>
              <a:uLnTx/>
              <a:uFillTx/>
              <a:latin typeface="Pretendard ExtraBold" panose="02000903000000020004" pitchFamily="2" charset="-127"/>
              <a:ea typeface="Pretendard ExtraBold" panose="02000903000000020004" pitchFamily="2" charset="-127"/>
              <a:cs typeface="+mn-cs"/>
            </a:endParaRPr>
          </a:p>
        </p:txBody>
      </p:sp>
      <p:sp>
        <p:nvSpPr>
          <p:cNvPr id="36" name="직사각형 35">
            <a:extLst>
              <a:ext uri="{FF2B5EF4-FFF2-40B4-BE49-F238E27FC236}">
                <a16:creationId xmlns:a16="http://schemas.microsoft.com/office/drawing/2014/main" id="{1562C82C-9A02-0866-6762-1144FD9447E1}"/>
              </a:ext>
            </a:extLst>
          </p:cNvPr>
          <p:cNvSpPr/>
          <p:nvPr/>
        </p:nvSpPr>
        <p:spPr>
          <a:xfrm>
            <a:off x="7116400" y="4578652"/>
            <a:ext cx="3316146" cy="400110"/>
          </a:xfrm>
          <a:prstGeom prst="rect">
            <a:avLst/>
          </a:prstGeom>
          <a:noFill/>
        </p:spPr>
        <p:txBody>
          <a:bodyPr wrap="none" lIns="72000" rIns="72000">
            <a:spAutoFit/>
          </a:bodyPr>
          <a:lstStyle/>
          <a:p>
            <a:pPr lvl="0">
              <a:defRPr/>
            </a:pPr>
            <a:r>
              <a:rPr lang="en-US" altLang="ko-KR" sz="2000" spc="-100" dirty="0">
                <a:ln w="1905"/>
                <a:solidFill>
                  <a:prstClr val="black">
                    <a:lumMod val="75000"/>
                    <a:lumOff val="25000"/>
                  </a:prstClr>
                </a:solidFill>
                <a:latin typeface="Pretendard ExtraBold" panose="02000903000000020004" pitchFamily="2" charset="-127"/>
                <a:ea typeface="Pretendard ExtraBold" panose="02000903000000020004" pitchFamily="2" charset="-127"/>
              </a:rPr>
              <a:t>Shareholder Return Strategy</a:t>
            </a:r>
            <a:endParaRPr kumimoji="0" lang="ko-KR" altLang="en-US" sz="2000" b="0" i="0" u="none" strike="noStrike" kern="1200" cap="none" spc="-100" normalizeH="0" baseline="0" noProof="0" dirty="0">
              <a:ln w="1905"/>
              <a:solidFill>
                <a:prstClr val="black">
                  <a:lumMod val="75000"/>
                  <a:lumOff val="25000"/>
                </a:prstClr>
              </a:solidFill>
              <a:effectLst/>
              <a:uLnTx/>
              <a:uFillTx/>
              <a:latin typeface="Pretendard ExtraBold" panose="02000903000000020004" pitchFamily="2" charset="-127"/>
              <a:ea typeface="Pretendard ExtraBold" panose="02000903000000020004" pitchFamily="2" charset="-127"/>
              <a:cs typeface="+mn-cs"/>
            </a:endParaRPr>
          </a:p>
        </p:txBody>
      </p:sp>
      <p:sp>
        <p:nvSpPr>
          <p:cNvPr id="37" name="직사각형 36">
            <a:extLst>
              <a:ext uri="{FF2B5EF4-FFF2-40B4-BE49-F238E27FC236}">
                <a16:creationId xmlns:a16="http://schemas.microsoft.com/office/drawing/2014/main" id="{2F046443-A3EE-56E4-3D76-6A411534AFDD}"/>
              </a:ext>
            </a:extLst>
          </p:cNvPr>
          <p:cNvSpPr/>
          <p:nvPr/>
        </p:nvSpPr>
        <p:spPr>
          <a:xfrm>
            <a:off x="7273155" y="2573054"/>
            <a:ext cx="4098856" cy="1489447"/>
          </a:xfrm>
          <a:prstGeom prst="rect">
            <a:avLst/>
          </a:prstGeom>
        </p:spPr>
        <p:txBody>
          <a:bodyPr vert="horz" wrap="square" lIns="0" tIns="12700" rIns="0" bIns="0" rtlCol="0">
            <a:spAutoFit/>
          </a:bodyPr>
          <a:lstStyle/>
          <a:p>
            <a:pPr marR="5080" lvl="0" latinLnBrk="0">
              <a:lnSpc>
                <a:spcPct val="110000"/>
              </a:lnSpc>
              <a:spcAft>
                <a:spcPts val="1200"/>
              </a:spcAft>
              <a:defRPr/>
            </a:pPr>
            <a:r>
              <a:rPr lang="en-US" altLang="ko-KR" sz="1300" spc="-40" dirty="0">
                <a:solidFill>
                  <a:prstClr val="black">
                    <a:lumMod val="85000"/>
                    <a:lumOff val="15000"/>
                  </a:prstClr>
                </a:solidFill>
                <a:latin typeface="Pretendard" panose="02000503000000020004" pitchFamily="2" charset="-127"/>
                <a:ea typeface="Pretendard" panose="02000503000000020004" pitchFamily="2" charset="-127"/>
              </a:rPr>
              <a:t> On December 8, 2025, the Company announced a KRW 20.0 billion share buyback program, and successfully completed the buyback in April 2026.</a:t>
            </a:r>
          </a:p>
          <a:p>
            <a:pPr marR="5080" lvl="0" latinLnBrk="0">
              <a:lnSpc>
                <a:spcPct val="110000"/>
              </a:lnSpc>
              <a:spcAft>
                <a:spcPts val="1200"/>
              </a:spcAft>
              <a:defRPr/>
            </a:pPr>
            <a:r>
              <a:rPr lang="en-US" altLang="ko-KR" sz="100" spc="-40" dirty="0">
                <a:solidFill>
                  <a:prstClr val="black">
                    <a:lumMod val="85000"/>
                    <a:lumOff val="15000"/>
                  </a:prstClr>
                </a:solidFill>
                <a:latin typeface="Pretendard" panose="02000503000000020004" pitchFamily="2" charset="-127"/>
                <a:ea typeface="Pretendard" panose="02000503000000020004" pitchFamily="2" charset="-127"/>
              </a:rPr>
              <a:t> </a:t>
            </a:r>
            <a:br>
              <a:rPr lang="en-US" altLang="ko-KR" sz="1300" spc="-40" dirty="0">
                <a:solidFill>
                  <a:prstClr val="black">
                    <a:lumMod val="85000"/>
                    <a:lumOff val="15000"/>
                  </a:prstClr>
                </a:solidFill>
                <a:latin typeface="Pretendard" panose="02000503000000020004" pitchFamily="2" charset="-127"/>
                <a:ea typeface="Pretendard" panose="02000503000000020004" pitchFamily="2" charset="-127"/>
              </a:rPr>
            </a:br>
            <a:r>
              <a:rPr lang="en-US" altLang="ko-KR" sz="1300" spc="-40" dirty="0">
                <a:solidFill>
                  <a:prstClr val="black">
                    <a:lumMod val="85000"/>
                    <a:lumOff val="15000"/>
                  </a:prstClr>
                </a:solidFill>
                <a:latin typeface="Pretendard" panose="02000503000000020004" pitchFamily="2" charset="-127"/>
                <a:ea typeface="Pretendard" panose="02000503000000020004" pitchFamily="2" charset="-127"/>
              </a:rPr>
              <a:t> </a:t>
            </a:r>
            <a:r>
              <a:rPr lang="en-US" altLang="ko-KR" sz="1300" spc="-40" dirty="0">
                <a:solidFill>
                  <a:srgbClr val="5B9BD5"/>
                </a:solidFill>
                <a:latin typeface="Pretendard" panose="02000503000000020004" pitchFamily="2" charset="-127"/>
                <a:ea typeface="Pretendard" panose="02000503000000020004" pitchFamily="2" charset="-127"/>
              </a:rPr>
              <a:t>As of today, 100% of the acquired treasury </a:t>
            </a:r>
            <a:br>
              <a:rPr lang="en-US" altLang="ko-KR" sz="1300" spc="-40" dirty="0">
                <a:solidFill>
                  <a:srgbClr val="5B9BD5"/>
                </a:solidFill>
                <a:latin typeface="Pretendard" panose="02000503000000020004" pitchFamily="2" charset="-127"/>
                <a:ea typeface="Pretendard" panose="02000503000000020004" pitchFamily="2" charset="-127"/>
              </a:rPr>
            </a:br>
            <a:r>
              <a:rPr lang="en-US" altLang="ko-KR" sz="1300" spc="-40" dirty="0">
                <a:solidFill>
                  <a:srgbClr val="5B9BD5"/>
                </a:solidFill>
                <a:latin typeface="Pretendard" panose="02000503000000020004" pitchFamily="2" charset="-127"/>
                <a:ea typeface="Pretendard" panose="02000503000000020004" pitchFamily="2" charset="-127"/>
              </a:rPr>
              <a:t>shares have been fully retired to enhance </a:t>
            </a:r>
            <a:br>
              <a:rPr lang="en-US" altLang="ko-KR" sz="1300" spc="-40" dirty="0">
                <a:solidFill>
                  <a:srgbClr val="5B9BD5"/>
                </a:solidFill>
                <a:latin typeface="Pretendard" panose="02000503000000020004" pitchFamily="2" charset="-127"/>
                <a:ea typeface="Pretendard" panose="02000503000000020004" pitchFamily="2" charset="-127"/>
              </a:rPr>
            </a:br>
            <a:r>
              <a:rPr lang="en-US" altLang="ko-KR" sz="1300" spc="-40" dirty="0">
                <a:solidFill>
                  <a:srgbClr val="5B9BD5"/>
                </a:solidFill>
                <a:latin typeface="Pretendard" panose="02000503000000020004" pitchFamily="2" charset="-127"/>
                <a:ea typeface="Pretendard" panose="02000503000000020004" pitchFamily="2" charset="-127"/>
              </a:rPr>
              <a:t>shareholder value.</a:t>
            </a:r>
            <a:endParaRPr kumimoji="0" lang="en-US" altLang="ko-KR" sz="1300" b="0" i="0" u="none" strike="noStrike" kern="1200" cap="none" spc="-40" normalizeH="0" noProof="0" dirty="0">
              <a:ln>
                <a:noFill/>
              </a:ln>
              <a:solidFill>
                <a:srgbClr val="5B9BD5"/>
              </a:solidFill>
              <a:effectLst/>
              <a:uLnTx/>
              <a:uFillTx/>
              <a:latin typeface="Pretendard" panose="02000503000000020004" pitchFamily="2" charset="-127"/>
              <a:ea typeface="Pretendard" panose="02000503000000020004" pitchFamily="2" charset="-127"/>
              <a:cs typeface="+mn-cs"/>
            </a:endParaRPr>
          </a:p>
        </p:txBody>
      </p:sp>
      <p:sp>
        <p:nvSpPr>
          <p:cNvPr id="38" name="직사각형 37">
            <a:extLst>
              <a:ext uri="{FF2B5EF4-FFF2-40B4-BE49-F238E27FC236}">
                <a16:creationId xmlns:a16="http://schemas.microsoft.com/office/drawing/2014/main" id="{1B5D7BDC-CB0B-7DD1-3A5D-B571994949DD}"/>
              </a:ext>
            </a:extLst>
          </p:cNvPr>
          <p:cNvSpPr/>
          <p:nvPr/>
        </p:nvSpPr>
        <p:spPr>
          <a:xfrm>
            <a:off x="6764671" y="5098383"/>
            <a:ext cx="3709533" cy="945067"/>
          </a:xfrm>
          <a:prstGeom prst="rect">
            <a:avLst/>
          </a:prstGeom>
        </p:spPr>
        <p:txBody>
          <a:bodyPr vert="horz" wrap="square" lIns="0" tIns="12700" rIns="0" bIns="0" rtlCol="0">
            <a:spAutoFit/>
          </a:bodyPr>
          <a:lstStyle/>
          <a:p>
            <a:pPr marR="5080" lvl="1" latinLnBrk="0">
              <a:lnSpc>
                <a:spcPct val="110000"/>
              </a:lnSpc>
              <a:spcAft>
                <a:spcPts val="1200"/>
              </a:spcAft>
              <a:defRPr/>
            </a:pPr>
            <a:r>
              <a:rPr lang="en-US" altLang="ko-KR" sz="1400" spc="-40" dirty="0">
                <a:latin typeface="Pretendard" panose="02000503000000020004" pitchFamily="2" charset="-127"/>
                <a:ea typeface="Pretendard" panose="02000503000000020004" pitchFamily="2" charset="-127"/>
              </a:rPr>
              <a:t> The Company is fully committed to enhancing shareholder value by expanding its </a:t>
            </a:r>
            <a:r>
              <a:rPr lang="en-US" altLang="ko-KR" sz="1400" spc="-40" dirty="0">
                <a:solidFill>
                  <a:srgbClr val="5B9BD5"/>
                </a:solidFill>
                <a:latin typeface="Pretendard" panose="02000503000000020004" pitchFamily="2" charset="-127"/>
                <a:ea typeface="Pretendard" panose="02000503000000020004" pitchFamily="2" charset="-127"/>
              </a:rPr>
              <a:t>cash dividend-focused shareholder return policy</a:t>
            </a:r>
            <a:endParaRPr kumimoji="0" lang="en-US" altLang="ko-KR" sz="1400" b="0" i="0" u="none" strike="noStrike" kern="1200" cap="none" spc="-40" normalizeH="0" noProof="0" dirty="0">
              <a:ln>
                <a:noFill/>
              </a:ln>
              <a:solidFill>
                <a:srgbClr val="5B9BD5"/>
              </a:solidFill>
              <a:effectLst/>
              <a:uLnTx/>
              <a:uFillTx/>
              <a:latin typeface="Pretendard" panose="02000503000000020004" pitchFamily="2" charset="-127"/>
              <a:ea typeface="Pretendard" panose="02000503000000020004" pitchFamily="2" charset="-127"/>
              <a:cs typeface="+mn-cs"/>
            </a:endParaRPr>
          </a:p>
        </p:txBody>
      </p:sp>
      <p:pic>
        <p:nvPicPr>
          <p:cNvPr id="39" name="그림 38">
            <a:extLst>
              <a:ext uri="{FF2B5EF4-FFF2-40B4-BE49-F238E27FC236}">
                <a16:creationId xmlns:a16="http://schemas.microsoft.com/office/drawing/2014/main" id="{21AFE349-4E81-F61F-490D-196978725683}"/>
              </a:ext>
            </a:extLst>
          </p:cNvPr>
          <p:cNvPicPr>
            <a:picLocks noChangeAspect="1"/>
          </p:cNvPicPr>
          <p:nvPr/>
        </p:nvPicPr>
        <p:blipFill>
          <a:blip r:embed="rId3" cstate="print"/>
          <a:stretch>
            <a:fillRect/>
          </a:stretch>
        </p:blipFill>
        <p:spPr>
          <a:xfrm>
            <a:off x="10424594" y="3195258"/>
            <a:ext cx="657410" cy="700661"/>
          </a:xfrm>
          <a:prstGeom prst="rect">
            <a:avLst/>
          </a:prstGeom>
        </p:spPr>
      </p:pic>
      <p:pic>
        <p:nvPicPr>
          <p:cNvPr id="40" name="그림 39">
            <a:extLst>
              <a:ext uri="{FF2B5EF4-FFF2-40B4-BE49-F238E27FC236}">
                <a16:creationId xmlns:a16="http://schemas.microsoft.com/office/drawing/2014/main" id="{9B157E62-D257-E8A0-FEF9-83B3F793A119}"/>
              </a:ext>
            </a:extLst>
          </p:cNvPr>
          <p:cNvPicPr>
            <a:picLocks noChangeAspect="1"/>
          </p:cNvPicPr>
          <p:nvPr/>
        </p:nvPicPr>
        <p:blipFill>
          <a:blip r:embed="rId4" cstate="print"/>
          <a:stretch>
            <a:fillRect/>
          </a:stretch>
        </p:blipFill>
        <p:spPr>
          <a:xfrm>
            <a:off x="10424594" y="5228250"/>
            <a:ext cx="711360" cy="685334"/>
          </a:xfrm>
          <a:prstGeom prst="rect">
            <a:avLst/>
          </a:prstGeom>
        </p:spPr>
      </p:pic>
      <p:sp>
        <p:nvSpPr>
          <p:cNvPr id="41" name="슬라이드 번호 개체 틀 5">
            <a:extLst>
              <a:ext uri="{FF2B5EF4-FFF2-40B4-BE49-F238E27FC236}">
                <a16:creationId xmlns:a16="http://schemas.microsoft.com/office/drawing/2014/main" id="{63425A94-8ACE-8320-650E-5020DB3A7E3D}"/>
              </a:ext>
            </a:extLst>
          </p:cNvPr>
          <p:cNvSpPr txBox="1">
            <a:spLocks/>
          </p:cNvSpPr>
          <p:nvPr/>
        </p:nvSpPr>
        <p:spPr>
          <a:xfrm>
            <a:off x="695325" y="6392088"/>
            <a:ext cx="2124299" cy="276999"/>
          </a:xfrm>
          <a:prstGeom prst="rect">
            <a:avLst/>
          </a:prstGeom>
        </p:spPr>
        <p:txBody>
          <a:bodyPr wrap="none">
            <a:spAutoFit/>
          </a:bodyPr>
          <a:lstStyle>
            <a:defPPr>
              <a:defRPr lang="ko-KR"/>
            </a:defPPr>
            <a:lvl1pPr marL="0" algn="r" defTabSz="914400" rtl="0" eaLnBrk="1" latinLnBrk="1" hangingPunct="1">
              <a:defRPr sz="1200" kern="1200">
                <a:solidFill>
                  <a:schemeClr val="tx1">
                    <a:lumMod val="50000"/>
                    <a:lumOff val="50000"/>
                  </a:schemeClr>
                </a:solidFill>
                <a:latin typeface="+mn-ea"/>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l"/>
            <a:fld id="{C4C4C93A-0052-4C0A-AFCD-69C966F821AE}" type="slidenum">
              <a:rPr lang="ko-KR" altLang="en-US" smtClean="0">
                <a:latin typeface="+mj-ea"/>
                <a:ea typeface="+mj-ea"/>
              </a:rPr>
              <a:pPr algn="l"/>
              <a:t>25</a:t>
            </a:fld>
            <a:r>
              <a:rPr lang="ko-KR" altLang="en-US" dirty="0">
                <a:latin typeface="+mj-ea"/>
                <a:ea typeface="+mj-ea"/>
              </a:rPr>
              <a:t>   </a:t>
            </a:r>
            <a:r>
              <a:rPr lang="en-US" altLang="ko-KR" dirty="0"/>
              <a:t>2026 Investor Relations </a:t>
            </a:r>
            <a:endParaRPr lang="ko-KR" altLang="en-US" dirty="0"/>
          </a:p>
        </p:txBody>
      </p:sp>
    </p:spTree>
    <p:extLst>
      <p:ext uri="{BB962C8B-B14F-4D97-AF65-F5344CB8AC3E}">
        <p14:creationId xmlns:p14="http://schemas.microsoft.com/office/powerpoint/2010/main" val="17104879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ject 9">
            <a:extLst>
              <a:ext uri="{FF2B5EF4-FFF2-40B4-BE49-F238E27FC236}">
                <a16:creationId xmlns:a16="http://schemas.microsoft.com/office/drawing/2014/main" id="{C7448DB4-12C9-9AE4-A7F4-1820CB2F1B4D}"/>
              </a:ext>
            </a:extLst>
          </p:cNvPr>
          <p:cNvPicPr/>
          <p:nvPr/>
        </p:nvPicPr>
        <p:blipFill>
          <a:blip r:embed="rId2" cstate="print">
            <a:grayscl/>
          </a:blip>
          <a:stretch>
            <a:fillRect/>
          </a:stretch>
        </p:blipFill>
        <p:spPr>
          <a:xfrm>
            <a:off x="0" y="-888488"/>
            <a:ext cx="12192000" cy="7746488"/>
          </a:xfrm>
          <a:prstGeom prst="rect">
            <a:avLst/>
          </a:prstGeom>
        </p:spPr>
      </p:pic>
      <p:sp>
        <p:nvSpPr>
          <p:cNvPr id="6" name="직사각형 5">
            <a:extLst>
              <a:ext uri="{FF2B5EF4-FFF2-40B4-BE49-F238E27FC236}">
                <a16:creationId xmlns:a16="http://schemas.microsoft.com/office/drawing/2014/main" id="{3941C652-221A-DBF6-48CE-994094073962}"/>
              </a:ext>
            </a:extLst>
          </p:cNvPr>
          <p:cNvSpPr/>
          <p:nvPr/>
        </p:nvSpPr>
        <p:spPr>
          <a:xfrm>
            <a:off x="0" y="-888488"/>
            <a:ext cx="12195412" cy="7746487"/>
          </a:xfrm>
          <a:prstGeom prst="rect">
            <a:avLst/>
          </a:prstGeom>
          <a:gradFill>
            <a:gsLst>
              <a:gs pos="100000">
                <a:schemeClr val="tx1">
                  <a:lumMod val="85000"/>
                  <a:lumOff val="15000"/>
                  <a:alpha val="50000"/>
                </a:schemeClr>
              </a:gs>
              <a:gs pos="34000">
                <a:schemeClr val="tx1">
                  <a:lumMod val="85000"/>
                  <a:lumOff val="15000"/>
                  <a:alpha val="7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7" name="직사각형 6">
            <a:extLst>
              <a:ext uri="{FF2B5EF4-FFF2-40B4-BE49-F238E27FC236}">
                <a16:creationId xmlns:a16="http://schemas.microsoft.com/office/drawing/2014/main" id="{D727EE14-CBA6-5396-6364-C0776C33C497}"/>
              </a:ext>
            </a:extLst>
          </p:cNvPr>
          <p:cNvSpPr/>
          <p:nvPr/>
        </p:nvSpPr>
        <p:spPr>
          <a:xfrm>
            <a:off x="0" y="-888488"/>
            <a:ext cx="12195412" cy="7746488"/>
          </a:xfrm>
          <a:prstGeom prst="rect">
            <a:avLst/>
          </a:prstGeom>
          <a:gradFill>
            <a:gsLst>
              <a:gs pos="100000">
                <a:schemeClr val="tx1">
                  <a:lumMod val="85000"/>
                  <a:lumOff val="15000"/>
                  <a:alpha val="0"/>
                </a:schemeClr>
              </a:gs>
              <a:gs pos="34000">
                <a:schemeClr val="tx1">
                  <a:lumMod val="85000"/>
                  <a:lumOff val="15000"/>
                  <a:alpha val="7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8" name="TextBox 7">
            <a:extLst>
              <a:ext uri="{FF2B5EF4-FFF2-40B4-BE49-F238E27FC236}">
                <a16:creationId xmlns:a16="http://schemas.microsoft.com/office/drawing/2014/main" id="{FA94B358-8C01-1C0A-F540-25708156C640}"/>
              </a:ext>
            </a:extLst>
          </p:cNvPr>
          <p:cNvSpPr txBox="1"/>
          <p:nvPr/>
        </p:nvSpPr>
        <p:spPr>
          <a:xfrm>
            <a:off x="1596402" y="3532635"/>
            <a:ext cx="4347197" cy="900759"/>
          </a:xfrm>
          <a:prstGeom prst="rect">
            <a:avLst/>
          </a:prstGeom>
          <a:noFill/>
        </p:spPr>
        <p:txBody>
          <a:bodyPr wrap="square" rtlCol="0">
            <a:spAutoFit/>
          </a:bodyPr>
          <a:lstStyle/>
          <a:p>
            <a:pPr marL="285750" lvl="0" indent="-285750">
              <a:lnSpc>
                <a:spcPct val="120000"/>
              </a:lnSpc>
              <a:buFont typeface="Arial" panose="020B0604020202020204" pitchFamily="34" charset="0"/>
              <a:buChar char="•"/>
              <a:defRPr/>
            </a:pPr>
            <a:r>
              <a:rPr lang="en-US" altLang="ko-KR" sz="1500" dirty="0">
                <a:solidFill>
                  <a:prstClr val="white"/>
                </a:solidFill>
                <a:latin typeface="Pretendard" panose="02000503000000020004" pitchFamily="2" charset="-127"/>
                <a:ea typeface="Pretendard" panose="02000503000000020004" pitchFamily="2" charset="-127"/>
              </a:rPr>
              <a:t>Executive Leadership &amp; Management</a:t>
            </a:r>
          </a:p>
          <a:p>
            <a:pPr marL="285750" lvl="0" indent="-285750">
              <a:lnSpc>
                <a:spcPct val="120000"/>
              </a:lnSpc>
              <a:buFont typeface="Arial" panose="020B0604020202020204" pitchFamily="34" charset="0"/>
              <a:buChar char="•"/>
              <a:defRPr/>
            </a:pPr>
            <a:r>
              <a:rPr lang="en-US" altLang="ko-KR" sz="1500" dirty="0">
                <a:solidFill>
                  <a:prstClr val="white"/>
                </a:solidFill>
                <a:latin typeface="Pretendard" panose="02000503000000020004" pitchFamily="2" charset="-127"/>
                <a:ea typeface="Pretendard" panose="02000503000000020004" pitchFamily="2" charset="-127"/>
              </a:rPr>
              <a:t>ESG Management Overview </a:t>
            </a:r>
          </a:p>
          <a:p>
            <a:pPr marL="285750" lvl="0" indent="-285750">
              <a:lnSpc>
                <a:spcPct val="120000"/>
              </a:lnSpc>
              <a:buFont typeface="Arial" panose="020B0604020202020204" pitchFamily="34" charset="0"/>
              <a:buChar char="•"/>
              <a:defRPr/>
            </a:pPr>
            <a:r>
              <a:rPr lang="en-US" altLang="ko-KR" sz="1500" dirty="0">
                <a:solidFill>
                  <a:prstClr val="white"/>
                </a:solidFill>
                <a:latin typeface="Pretendard" panose="02000503000000020004" pitchFamily="2" charset="-127"/>
                <a:ea typeface="Pretendard" panose="02000503000000020004" pitchFamily="2" charset="-127"/>
              </a:rPr>
              <a:t>Shareholder Structure</a:t>
            </a:r>
            <a:endParaRPr kumimoji="0" lang="ko-KR" altLang="en-US" sz="15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endParaRPr>
          </a:p>
        </p:txBody>
      </p:sp>
      <p:grpSp>
        <p:nvGrpSpPr>
          <p:cNvPr id="11" name="그룹 10">
            <a:extLst>
              <a:ext uri="{FF2B5EF4-FFF2-40B4-BE49-F238E27FC236}">
                <a16:creationId xmlns:a16="http://schemas.microsoft.com/office/drawing/2014/main" id="{035F97EA-40D6-36DA-B815-AD8B3D00B608}"/>
              </a:ext>
            </a:extLst>
          </p:cNvPr>
          <p:cNvGrpSpPr/>
          <p:nvPr/>
        </p:nvGrpSpPr>
        <p:grpSpPr>
          <a:xfrm>
            <a:off x="1530001" y="3390531"/>
            <a:ext cx="3892899" cy="1166749"/>
            <a:chOff x="673100" y="2673699"/>
            <a:chExt cx="3059999" cy="1166749"/>
          </a:xfrm>
        </p:grpSpPr>
        <p:cxnSp>
          <p:nvCxnSpPr>
            <p:cNvPr id="12" name="직선 연결선 11">
              <a:extLst>
                <a:ext uri="{FF2B5EF4-FFF2-40B4-BE49-F238E27FC236}">
                  <a16:creationId xmlns:a16="http://schemas.microsoft.com/office/drawing/2014/main" id="{1750F271-FC93-EEEB-AA61-6E8CD5B1485D}"/>
                </a:ext>
              </a:extLst>
            </p:cNvPr>
            <p:cNvCxnSpPr/>
            <p:nvPr/>
          </p:nvCxnSpPr>
          <p:spPr>
            <a:xfrm>
              <a:off x="673100" y="2673699"/>
              <a:ext cx="3059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직선 연결선 12">
              <a:extLst>
                <a:ext uri="{FF2B5EF4-FFF2-40B4-BE49-F238E27FC236}">
                  <a16:creationId xmlns:a16="http://schemas.microsoft.com/office/drawing/2014/main" id="{E0CC9C72-1E5C-5013-61FC-CA4001F59B63}"/>
                </a:ext>
              </a:extLst>
            </p:cNvPr>
            <p:cNvCxnSpPr/>
            <p:nvPr/>
          </p:nvCxnSpPr>
          <p:spPr>
            <a:xfrm>
              <a:off x="673100" y="3840448"/>
              <a:ext cx="3059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4" name="직사각형 13">
            <a:extLst>
              <a:ext uri="{FF2B5EF4-FFF2-40B4-BE49-F238E27FC236}">
                <a16:creationId xmlns:a16="http://schemas.microsoft.com/office/drawing/2014/main" id="{8F17DF04-9CB2-C48F-1829-9974DABB6138}"/>
              </a:ext>
            </a:extLst>
          </p:cNvPr>
          <p:cNvSpPr/>
          <p:nvPr/>
        </p:nvSpPr>
        <p:spPr>
          <a:xfrm>
            <a:off x="1530001" y="2216453"/>
            <a:ext cx="3772186" cy="1015663"/>
          </a:xfrm>
          <a:prstGeom prst="rect">
            <a:avLst/>
          </a:prstGeom>
        </p:spPr>
        <p:txBody>
          <a:bodyPr wrap="none" anchor="b">
            <a:spAutoFit/>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kumimoji="0" lang="en-US" altLang="ko-KR" sz="6000" b="0" i="0" u="none" strike="noStrike" kern="1200" cap="none" spc="0" normalizeH="0" baseline="0" noProof="0" dirty="0">
                <a:ln>
                  <a:noFill/>
                </a:ln>
                <a:solidFill>
                  <a:prstClr val="white"/>
                </a:solidFill>
                <a:effectLst/>
                <a:uLnTx/>
                <a:uFillTx/>
                <a:latin typeface="Pretendard ExtraBold" panose="02000903000000020004" pitchFamily="2" charset="-127"/>
                <a:ea typeface="Pretendard ExtraBold" panose="02000903000000020004" pitchFamily="2" charset="-127"/>
                <a:cs typeface="+mn-cs"/>
              </a:rPr>
              <a:t>Appendix</a:t>
            </a:r>
          </a:p>
        </p:txBody>
      </p:sp>
    </p:spTree>
    <p:extLst>
      <p:ext uri="{BB962C8B-B14F-4D97-AF65-F5344CB8AC3E}">
        <p14:creationId xmlns:p14="http://schemas.microsoft.com/office/powerpoint/2010/main" val="31001821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id="{69503D48-9340-4DC4-3FBA-B5D1360FB372}"/>
              </a:ext>
            </a:extLst>
          </p:cNvPr>
          <p:cNvSpPr/>
          <p:nvPr/>
        </p:nvSpPr>
        <p:spPr>
          <a:xfrm flipV="1">
            <a:off x="0" y="1"/>
            <a:ext cx="12192000" cy="67511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4" name="직사각형 3">
            <a:extLst>
              <a:ext uri="{FF2B5EF4-FFF2-40B4-BE49-F238E27FC236}">
                <a16:creationId xmlns:a16="http://schemas.microsoft.com/office/drawing/2014/main" id="{B037C0B6-B799-F1CE-9DC0-68A1515DFC07}"/>
              </a:ext>
            </a:extLst>
          </p:cNvPr>
          <p:cNvSpPr/>
          <p:nvPr/>
        </p:nvSpPr>
        <p:spPr>
          <a:xfrm>
            <a:off x="551324" y="53924"/>
            <a:ext cx="6431569" cy="567271"/>
          </a:xfrm>
          <a:prstGeom prst="rect">
            <a:avLst/>
          </a:prstGeom>
        </p:spPr>
        <p:txBody>
          <a:bodyPr wrap="none">
            <a:spAutoFit/>
          </a:bodyPr>
          <a:lstStyle/>
          <a:p>
            <a:pPr marL="285750" lvl="0" indent="-285750">
              <a:lnSpc>
                <a:spcPct val="120000"/>
              </a:lnSpc>
              <a:buFont typeface="Arial" panose="020B0604020202020204" pitchFamily="34" charset="0"/>
              <a:buChar char="•"/>
              <a:defRPr/>
            </a:pPr>
            <a:r>
              <a:rPr lang="en-US" altLang="ko-KR" sz="2800" dirty="0">
                <a:solidFill>
                  <a:prstClr val="white"/>
                </a:solidFill>
                <a:latin typeface="Pretendard" panose="02000503000000020004" pitchFamily="2" charset="-127"/>
                <a:ea typeface="Pretendard" panose="02000503000000020004" pitchFamily="2" charset="-127"/>
              </a:rPr>
              <a:t>Executive Leadership &amp; Management</a:t>
            </a:r>
          </a:p>
        </p:txBody>
      </p:sp>
      <p:pic>
        <p:nvPicPr>
          <p:cNvPr id="5" name="그림 4">
            <a:extLst>
              <a:ext uri="{FF2B5EF4-FFF2-40B4-BE49-F238E27FC236}">
                <a16:creationId xmlns:a16="http://schemas.microsoft.com/office/drawing/2014/main" id="{96DFEF77-6C2F-817B-180B-2CFFF06F2B5B}"/>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bright="100000"/>
                    </a14:imgEffect>
                  </a14:imgLayer>
                </a14:imgProps>
              </a:ext>
            </a:extLst>
          </a:blip>
          <a:stretch>
            <a:fillRect/>
          </a:stretch>
        </p:blipFill>
        <p:spPr>
          <a:xfrm>
            <a:off x="10929954" y="220102"/>
            <a:ext cx="577972" cy="302889"/>
          </a:xfrm>
          <a:prstGeom prst="rect">
            <a:avLst/>
          </a:prstGeom>
        </p:spPr>
      </p:pic>
      <p:graphicFrame>
        <p:nvGraphicFramePr>
          <p:cNvPr id="7" name="표 6">
            <a:extLst>
              <a:ext uri="{FF2B5EF4-FFF2-40B4-BE49-F238E27FC236}">
                <a16:creationId xmlns:a16="http://schemas.microsoft.com/office/drawing/2014/main" id="{2FCBF3F3-4FE1-36B1-E2F3-05EA037CED7E}"/>
              </a:ext>
            </a:extLst>
          </p:cNvPr>
          <p:cNvGraphicFramePr>
            <a:graphicFrameLocks noGrp="1"/>
          </p:cNvGraphicFramePr>
          <p:nvPr>
            <p:extLst>
              <p:ext uri="{D42A27DB-BD31-4B8C-83A1-F6EECF244321}">
                <p14:modId xmlns:p14="http://schemas.microsoft.com/office/powerpoint/2010/main" val="4163028897"/>
              </p:ext>
            </p:extLst>
          </p:nvPr>
        </p:nvGraphicFramePr>
        <p:xfrm>
          <a:off x="790287" y="908731"/>
          <a:ext cx="10866004" cy="5317038"/>
        </p:xfrm>
        <a:graphic>
          <a:graphicData uri="http://schemas.openxmlformats.org/drawingml/2006/table">
            <a:tbl>
              <a:tblPr>
                <a:effectLst/>
                <a:tableStyleId>{2D5ABB26-0587-4C30-8999-92F81FD0307C}</a:tableStyleId>
              </a:tblPr>
              <a:tblGrid>
                <a:gridCol w="1286403">
                  <a:extLst>
                    <a:ext uri="{9D8B030D-6E8A-4147-A177-3AD203B41FA5}">
                      <a16:colId xmlns:a16="http://schemas.microsoft.com/office/drawing/2014/main" val="2535580596"/>
                    </a:ext>
                  </a:extLst>
                </a:gridCol>
                <a:gridCol w="1286403">
                  <a:extLst>
                    <a:ext uri="{9D8B030D-6E8A-4147-A177-3AD203B41FA5}">
                      <a16:colId xmlns:a16="http://schemas.microsoft.com/office/drawing/2014/main" val="20000"/>
                    </a:ext>
                  </a:extLst>
                </a:gridCol>
                <a:gridCol w="4183920">
                  <a:extLst>
                    <a:ext uri="{9D8B030D-6E8A-4147-A177-3AD203B41FA5}">
                      <a16:colId xmlns:a16="http://schemas.microsoft.com/office/drawing/2014/main" val="20001"/>
                    </a:ext>
                  </a:extLst>
                </a:gridCol>
                <a:gridCol w="4109278">
                  <a:extLst>
                    <a:ext uri="{9D8B030D-6E8A-4147-A177-3AD203B41FA5}">
                      <a16:colId xmlns:a16="http://schemas.microsoft.com/office/drawing/2014/main" val="20002"/>
                    </a:ext>
                  </a:extLst>
                </a:gridCol>
              </a:tblGrid>
              <a:tr h="422188">
                <a:tc>
                  <a:txBody>
                    <a:bodyPr/>
                    <a:lstStyle/>
                    <a:p>
                      <a:pPr marL="0" algn="ctr" defTabSz="914400" rtl="0" eaLnBrk="1" fontAlgn="ctr" latinLnBrk="1" hangingPunct="1">
                        <a:lnSpc>
                          <a:spcPct val="110000"/>
                        </a:lnSpc>
                      </a:pPr>
                      <a:r>
                        <a:rPr lang="en-US" altLang="ko-KR" sz="16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rPr>
                        <a:t>Title</a:t>
                      </a:r>
                      <a:endParaRPr lang="ko-KR" altLang="en-US" sz="16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0" marR="0" marT="0" marB="0" anchor="ctr">
                    <a:lnL w="12700" cap="flat" cmpd="sng" algn="ctr">
                      <a:no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1" hangingPunct="1">
                        <a:lnSpc>
                          <a:spcPct val="110000"/>
                        </a:lnSpc>
                      </a:pPr>
                      <a:r>
                        <a:rPr lang="en-US" altLang="ko-KR" sz="16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rPr>
                        <a:t>Name</a:t>
                      </a:r>
                      <a:endParaRPr lang="ko-KR" altLang="en-US" sz="16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0" marR="7388"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1" hangingPunct="1">
                        <a:lnSpc>
                          <a:spcPct val="110000"/>
                        </a:lnSpc>
                      </a:pPr>
                      <a:r>
                        <a:rPr lang="en-US" altLang="ko-KR" sz="16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rPr>
                        <a:t>Education</a:t>
                      </a:r>
                      <a:endParaRPr lang="ko-KR" altLang="en-US" sz="16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288000" marR="79200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1" hangingPunct="1">
                        <a:lnSpc>
                          <a:spcPct val="110000"/>
                        </a:lnSpc>
                      </a:pPr>
                      <a:r>
                        <a:rPr lang="en-US" altLang="ko-KR" sz="16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rPr>
                        <a:t>Career</a:t>
                      </a:r>
                      <a:endParaRPr lang="ko-KR" altLang="en-US" sz="16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0" marR="0" marT="0" marB="0" anchor="ctr">
                    <a:lnL w="12700" cap="flat" cmpd="sng" algn="ctr">
                      <a:solidFill>
                        <a:schemeClr val="bg1">
                          <a:lumMod val="75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1357789">
                <a:tc>
                  <a:txBody>
                    <a:bodyPr/>
                    <a:lstStyle/>
                    <a:p>
                      <a:pPr marL="0" algn="ctr" defTabSz="914400" rtl="0" eaLnBrk="1" fontAlgn="ctr" latinLnBrk="1" hangingPunct="1">
                        <a:lnSpc>
                          <a:spcPct val="110000"/>
                        </a:lnSpc>
                      </a:pP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CEO</a:t>
                      </a:r>
                      <a:endParaRPr lang="ko-KR" altLang="en-US"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0" marR="72000" marT="0" marB="0" anchor="ctr">
                    <a:lnL w="12700" cap="flat" cmpd="sng" algn="ctr">
                      <a:no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1" hangingPunct="1">
                        <a:lnSpc>
                          <a:spcPct val="110000"/>
                        </a:lnSpc>
                      </a:pP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CHUN HYUK</a:t>
                      </a:r>
                      <a:b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b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LEE</a:t>
                      </a:r>
                      <a:endParaRPr lang="ko-KR" altLang="en-US"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0" marR="7200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177800" indent="-177800" algn="l" defTabSz="914400" rtl="0" eaLnBrk="1" fontAlgn="ctr" latinLnBrk="1" hangingPunct="1">
                        <a:lnSpc>
                          <a:spcPct val="110000"/>
                        </a:lnSpc>
                        <a:buFont typeface="Arial" panose="020B0604020202020204" pitchFamily="34" charset="0"/>
                        <a:buChar char="•"/>
                      </a:pP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B.S. in Chemical Engineering, Seoul National University</a:t>
                      </a:r>
                    </a:p>
                    <a:p>
                      <a:pPr marL="177800" indent="-177800" algn="l" defTabSz="914400" rtl="0" eaLnBrk="1" fontAlgn="ctr" latinLnBrk="1" hangingPunct="1">
                        <a:lnSpc>
                          <a:spcPct val="110000"/>
                        </a:lnSpc>
                        <a:buFont typeface="Arial" panose="020B0604020202020204" pitchFamily="34" charset="0"/>
                        <a:buChar char="•"/>
                      </a:pP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Ph.D. in Chemical Engineering, M.I.T.</a:t>
                      </a:r>
                      <a:endParaRPr lang="ko-KR" altLang="en-US"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288000" marR="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177800" indent="-177800" algn="l" defTabSz="914400" rtl="0" eaLnBrk="1" fontAlgn="ctr" latinLnBrk="1" hangingPunct="1">
                        <a:lnSpc>
                          <a:spcPct val="110000"/>
                        </a:lnSpc>
                        <a:buFont typeface="Arial" panose="020B0604020202020204" pitchFamily="34" charset="0"/>
                        <a:buChar char="•"/>
                      </a:pP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Chairman &amp; CEO, Dongjin </a:t>
                      </a:r>
                      <a:r>
                        <a:rPr lang="en-US" altLang="ko-KR" sz="1400" u="none" strike="noStrike" kern="1200" cap="none" spc="-40" baseline="0" dirty="0" err="1">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Semichem</a:t>
                      </a:r>
                      <a:endPar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p>
                      <a:pPr marL="177800" indent="-177800" algn="l" defTabSz="914400" rtl="0" eaLnBrk="1" fontAlgn="ctr" latinLnBrk="1" hangingPunct="1">
                        <a:lnSpc>
                          <a:spcPct val="110000"/>
                        </a:lnSpc>
                        <a:buFont typeface="Arial" panose="020B0604020202020204" pitchFamily="34" charset="0"/>
                        <a:buChar char="•"/>
                      </a:pP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Chairman, World Class 300 Association</a:t>
                      </a:r>
                    </a:p>
                    <a:p>
                      <a:pPr marL="177800" indent="-177800" algn="l" defTabSz="914400" rtl="0" eaLnBrk="1" fontAlgn="ctr" latinLnBrk="1" hangingPunct="1">
                        <a:lnSpc>
                          <a:spcPct val="110000"/>
                        </a:lnSpc>
                        <a:buFont typeface="Arial" panose="020B0604020202020204" pitchFamily="34" charset="0"/>
                        <a:buChar char="•"/>
                      </a:pP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Vice Chairman, Korea Semiconductor Industry Association (KSIA)</a:t>
                      </a:r>
                    </a:p>
                    <a:p>
                      <a:pPr marL="177800" indent="-177800" algn="l" defTabSz="914400" rtl="0" eaLnBrk="1" fontAlgn="ctr" latinLnBrk="1" hangingPunct="1">
                        <a:lnSpc>
                          <a:spcPct val="110000"/>
                        </a:lnSpc>
                        <a:buFont typeface="Arial" panose="020B0604020202020204" pitchFamily="34" charset="0"/>
                        <a:buChar char="•"/>
                      </a:pP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Board Member (Director), The National Academy of Engineering of Korea (NAEK)</a:t>
                      </a:r>
                      <a:endParaRPr lang="ko-KR" altLang="en-US"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288000" marR="0" marT="0" marB="0" anchor="ctr">
                    <a:lnL w="12700" cap="flat" cmpd="sng" algn="ctr">
                      <a:solidFill>
                        <a:schemeClr val="bg1">
                          <a:lumMod val="75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804553">
                <a:tc>
                  <a:txBody>
                    <a:bodyPr/>
                    <a:lstStyle/>
                    <a:p>
                      <a:pPr marL="0" algn="ctr" defTabSz="914400" rtl="0" eaLnBrk="1" fontAlgn="ctr" latinLnBrk="1" hangingPunct="1">
                        <a:lnSpc>
                          <a:spcPct val="110000"/>
                        </a:lnSpc>
                      </a:pP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President</a:t>
                      </a:r>
                      <a:endParaRPr lang="ko-KR" altLang="en-US"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0" marR="72000" marT="0" marB="0" anchor="ctr">
                    <a:lnL w="12700" cap="flat" cmpd="sng" algn="ctr">
                      <a:no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1" hangingPunct="1">
                        <a:lnSpc>
                          <a:spcPct val="110000"/>
                        </a:lnSpc>
                      </a:pP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SUNG IL</a:t>
                      </a:r>
                      <a:b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b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KIM</a:t>
                      </a:r>
                      <a:endParaRPr lang="ko-KR" altLang="en-US"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0" marR="7200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7800" indent="-177800" algn="l" defTabSz="914400" rtl="0" eaLnBrk="1" fontAlgn="ctr" latinLnBrk="1" hangingPunct="1">
                        <a:lnSpc>
                          <a:spcPct val="110000"/>
                        </a:lnSpc>
                        <a:buFont typeface="Arial" panose="020B0604020202020204" pitchFamily="34" charset="0"/>
                        <a:buChar char="•"/>
                      </a:pP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B.S. in Electronic Engineering, Chung-Ang University</a:t>
                      </a:r>
                      <a:endParaRPr lang="ko-KR" altLang="en-US"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288000" marR="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7800" indent="-177800" algn="l" defTabSz="914400" rtl="0" eaLnBrk="1" fontAlgn="ctr" latinLnBrk="1" hangingPunct="1">
                        <a:lnSpc>
                          <a:spcPct val="110000"/>
                        </a:lnSpc>
                        <a:buFont typeface="Arial" panose="020B0604020202020204" pitchFamily="34" charset="0"/>
                        <a:buChar char="•"/>
                      </a:pP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President &amp; CEO, Dongjin </a:t>
                      </a:r>
                      <a:r>
                        <a:rPr lang="en-US" altLang="ko-KR" sz="1400" u="none" strike="noStrike" kern="1200" cap="none" spc="-40" baseline="0" dirty="0" err="1">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Semichem</a:t>
                      </a:r>
                      <a:endPar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p>
                      <a:pPr marL="177800" indent="-177800" algn="l" defTabSz="914400" rtl="0" eaLnBrk="1" fontAlgn="ctr" latinLnBrk="1" hangingPunct="1">
                        <a:lnSpc>
                          <a:spcPct val="110000"/>
                        </a:lnSpc>
                        <a:buFont typeface="Arial" panose="020B0604020202020204" pitchFamily="34" charset="0"/>
                        <a:buChar char="•"/>
                      </a:pP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Group Leader, Memory Business Division, Samsung Electronics</a:t>
                      </a:r>
                      <a:endParaRPr lang="ko-KR" altLang="en-US"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288000" marR="0" marT="0" marB="0" anchor="ctr">
                    <a:lnL w="12700" cap="flat" cmpd="sng" algn="ctr">
                      <a:solidFill>
                        <a:schemeClr val="bg1">
                          <a:lumMod val="75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804553">
                <a:tc>
                  <a:txBody>
                    <a:bodyPr/>
                    <a:lstStyle/>
                    <a:p>
                      <a:pPr marL="0" algn="ctr" defTabSz="914400" rtl="0" eaLnBrk="1" fontAlgn="ctr" latinLnBrk="1" hangingPunct="1">
                        <a:lnSpc>
                          <a:spcPct val="110000"/>
                        </a:lnSpc>
                      </a:pP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President</a:t>
                      </a:r>
                      <a:endParaRPr lang="ko-KR" altLang="en-US"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0" marR="72000" marT="0" marB="0" anchor="ctr">
                    <a:lnL w="12700" cap="flat" cmpd="sng" algn="ctr">
                      <a:no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1" hangingPunct="1">
                        <a:lnSpc>
                          <a:spcPct val="110000"/>
                        </a:lnSpc>
                      </a:pP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JAE HYUN</a:t>
                      </a:r>
                      <a:b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b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KIM</a:t>
                      </a:r>
                      <a:endParaRPr lang="ko-KR" altLang="en-US"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0" marR="7200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177800" indent="-177800" algn="l" defTabSz="914400" rtl="0" eaLnBrk="1" fontAlgn="ctr" latinLnBrk="1" hangingPunct="1">
                        <a:lnSpc>
                          <a:spcPct val="110000"/>
                        </a:lnSpc>
                        <a:buFont typeface="Arial" panose="020B0604020202020204" pitchFamily="34" charset="0"/>
                        <a:buChar char="•"/>
                      </a:pP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M.S. in Fiber &amp; Polymer Engineering, Seoul National University</a:t>
                      </a:r>
                    </a:p>
                    <a:p>
                      <a:pPr marL="177800" indent="-177800" algn="l" defTabSz="914400" rtl="0" eaLnBrk="1" fontAlgn="ctr" latinLnBrk="1" hangingPunct="1">
                        <a:lnSpc>
                          <a:spcPct val="110000"/>
                        </a:lnSpc>
                        <a:buFont typeface="Arial" panose="020B0604020202020204" pitchFamily="34" charset="0"/>
                        <a:buChar char="•"/>
                      </a:pP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Ph.D. in Polymer Science and Engineering, University of Massachusetts Amherst</a:t>
                      </a:r>
                      <a:endParaRPr lang="ko-KR" altLang="en-US"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288000" marR="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177800" indent="-177800" algn="l" defTabSz="914400" rtl="0" eaLnBrk="1" fontAlgn="ctr" latinLnBrk="1" hangingPunct="1">
                        <a:lnSpc>
                          <a:spcPct val="110000"/>
                        </a:lnSpc>
                        <a:buFont typeface="Arial" panose="020B0604020202020204" pitchFamily="34" charset="0"/>
                        <a:buChar char="•"/>
                      </a:pP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President, Dongjin </a:t>
                      </a:r>
                      <a:r>
                        <a:rPr lang="en-US" altLang="ko-KR" sz="1400" u="none" strike="noStrike" kern="1200" cap="none" spc="-40" baseline="0" dirty="0" err="1">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Semichem</a:t>
                      </a:r>
                      <a:endParaRPr lang="ko-KR" altLang="en-US"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288000" marR="0" marT="0" marB="0" anchor="ctr">
                    <a:lnL w="12700" cap="flat" cmpd="sng" algn="ctr">
                      <a:solidFill>
                        <a:schemeClr val="bg1">
                          <a:lumMod val="75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0"/>
                  </a:ext>
                </a:extLst>
              </a:tr>
              <a:tr h="804553">
                <a:tc>
                  <a:txBody>
                    <a:bodyPr/>
                    <a:lstStyle/>
                    <a:p>
                      <a:pPr marL="0" algn="ctr" defTabSz="914400" rtl="0" eaLnBrk="1" fontAlgn="ctr" latinLnBrk="1" hangingPunct="1">
                        <a:lnSpc>
                          <a:spcPct val="110000"/>
                        </a:lnSpc>
                      </a:pP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Independent</a:t>
                      </a:r>
                      <a:b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b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Director</a:t>
                      </a:r>
                      <a:endParaRPr lang="ko-KR" altLang="en-US"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0" marR="72000" marT="0" marB="0" anchor="ctr">
                    <a:lnL w="12700" cap="flat" cmpd="sng" algn="ctr">
                      <a:no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1" hangingPunct="1">
                        <a:lnSpc>
                          <a:spcPct val="110000"/>
                        </a:lnSpc>
                      </a:pP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SEUNG JONG LEE</a:t>
                      </a:r>
                      <a:endParaRPr lang="ko-KR" altLang="en-US"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0" marR="7200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7800" indent="-177800" algn="l" defTabSz="914400" rtl="0" eaLnBrk="1" fontAlgn="ctr" latinLnBrk="1" hangingPunct="1">
                        <a:lnSpc>
                          <a:spcPct val="110000"/>
                        </a:lnSpc>
                        <a:buFont typeface="Arial" panose="020B0604020202020204" pitchFamily="34" charset="0"/>
                        <a:buChar char="•"/>
                      </a:pP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B.S. in Chemical Engineering, Seoul National University</a:t>
                      </a:r>
                    </a:p>
                    <a:p>
                      <a:pPr marL="177800" indent="-177800" algn="l" defTabSz="914400" rtl="0" eaLnBrk="1" fontAlgn="ctr" latinLnBrk="1" hangingPunct="1">
                        <a:lnSpc>
                          <a:spcPct val="110000"/>
                        </a:lnSpc>
                        <a:buFont typeface="Arial" panose="020B0604020202020204" pitchFamily="34" charset="0"/>
                        <a:buChar char="•"/>
                      </a:pP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Ph.D. in Chemical Engineering, University of Delaware</a:t>
                      </a:r>
                      <a:endParaRPr lang="ko-KR" altLang="en-US"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288000" marR="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7800" indent="-177800" algn="l" defTabSz="914400" rtl="0" eaLnBrk="1" fontAlgn="ctr" latinLnBrk="1" hangingPunct="1">
                        <a:lnSpc>
                          <a:spcPct val="110000"/>
                        </a:lnSpc>
                        <a:buFont typeface="Arial" panose="020B0604020202020204" pitchFamily="34" charset="0"/>
                        <a:buChar char="•"/>
                      </a:pP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Professor Emeritus, School of Chemical and Biological Engineering, Seoul National University</a:t>
                      </a:r>
                    </a:p>
                    <a:p>
                      <a:pPr marL="177800" indent="-177800" algn="l" defTabSz="914400" rtl="0" eaLnBrk="1" fontAlgn="ctr" latinLnBrk="1" hangingPunct="1">
                        <a:lnSpc>
                          <a:spcPct val="110000"/>
                        </a:lnSpc>
                        <a:buFont typeface="Arial" panose="020B0604020202020204" pitchFamily="34" charset="0"/>
                        <a:buChar char="•"/>
                      </a:pP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Director, KDB Nanum Foundation</a:t>
                      </a:r>
                      <a:endParaRPr lang="ko-KR" altLang="en-US"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288000" marR="0" marT="0" marB="0" anchor="ctr">
                    <a:lnL w="12700" cap="flat" cmpd="sng" algn="ctr">
                      <a:solidFill>
                        <a:schemeClr val="bg1">
                          <a:lumMod val="75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2954059"/>
                  </a:ext>
                </a:extLst>
              </a:tr>
              <a:tr h="804553">
                <a:tc>
                  <a:txBody>
                    <a:bodyPr/>
                    <a:lstStyle/>
                    <a:p>
                      <a:pPr marL="0" algn="ctr" defTabSz="914400" rtl="0" eaLnBrk="1" fontAlgn="ctr" latinLnBrk="1" hangingPunct="1">
                        <a:lnSpc>
                          <a:spcPct val="110000"/>
                        </a:lnSpc>
                      </a:pP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Standing</a:t>
                      </a:r>
                      <a:b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b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Auditor</a:t>
                      </a:r>
                      <a:endParaRPr lang="ko-KR" altLang="en-US"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0" marR="72000" marT="0" marB="0" anchor="ctr">
                    <a:lnL w="12700" cap="flat" cmpd="sng" algn="ctr">
                      <a:no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1" hangingPunct="1">
                        <a:lnSpc>
                          <a:spcPct val="110000"/>
                        </a:lnSpc>
                      </a:pP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MYUNG JAE CHO</a:t>
                      </a:r>
                      <a:endParaRPr lang="ko-KR" altLang="en-US"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0" marR="7200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177800" indent="-177800" algn="l" defTabSz="914400" rtl="0" eaLnBrk="1" fontAlgn="ctr" latinLnBrk="1" hangingPunct="1">
                        <a:lnSpc>
                          <a:spcPct val="110000"/>
                        </a:lnSpc>
                        <a:buFont typeface="Arial" panose="020B0604020202020204" pitchFamily="34" charset="0"/>
                        <a:buChar char="•"/>
                      </a:pP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B.A. in Business / Commerce, College of Commerce, Seoul National University</a:t>
                      </a:r>
                    </a:p>
                  </a:txBody>
                  <a:tcPr marL="288000" marR="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177800" indent="-177800" algn="l" defTabSz="914400" rtl="0" eaLnBrk="1" fontAlgn="ctr" latinLnBrk="1" hangingPunct="1">
                        <a:lnSpc>
                          <a:spcPct val="110000"/>
                        </a:lnSpc>
                        <a:buFont typeface="Arial" panose="020B0604020202020204" pitchFamily="34" charset="0"/>
                        <a:buChar char="•"/>
                      </a:pP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Former CEO / Representative Director, LG Household &amp; Health Care</a:t>
                      </a:r>
                    </a:p>
                    <a:p>
                      <a:pPr marL="177800" indent="-177800" algn="l" defTabSz="914400" rtl="0" eaLnBrk="1" fontAlgn="ctr" latinLnBrk="1" hangingPunct="1">
                        <a:lnSpc>
                          <a:spcPct val="110000"/>
                        </a:lnSpc>
                        <a:buFont typeface="Arial" panose="020B0604020202020204" pitchFamily="34" charset="0"/>
                        <a:buChar char="•"/>
                      </a:pPr>
                      <a:r>
                        <a:rPr lang="en-US" altLang="ko-KR"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Chairman of the Board, LG Miso Microfinance</a:t>
                      </a:r>
                      <a:endParaRPr lang="ko-KR" altLang="en-US" sz="14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288000" marR="0" marT="0" marB="0" anchor="ctr">
                    <a:lnL w="12700" cap="flat" cmpd="sng" algn="ctr">
                      <a:solidFill>
                        <a:schemeClr val="bg1">
                          <a:lumMod val="75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2"/>
                  </a:ext>
                </a:extLst>
              </a:tr>
            </a:tbl>
          </a:graphicData>
        </a:graphic>
      </p:graphicFrame>
      <p:sp>
        <p:nvSpPr>
          <p:cNvPr id="8" name="슬라이드 번호 개체 틀 5">
            <a:extLst>
              <a:ext uri="{FF2B5EF4-FFF2-40B4-BE49-F238E27FC236}">
                <a16:creationId xmlns:a16="http://schemas.microsoft.com/office/drawing/2014/main" id="{8C621B46-D384-18F5-9904-7E4CC9356ADB}"/>
              </a:ext>
            </a:extLst>
          </p:cNvPr>
          <p:cNvSpPr txBox="1">
            <a:spLocks/>
          </p:cNvSpPr>
          <p:nvPr/>
        </p:nvSpPr>
        <p:spPr>
          <a:xfrm>
            <a:off x="695325" y="6392088"/>
            <a:ext cx="2124299" cy="276999"/>
          </a:xfrm>
          <a:prstGeom prst="rect">
            <a:avLst/>
          </a:prstGeom>
        </p:spPr>
        <p:txBody>
          <a:bodyPr wrap="none">
            <a:spAutoFit/>
          </a:bodyPr>
          <a:lstStyle>
            <a:defPPr>
              <a:defRPr lang="ko-KR"/>
            </a:defPPr>
            <a:lvl1pPr marL="0" algn="r" defTabSz="914400" rtl="0" eaLnBrk="1" latinLnBrk="1" hangingPunct="1">
              <a:defRPr sz="1200" kern="1200">
                <a:solidFill>
                  <a:schemeClr val="tx1">
                    <a:lumMod val="50000"/>
                    <a:lumOff val="50000"/>
                  </a:schemeClr>
                </a:solidFill>
                <a:latin typeface="+mn-ea"/>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l"/>
            <a:fld id="{C4C4C93A-0052-4C0A-AFCD-69C966F821AE}" type="slidenum">
              <a:rPr lang="ko-KR" altLang="en-US" smtClean="0">
                <a:latin typeface="+mj-ea"/>
                <a:ea typeface="+mj-ea"/>
              </a:rPr>
              <a:pPr algn="l"/>
              <a:t>27</a:t>
            </a:fld>
            <a:r>
              <a:rPr lang="ko-KR" altLang="en-US" dirty="0">
                <a:latin typeface="+mj-ea"/>
                <a:ea typeface="+mj-ea"/>
              </a:rPr>
              <a:t>   </a:t>
            </a:r>
            <a:r>
              <a:rPr lang="en-US" altLang="ko-KR" dirty="0"/>
              <a:t>2026 Investor Relations </a:t>
            </a:r>
            <a:endParaRPr lang="ko-KR" altLang="en-US" dirty="0"/>
          </a:p>
        </p:txBody>
      </p:sp>
    </p:spTree>
    <p:extLst>
      <p:ext uri="{BB962C8B-B14F-4D97-AF65-F5344CB8AC3E}">
        <p14:creationId xmlns:p14="http://schemas.microsoft.com/office/powerpoint/2010/main" val="27633047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그룹 2">
            <a:extLst>
              <a:ext uri="{FF2B5EF4-FFF2-40B4-BE49-F238E27FC236}">
                <a16:creationId xmlns:a16="http://schemas.microsoft.com/office/drawing/2014/main" id="{BDFB2B2F-D65D-36D4-2F71-CBA5AD7D6B6B}"/>
              </a:ext>
            </a:extLst>
          </p:cNvPr>
          <p:cNvGrpSpPr/>
          <p:nvPr/>
        </p:nvGrpSpPr>
        <p:grpSpPr>
          <a:xfrm>
            <a:off x="1701812" y="162604"/>
            <a:ext cx="8762988" cy="6695397"/>
            <a:chOff x="1701812" y="162604"/>
            <a:chExt cx="8762988" cy="6695397"/>
          </a:xfrm>
        </p:grpSpPr>
        <p:sp>
          <p:nvSpPr>
            <p:cNvPr id="4" name="자유형: 도형 3">
              <a:extLst>
                <a:ext uri="{FF2B5EF4-FFF2-40B4-BE49-F238E27FC236}">
                  <a16:creationId xmlns:a16="http://schemas.microsoft.com/office/drawing/2014/main" id="{9A815951-7349-0463-D751-B6E96AB12749}"/>
                </a:ext>
              </a:extLst>
            </p:cNvPr>
            <p:cNvSpPr/>
            <p:nvPr/>
          </p:nvSpPr>
          <p:spPr>
            <a:xfrm>
              <a:off x="1701812" y="162604"/>
              <a:ext cx="8762988" cy="6695397"/>
            </a:xfrm>
            <a:custGeom>
              <a:avLst/>
              <a:gdLst>
                <a:gd name="connsiteX0" fmla="*/ 1843890 w 8762988"/>
                <a:gd name="connsiteY0" fmla="*/ 0 h 6695397"/>
                <a:gd name="connsiteX1" fmla="*/ 6919098 w 8762988"/>
                <a:gd name="connsiteY1" fmla="*/ 0 h 6695397"/>
                <a:gd name="connsiteX2" fmla="*/ 7003012 w 8762988"/>
                <a:gd name="connsiteY2" fmla="*/ 59672 h 6695397"/>
                <a:gd name="connsiteX3" fmla="*/ 8762988 w 8762988"/>
                <a:gd name="connsiteY3" fmla="*/ 3570718 h 6695397"/>
                <a:gd name="connsiteX4" fmla="*/ 7488955 w 8762988"/>
                <a:gd name="connsiteY4" fmla="*/ 6659597 h 6695397"/>
                <a:gd name="connsiteX5" fmla="*/ 7451517 w 8762988"/>
                <a:gd name="connsiteY5" fmla="*/ 6695397 h 6695397"/>
                <a:gd name="connsiteX6" fmla="*/ 1311471 w 8762988"/>
                <a:gd name="connsiteY6" fmla="*/ 6695397 h 6695397"/>
                <a:gd name="connsiteX7" fmla="*/ 1274033 w 8762988"/>
                <a:gd name="connsiteY7" fmla="*/ 6659597 h 6695397"/>
                <a:gd name="connsiteX8" fmla="*/ 0 w 8762988"/>
                <a:gd name="connsiteY8" fmla="*/ 3570718 h 6695397"/>
                <a:gd name="connsiteX9" fmla="*/ 1759977 w 8762988"/>
                <a:gd name="connsiteY9" fmla="*/ 59672 h 6695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762988" h="6695397">
                  <a:moveTo>
                    <a:pt x="1843890" y="0"/>
                  </a:moveTo>
                  <a:lnTo>
                    <a:pt x="6919098" y="0"/>
                  </a:lnTo>
                  <a:lnTo>
                    <a:pt x="7003012" y="59672"/>
                  </a:lnTo>
                  <a:cubicBezTo>
                    <a:pt x="8071426" y="858691"/>
                    <a:pt x="8762988" y="2133943"/>
                    <a:pt x="8762988" y="3570718"/>
                  </a:cubicBezTo>
                  <a:cubicBezTo>
                    <a:pt x="8762988" y="4775908"/>
                    <a:pt x="8276397" y="5867449"/>
                    <a:pt x="7488955" y="6659597"/>
                  </a:cubicBezTo>
                  <a:lnTo>
                    <a:pt x="7451517" y="6695397"/>
                  </a:lnTo>
                  <a:lnTo>
                    <a:pt x="1311471" y="6695397"/>
                  </a:lnTo>
                  <a:lnTo>
                    <a:pt x="1274033" y="6659597"/>
                  </a:lnTo>
                  <a:cubicBezTo>
                    <a:pt x="486593" y="5867449"/>
                    <a:pt x="0" y="4775908"/>
                    <a:pt x="0" y="3570718"/>
                  </a:cubicBezTo>
                  <a:cubicBezTo>
                    <a:pt x="0" y="2133943"/>
                    <a:pt x="691563" y="858691"/>
                    <a:pt x="1759977" y="59672"/>
                  </a:cubicBezTo>
                  <a:close/>
                </a:path>
              </a:pathLst>
            </a:cu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5" name="타원 4">
              <a:extLst>
                <a:ext uri="{FF2B5EF4-FFF2-40B4-BE49-F238E27FC236}">
                  <a16:creationId xmlns:a16="http://schemas.microsoft.com/office/drawing/2014/main" id="{04209D2F-1542-8E0C-EC70-2D6419D19EDB}"/>
                </a:ext>
              </a:extLst>
            </p:cNvPr>
            <p:cNvSpPr/>
            <p:nvPr/>
          </p:nvSpPr>
          <p:spPr>
            <a:xfrm>
              <a:off x="3379575" y="1029590"/>
              <a:ext cx="5407462" cy="5407462"/>
            </a:xfrm>
            <a:prstGeom prst="ellipse">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grpSp>
      <p:sp>
        <p:nvSpPr>
          <p:cNvPr id="6" name="직사각형 5">
            <a:extLst>
              <a:ext uri="{FF2B5EF4-FFF2-40B4-BE49-F238E27FC236}">
                <a16:creationId xmlns:a16="http://schemas.microsoft.com/office/drawing/2014/main" id="{B70A8049-ADB4-237F-61C7-F25AE49A62ED}"/>
              </a:ext>
            </a:extLst>
          </p:cNvPr>
          <p:cNvSpPr/>
          <p:nvPr/>
        </p:nvSpPr>
        <p:spPr>
          <a:xfrm>
            <a:off x="643622" y="1487244"/>
            <a:ext cx="2599910" cy="449132"/>
          </a:xfrm>
          <a:prstGeom prst="rect">
            <a:avLst/>
          </a:prstGeom>
          <a:solidFill>
            <a:srgbClr val="123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7" name="직사각형 6">
            <a:extLst>
              <a:ext uri="{FF2B5EF4-FFF2-40B4-BE49-F238E27FC236}">
                <a16:creationId xmlns:a16="http://schemas.microsoft.com/office/drawing/2014/main" id="{C2FA8805-BB33-85A9-A478-1699610BCA0F}"/>
              </a:ext>
            </a:extLst>
          </p:cNvPr>
          <p:cNvSpPr/>
          <p:nvPr/>
        </p:nvSpPr>
        <p:spPr>
          <a:xfrm flipV="1">
            <a:off x="0" y="1"/>
            <a:ext cx="12192000" cy="67511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10" name="직사각형 9">
            <a:extLst>
              <a:ext uri="{FF2B5EF4-FFF2-40B4-BE49-F238E27FC236}">
                <a16:creationId xmlns:a16="http://schemas.microsoft.com/office/drawing/2014/main" id="{DED152C6-704B-AFAD-4B27-C64AD00D3B51}"/>
              </a:ext>
            </a:extLst>
          </p:cNvPr>
          <p:cNvSpPr/>
          <p:nvPr/>
        </p:nvSpPr>
        <p:spPr>
          <a:xfrm>
            <a:off x="584248" y="111153"/>
            <a:ext cx="4570803" cy="492443"/>
          </a:xfrm>
          <a:prstGeom prst="rect">
            <a:avLst/>
          </a:prstGeom>
        </p:spPr>
        <p:txBody>
          <a:bodyPr wrap="none">
            <a:spAutoFit/>
          </a:bodyPr>
          <a:lstStyle/>
          <a:p>
            <a:pPr>
              <a:defRPr/>
            </a:pPr>
            <a:r>
              <a:rPr lang="en-US" altLang="ko-KR" sz="2600" spc="-40" dirty="0">
                <a:solidFill>
                  <a:prstClr val="white"/>
                </a:solidFill>
                <a:latin typeface="Pretendard ExtraBold" panose="02000903000000020004" pitchFamily="2" charset="-127"/>
                <a:ea typeface="Pretendard ExtraBold" panose="02000903000000020004" pitchFamily="2" charset="-127"/>
                <a:cs typeface="Pretendard ExtraBold" panose="02000903000000020004" pitchFamily="2" charset="-127"/>
              </a:rPr>
              <a:t>ESG Management Overview </a:t>
            </a:r>
          </a:p>
        </p:txBody>
      </p:sp>
      <p:sp>
        <p:nvSpPr>
          <p:cNvPr id="11" name="object 9">
            <a:extLst>
              <a:ext uri="{FF2B5EF4-FFF2-40B4-BE49-F238E27FC236}">
                <a16:creationId xmlns:a16="http://schemas.microsoft.com/office/drawing/2014/main" id="{E1B1CF26-B722-3EA6-DFBD-BCAEF2EA5E43}"/>
              </a:ext>
            </a:extLst>
          </p:cNvPr>
          <p:cNvSpPr txBox="1"/>
          <p:nvPr/>
        </p:nvSpPr>
        <p:spPr>
          <a:xfrm>
            <a:off x="721849" y="1548637"/>
            <a:ext cx="3708506" cy="1367041"/>
          </a:xfrm>
          <a:prstGeom prst="rect">
            <a:avLst/>
          </a:prstGeom>
        </p:spPr>
        <p:txBody>
          <a:bodyPr vert="horz" wrap="square" lIns="0" tIns="12700" rIns="0" bIns="0" rtlCol="0">
            <a:spAutoFit/>
          </a:bodyPr>
          <a:lstStyle/>
          <a:p>
            <a:pPr marL="12700" marR="5080" lvl="0">
              <a:spcAft>
                <a:spcPts val="600"/>
              </a:spcAft>
              <a:defRPr/>
            </a:pPr>
            <a:r>
              <a:rPr lang="en-US" sz="2000" spc="-100" dirty="0">
                <a:solidFill>
                  <a:prstClr val="white"/>
                </a:solidFill>
                <a:latin typeface="Pretendard" panose="02000503000000020004" pitchFamily="2" charset="-127"/>
                <a:ea typeface="Pretendard" panose="02000503000000020004" pitchFamily="2" charset="-127"/>
              </a:rPr>
              <a:t>For Sustainable Growth </a:t>
            </a:r>
            <a:endParaRPr lang="en-US" sz="1200" spc="-100" dirty="0">
              <a:solidFill>
                <a:prstClr val="white"/>
              </a:solidFill>
              <a:latin typeface="Pretendard" panose="02000503000000020004" pitchFamily="2" charset="-127"/>
              <a:ea typeface="Pretendard" panose="02000503000000020004" pitchFamily="2" charset="-127"/>
            </a:endParaRPr>
          </a:p>
          <a:p>
            <a:pPr marL="12700" marR="5080" lvl="0">
              <a:spcAft>
                <a:spcPts val="600"/>
              </a:spcAft>
              <a:defRPr/>
            </a:pPr>
            <a:r>
              <a:rPr lang="en-US" sz="900" spc="-100" dirty="0">
                <a:solidFill>
                  <a:prstClr val="white"/>
                </a:solidFill>
                <a:latin typeface="Pretendard" panose="02000503000000020004" pitchFamily="2" charset="-127"/>
                <a:ea typeface="Pretendard" panose="02000503000000020004" pitchFamily="2" charset="-127"/>
              </a:rPr>
              <a:t> </a:t>
            </a:r>
            <a:br>
              <a:rPr lang="en-US" sz="2000" spc="-100" dirty="0">
                <a:solidFill>
                  <a:prstClr val="white"/>
                </a:solidFill>
                <a:latin typeface="Pretendard" panose="02000503000000020004" pitchFamily="2" charset="-127"/>
                <a:ea typeface="Pretendard" panose="02000503000000020004" pitchFamily="2" charset="-127"/>
              </a:rPr>
            </a:br>
            <a:r>
              <a:rPr lang="en-US" spc="-100" dirty="0">
                <a:solidFill>
                  <a:srgbClr val="123885"/>
                </a:solidFill>
                <a:latin typeface="Pretendard SemiBold" panose="02000703000000020004" pitchFamily="2" charset="-127"/>
                <a:ea typeface="Pretendard SemiBold" panose="02000703000000020004" pitchFamily="2" charset="-127"/>
              </a:rPr>
              <a:t>Practicing Management Focused on </a:t>
            </a:r>
            <a:br>
              <a:rPr lang="en-US" spc="-100" dirty="0">
                <a:solidFill>
                  <a:srgbClr val="123885"/>
                </a:solidFill>
                <a:latin typeface="Pretendard SemiBold" panose="02000703000000020004" pitchFamily="2" charset="-127"/>
                <a:ea typeface="Pretendard SemiBold" panose="02000703000000020004" pitchFamily="2" charset="-127"/>
              </a:rPr>
            </a:br>
            <a:r>
              <a:rPr lang="en-US" spc="-100" dirty="0">
                <a:solidFill>
                  <a:srgbClr val="123885"/>
                </a:solidFill>
                <a:latin typeface="Pretendard SemiBold" panose="02000703000000020004" pitchFamily="2" charset="-127"/>
                <a:ea typeface="Pretendard SemiBold" panose="02000703000000020004" pitchFamily="2" charset="-127"/>
              </a:rPr>
              <a:t>Eco-Friendliness, Social Responsibility, and Transparent Governance</a:t>
            </a:r>
            <a:endParaRPr kumimoji="0" sz="2000" b="0" i="0" u="none" strike="noStrike" kern="1200" cap="none" spc="-100" normalizeH="0" baseline="0" noProof="0" dirty="0">
              <a:ln>
                <a:noFill/>
              </a:ln>
              <a:solidFill>
                <a:srgbClr val="123885"/>
              </a:solidFill>
              <a:effectLst/>
              <a:uLnTx/>
              <a:uFillTx/>
              <a:latin typeface="Pretendard SemiBold" panose="02000703000000020004" pitchFamily="2" charset="-127"/>
              <a:ea typeface="Pretendard SemiBold" panose="02000703000000020004" pitchFamily="2" charset="-127"/>
              <a:cs typeface="+mn-cs"/>
            </a:endParaRPr>
          </a:p>
        </p:txBody>
      </p:sp>
      <p:pic>
        <p:nvPicPr>
          <p:cNvPr id="12" name="그림 11">
            <a:extLst>
              <a:ext uri="{FF2B5EF4-FFF2-40B4-BE49-F238E27FC236}">
                <a16:creationId xmlns:a16="http://schemas.microsoft.com/office/drawing/2014/main" id="{32B621CD-9B31-E0C6-C74A-2CF878F7A345}"/>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bright="100000"/>
                    </a14:imgEffect>
                  </a14:imgLayer>
                </a14:imgProps>
              </a:ext>
            </a:extLst>
          </a:blip>
          <a:stretch>
            <a:fillRect/>
          </a:stretch>
        </p:blipFill>
        <p:spPr>
          <a:xfrm>
            <a:off x="10929954" y="220102"/>
            <a:ext cx="577972" cy="302889"/>
          </a:xfrm>
          <a:prstGeom prst="rect">
            <a:avLst/>
          </a:prstGeom>
        </p:spPr>
      </p:pic>
      <p:sp>
        <p:nvSpPr>
          <p:cNvPr id="13" name="object 17">
            <a:extLst>
              <a:ext uri="{FF2B5EF4-FFF2-40B4-BE49-F238E27FC236}">
                <a16:creationId xmlns:a16="http://schemas.microsoft.com/office/drawing/2014/main" id="{BF0B0194-8067-1187-D330-3008485BD18E}"/>
              </a:ext>
            </a:extLst>
          </p:cNvPr>
          <p:cNvSpPr txBox="1"/>
          <p:nvPr/>
        </p:nvSpPr>
        <p:spPr>
          <a:xfrm>
            <a:off x="8922715" y="1754518"/>
            <a:ext cx="2542616" cy="2433680"/>
          </a:xfrm>
          <a:prstGeom prst="rect">
            <a:avLst/>
          </a:prstGeom>
        </p:spPr>
        <p:txBody>
          <a:bodyPr vert="horz" wrap="square" lIns="0" tIns="78740" rIns="0" bIns="0" rtlCol="0">
            <a:spAutoFit/>
          </a:bodyPr>
          <a:lstStyle/>
          <a:p>
            <a:pPr marL="185738" indent="-185738" latinLnBrk="0">
              <a:lnSpc>
                <a:spcPct val="110000"/>
              </a:lnSpc>
              <a:buFont typeface="Wingdings" panose="05000000000000000000" pitchFamily="2" charset="2"/>
              <a:buChar char="§"/>
              <a:defRPr/>
            </a:pPr>
            <a:r>
              <a:rPr lang="en-US" sz="1400" spc="-60" dirty="0">
                <a:solidFill>
                  <a:srgbClr val="6D6E71"/>
                </a:solidFill>
                <a:latin typeface="Pretendard" panose="02000503000000020004" pitchFamily="2" charset="-127"/>
                <a:ea typeface="Pretendard" panose="02000503000000020004" pitchFamily="2" charset="-127"/>
              </a:rPr>
              <a:t>Elimination of Hazardous Substances at Source</a:t>
            </a:r>
          </a:p>
          <a:p>
            <a:pPr marL="185738" indent="-185738" latinLnBrk="0">
              <a:lnSpc>
                <a:spcPct val="110000"/>
              </a:lnSpc>
              <a:buFont typeface="Wingdings" panose="05000000000000000000" pitchFamily="2" charset="2"/>
              <a:buChar char="§"/>
              <a:defRPr/>
            </a:pPr>
            <a:r>
              <a:rPr lang="en-US" sz="1400" spc="-60" dirty="0">
                <a:solidFill>
                  <a:srgbClr val="6D6E71"/>
                </a:solidFill>
                <a:latin typeface="Pretendard" panose="02000503000000020004" pitchFamily="2" charset="-127"/>
                <a:ea typeface="Pretendard" panose="02000503000000020004" pitchFamily="2" charset="-127"/>
              </a:rPr>
              <a:t>Minimizing Operational Environmental Impact</a:t>
            </a:r>
          </a:p>
          <a:p>
            <a:pPr marL="185738" indent="-185738" latinLnBrk="0">
              <a:lnSpc>
                <a:spcPct val="110000"/>
              </a:lnSpc>
              <a:buFont typeface="Wingdings" panose="05000000000000000000" pitchFamily="2" charset="2"/>
              <a:buChar char="§"/>
              <a:defRPr/>
            </a:pPr>
            <a:r>
              <a:rPr lang="en-US" sz="1400" spc="-60" dirty="0">
                <a:solidFill>
                  <a:srgbClr val="6D6E71"/>
                </a:solidFill>
                <a:latin typeface="Pretendard" panose="02000503000000020004" pitchFamily="2" charset="-127"/>
                <a:ea typeface="Pretendard" panose="02000503000000020004" pitchFamily="2" charset="-127"/>
              </a:rPr>
              <a:t>Pollutant &amp; Emission Control</a:t>
            </a:r>
          </a:p>
          <a:p>
            <a:pPr marL="185738" indent="-185738" latinLnBrk="0">
              <a:lnSpc>
                <a:spcPct val="110000"/>
              </a:lnSpc>
              <a:buFont typeface="Wingdings" panose="05000000000000000000" pitchFamily="2" charset="2"/>
              <a:buChar char="§"/>
              <a:defRPr/>
            </a:pPr>
            <a:r>
              <a:rPr lang="en-US" sz="1400" spc="-60" dirty="0">
                <a:solidFill>
                  <a:srgbClr val="6D6E71"/>
                </a:solidFill>
                <a:latin typeface="Pretendard" panose="02000503000000020004" pitchFamily="2" charset="-127"/>
                <a:ea typeface="Pretendard" panose="02000503000000020004" pitchFamily="2" charset="-127"/>
              </a:rPr>
              <a:t>Waste Recycling &amp; Reuse</a:t>
            </a:r>
          </a:p>
          <a:p>
            <a:pPr marL="185738" indent="-185738" latinLnBrk="0">
              <a:lnSpc>
                <a:spcPct val="110000"/>
              </a:lnSpc>
              <a:buFont typeface="Wingdings" panose="05000000000000000000" pitchFamily="2" charset="2"/>
              <a:buChar char="§"/>
              <a:defRPr/>
            </a:pPr>
            <a:r>
              <a:rPr lang="en-US" sz="1400" spc="-60" dirty="0">
                <a:solidFill>
                  <a:srgbClr val="6D6E71"/>
                </a:solidFill>
                <a:latin typeface="Pretendard" panose="02000503000000020004" pitchFamily="2" charset="-127"/>
                <a:ea typeface="Pretendard" panose="02000503000000020004" pitchFamily="2" charset="-127"/>
              </a:rPr>
              <a:t>Enterprise-Wide Energy &amp; GHG Management</a:t>
            </a:r>
          </a:p>
          <a:p>
            <a:pPr marL="185738" indent="-185738" latinLnBrk="0">
              <a:lnSpc>
                <a:spcPct val="110000"/>
              </a:lnSpc>
              <a:buFont typeface="Wingdings" panose="05000000000000000000" pitchFamily="2" charset="2"/>
              <a:buChar char="§"/>
              <a:defRPr/>
            </a:pPr>
            <a:r>
              <a:rPr lang="en-US" sz="1400" spc="-60" dirty="0">
                <a:solidFill>
                  <a:srgbClr val="6D6E71"/>
                </a:solidFill>
                <a:latin typeface="Pretendard" panose="02000503000000020004" pitchFamily="2" charset="-127"/>
                <a:ea typeface="Pretendard" panose="02000503000000020004" pitchFamily="2" charset="-127"/>
              </a:rPr>
              <a:t>Eco-Friendly &amp; Sustainable Manufacturing</a:t>
            </a:r>
            <a:endParaRPr lang="ko-KR" altLang="en-US" sz="1400" spc="-60" dirty="0">
              <a:solidFill>
                <a:srgbClr val="6D6E71"/>
              </a:solidFill>
              <a:latin typeface="Pretendard" panose="02000503000000020004" pitchFamily="2" charset="-127"/>
              <a:ea typeface="Pretendard" panose="02000503000000020004" pitchFamily="2" charset="-127"/>
            </a:endParaRPr>
          </a:p>
        </p:txBody>
      </p:sp>
      <p:sp>
        <p:nvSpPr>
          <p:cNvPr id="14" name="object 19">
            <a:extLst>
              <a:ext uri="{FF2B5EF4-FFF2-40B4-BE49-F238E27FC236}">
                <a16:creationId xmlns:a16="http://schemas.microsoft.com/office/drawing/2014/main" id="{5E0FC944-C1AB-EC8B-F6EC-79D35FD06913}"/>
              </a:ext>
            </a:extLst>
          </p:cNvPr>
          <p:cNvSpPr txBox="1"/>
          <p:nvPr/>
        </p:nvSpPr>
        <p:spPr>
          <a:xfrm>
            <a:off x="8844331" y="1290603"/>
            <a:ext cx="3058136" cy="530970"/>
          </a:xfrm>
          <a:prstGeom prst="rect">
            <a:avLst/>
          </a:prstGeom>
        </p:spPr>
        <p:txBody>
          <a:bodyPr vert="horz" wrap="none" lIns="36000" tIns="36000" rIns="36000" bIns="36000" rtlCol="0" anchor="b">
            <a:spAutoFit/>
          </a:bodyPr>
          <a:lstStyle/>
          <a:p>
            <a:pPr latinLnBrk="0">
              <a:lnSpc>
                <a:spcPct val="110000"/>
              </a:lnSpc>
              <a:defRPr/>
            </a:pPr>
            <a:r>
              <a:rPr lang="en-US" altLang="ko-KR" sz="1400" spc="-60" dirty="0">
                <a:solidFill>
                  <a:schemeClr val="tx1">
                    <a:lumMod val="75000"/>
                    <a:lumOff val="25000"/>
                  </a:schemeClr>
                </a:solidFill>
                <a:latin typeface="Pretendard SemiBold" panose="02000703000000020004" pitchFamily="2" charset="-127"/>
                <a:ea typeface="Pretendard SemiBold" panose="02000703000000020004" pitchFamily="2" charset="-127"/>
                <a:cs typeface="Pretendard SemiBold" panose="02000703000000020004" pitchFamily="2" charset="-127"/>
              </a:rPr>
              <a:t>Eco-Friendly Operations </a:t>
            </a:r>
          </a:p>
          <a:p>
            <a:pPr latinLnBrk="0">
              <a:lnSpc>
                <a:spcPct val="110000"/>
              </a:lnSpc>
              <a:defRPr/>
            </a:pPr>
            <a:r>
              <a:rPr lang="en-US" altLang="ko-KR" sz="1400" spc="-60" dirty="0">
                <a:solidFill>
                  <a:schemeClr val="tx1">
                    <a:lumMod val="75000"/>
                    <a:lumOff val="25000"/>
                  </a:schemeClr>
                </a:solidFill>
                <a:latin typeface="Pretendard SemiBold" panose="02000703000000020004" pitchFamily="2" charset="-127"/>
                <a:ea typeface="Pretendard SemiBold" panose="02000703000000020004" pitchFamily="2" charset="-127"/>
                <a:cs typeface="Pretendard SemiBold" panose="02000703000000020004" pitchFamily="2" charset="-127"/>
              </a:rPr>
              <a:t>&amp; Sustainable Production for Tomorrow</a:t>
            </a:r>
            <a:endParaRPr sz="1400" spc="-60" dirty="0">
              <a:solidFill>
                <a:schemeClr val="tx1">
                  <a:lumMod val="75000"/>
                  <a:lumOff val="25000"/>
                </a:schemeClr>
              </a:solidFill>
              <a:latin typeface="Pretendard SemiBold" panose="02000703000000020004" pitchFamily="2" charset="-127"/>
              <a:ea typeface="Pretendard SemiBold" panose="02000703000000020004" pitchFamily="2" charset="-127"/>
              <a:cs typeface="Pretendard SemiBold" panose="02000703000000020004" pitchFamily="2" charset="-127"/>
            </a:endParaRPr>
          </a:p>
        </p:txBody>
      </p:sp>
      <p:sp>
        <p:nvSpPr>
          <p:cNvPr id="15" name="object 17">
            <a:extLst>
              <a:ext uri="{FF2B5EF4-FFF2-40B4-BE49-F238E27FC236}">
                <a16:creationId xmlns:a16="http://schemas.microsoft.com/office/drawing/2014/main" id="{2650B9BE-54BA-C80B-40BF-934DA5A78776}"/>
              </a:ext>
            </a:extLst>
          </p:cNvPr>
          <p:cNvSpPr txBox="1"/>
          <p:nvPr/>
        </p:nvSpPr>
        <p:spPr>
          <a:xfrm>
            <a:off x="758106" y="4528438"/>
            <a:ext cx="3257382" cy="1485728"/>
          </a:xfrm>
          <a:prstGeom prst="rect">
            <a:avLst/>
          </a:prstGeom>
        </p:spPr>
        <p:txBody>
          <a:bodyPr vert="horz" wrap="square" lIns="0" tIns="78740" rIns="0" bIns="0" rtlCol="0">
            <a:spAutoFit/>
          </a:bodyPr>
          <a:lstStyle/>
          <a:p>
            <a:pPr marL="185738" indent="-185738" latinLnBrk="0">
              <a:lnSpc>
                <a:spcPct val="110000"/>
              </a:lnSpc>
              <a:buFont typeface="Wingdings" panose="05000000000000000000" pitchFamily="2" charset="2"/>
              <a:buChar char="§"/>
              <a:defRPr/>
            </a:pPr>
            <a:r>
              <a:rPr lang="en-US" altLang="ko-KR" sz="1400" spc="-60" dirty="0">
                <a:solidFill>
                  <a:srgbClr val="6D6E71"/>
                </a:solidFill>
                <a:latin typeface="Pretendard" panose="02000503000000020004" pitchFamily="2" charset="-127"/>
                <a:ea typeface="Pretendard" panose="02000503000000020004" pitchFamily="2" charset="-127"/>
              </a:rPr>
              <a:t>Community Infrastructure Enhancement</a:t>
            </a:r>
          </a:p>
          <a:p>
            <a:pPr marL="185738" indent="-185738" latinLnBrk="0">
              <a:lnSpc>
                <a:spcPct val="110000"/>
              </a:lnSpc>
              <a:buFont typeface="Wingdings" panose="05000000000000000000" pitchFamily="2" charset="2"/>
              <a:buChar char="§"/>
              <a:defRPr/>
            </a:pPr>
            <a:r>
              <a:rPr lang="en-US" altLang="ko-KR" sz="1400" spc="-60" dirty="0">
                <a:solidFill>
                  <a:srgbClr val="6D6E71"/>
                </a:solidFill>
                <a:latin typeface="Pretendard" panose="02000503000000020004" pitchFamily="2" charset="-127"/>
                <a:ea typeface="Pretendard" panose="02000503000000020004" pitchFamily="2" charset="-127"/>
              </a:rPr>
              <a:t>Active Stakeholder Communication</a:t>
            </a:r>
          </a:p>
          <a:p>
            <a:pPr marL="185738" indent="-185738" latinLnBrk="0">
              <a:lnSpc>
                <a:spcPct val="110000"/>
              </a:lnSpc>
              <a:buFont typeface="Wingdings" panose="05000000000000000000" pitchFamily="2" charset="2"/>
              <a:buChar char="§"/>
              <a:defRPr/>
            </a:pPr>
            <a:r>
              <a:rPr lang="en-US" altLang="ko-KR" sz="1400" spc="-60" dirty="0">
                <a:solidFill>
                  <a:srgbClr val="6D6E71"/>
                </a:solidFill>
                <a:latin typeface="Pretendard" panose="02000503000000020004" pitchFamily="2" charset="-127"/>
                <a:ea typeface="Pretendard" panose="02000503000000020004" pitchFamily="2" charset="-127"/>
              </a:rPr>
              <a:t>Supplier Capacity Building &amp; Shared Growth</a:t>
            </a:r>
          </a:p>
          <a:p>
            <a:pPr marL="185738" indent="-185738" latinLnBrk="0">
              <a:lnSpc>
                <a:spcPct val="110000"/>
              </a:lnSpc>
              <a:buFont typeface="Wingdings" panose="05000000000000000000" pitchFamily="2" charset="2"/>
              <a:buChar char="§"/>
              <a:defRPr/>
            </a:pPr>
            <a:r>
              <a:rPr lang="en-US" altLang="ko-KR" sz="1400" spc="-60" dirty="0">
                <a:solidFill>
                  <a:srgbClr val="6D6E71"/>
                </a:solidFill>
                <a:latin typeface="Pretendard" panose="02000503000000020004" pitchFamily="2" charset="-127"/>
                <a:ea typeface="Pretendard" panose="02000503000000020004" pitchFamily="2" charset="-127"/>
              </a:rPr>
              <a:t>Joint R&amp;D &amp; Future Tech Collaboration</a:t>
            </a:r>
          </a:p>
          <a:p>
            <a:pPr marL="185738" indent="-185738" latinLnBrk="0">
              <a:lnSpc>
                <a:spcPct val="110000"/>
              </a:lnSpc>
              <a:buFont typeface="Wingdings" panose="05000000000000000000" pitchFamily="2" charset="2"/>
              <a:buChar char="§"/>
              <a:defRPr/>
            </a:pPr>
            <a:r>
              <a:rPr lang="en-US" altLang="ko-KR" sz="1400" spc="-60" dirty="0">
                <a:solidFill>
                  <a:srgbClr val="6D6E71"/>
                </a:solidFill>
                <a:latin typeface="Pretendard" panose="02000503000000020004" pitchFamily="2" charset="-127"/>
                <a:ea typeface="Pretendard" panose="02000503000000020004" pitchFamily="2" charset="-127"/>
              </a:rPr>
              <a:t>Fair Trade &amp; Ethical Business Practices</a:t>
            </a:r>
            <a:endParaRPr lang="ko-KR" altLang="en-US" sz="1400" spc="-60" dirty="0">
              <a:solidFill>
                <a:srgbClr val="6D6E71"/>
              </a:solidFill>
              <a:latin typeface="Pretendard" panose="02000503000000020004" pitchFamily="2" charset="-127"/>
              <a:ea typeface="Pretendard" panose="02000503000000020004" pitchFamily="2" charset="-127"/>
            </a:endParaRPr>
          </a:p>
        </p:txBody>
      </p:sp>
      <p:sp>
        <p:nvSpPr>
          <p:cNvPr id="16" name="object 19">
            <a:extLst>
              <a:ext uri="{FF2B5EF4-FFF2-40B4-BE49-F238E27FC236}">
                <a16:creationId xmlns:a16="http://schemas.microsoft.com/office/drawing/2014/main" id="{540F0A25-F105-877D-29F1-9A60F49A58CE}"/>
              </a:ext>
            </a:extLst>
          </p:cNvPr>
          <p:cNvSpPr txBox="1"/>
          <p:nvPr/>
        </p:nvSpPr>
        <p:spPr>
          <a:xfrm>
            <a:off x="724382" y="3922713"/>
            <a:ext cx="3175476" cy="530970"/>
          </a:xfrm>
          <a:prstGeom prst="rect">
            <a:avLst/>
          </a:prstGeom>
        </p:spPr>
        <p:txBody>
          <a:bodyPr vert="horz" wrap="none" lIns="36000" tIns="36000" rIns="36000" bIns="36000" rtlCol="0" anchor="b">
            <a:spAutoFit/>
          </a:bodyPr>
          <a:lstStyle/>
          <a:p>
            <a:pPr marR="0" lvl="0" indent="0" fontAlgn="auto" latinLnBrk="0">
              <a:lnSpc>
                <a:spcPct val="110000"/>
              </a:lnSpc>
              <a:spcBef>
                <a:spcPts val="0"/>
              </a:spcBef>
              <a:spcAft>
                <a:spcPts val="0"/>
              </a:spcAft>
              <a:buClrTx/>
              <a:buSzTx/>
              <a:buFontTx/>
              <a:buNone/>
              <a:tabLst/>
              <a:defRPr/>
            </a:pPr>
            <a:r>
              <a:rPr lang="en-US" altLang="ko-KR" sz="1400" spc="-60" dirty="0">
                <a:solidFill>
                  <a:schemeClr val="tx1">
                    <a:lumMod val="75000"/>
                    <a:lumOff val="25000"/>
                  </a:schemeClr>
                </a:solidFill>
                <a:latin typeface="Pretendard SemiBold" panose="02000703000000020004" pitchFamily="2" charset="-127"/>
                <a:ea typeface="Pretendard SemiBold" panose="02000703000000020004" pitchFamily="2" charset="-127"/>
                <a:cs typeface="Pretendard SemiBold" panose="02000703000000020004" pitchFamily="2" charset="-127"/>
              </a:rPr>
              <a:t>Customer Satisfaction, Local Community</a:t>
            </a:r>
          </a:p>
          <a:p>
            <a:pPr marR="0" lvl="0" indent="0" fontAlgn="auto" latinLnBrk="0">
              <a:lnSpc>
                <a:spcPct val="110000"/>
              </a:lnSpc>
              <a:spcBef>
                <a:spcPts val="0"/>
              </a:spcBef>
              <a:spcAft>
                <a:spcPts val="0"/>
              </a:spcAft>
              <a:buClrTx/>
              <a:buSzTx/>
              <a:buFontTx/>
              <a:buNone/>
              <a:tabLst/>
              <a:defRPr/>
            </a:pPr>
            <a:r>
              <a:rPr lang="en-US" altLang="ko-KR" sz="1400" spc="-60" dirty="0">
                <a:solidFill>
                  <a:schemeClr val="tx1">
                    <a:lumMod val="75000"/>
                    <a:lumOff val="25000"/>
                  </a:schemeClr>
                </a:solidFill>
                <a:latin typeface="Pretendard SemiBold" panose="02000703000000020004" pitchFamily="2" charset="-127"/>
                <a:ea typeface="Pretendard SemiBold" panose="02000703000000020004" pitchFamily="2" charset="-127"/>
                <a:cs typeface="Pretendard SemiBold" panose="02000703000000020004" pitchFamily="2" charset="-127"/>
              </a:rPr>
              <a:t>&amp; Partner Growth</a:t>
            </a:r>
            <a:endParaRPr lang="ko-KR" altLang="en-US" sz="1400" spc="-60" dirty="0">
              <a:solidFill>
                <a:schemeClr val="tx1">
                  <a:lumMod val="75000"/>
                  <a:lumOff val="25000"/>
                </a:schemeClr>
              </a:solidFill>
              <a:latin typeface="Pretendard SemiBold" panose="02000703000000020004" pitchFamily="2" charset="-127"/>
              <a:ea typeface="Pretendard SemiBold" panose="02000703000000020004" pitchFamily="2" charset="-127"/>
              <a:cs typeface="Pretendard SemiBold" panose="02000703000000020004" pitchFamily="2" charset="-127"/>
            </a:endParaRPr>
          </a:p>
        </p:txBody>
      </p:sp>
      <p:sp>
        <p:nvSpPr>
          <p:cNvPr id="17" name="object 17">
            <a:extLst>
              <a:ext uri="{FF2B5EF4-FFF2-40B4-BE49-F238E27FC236}">
                <a16:creationId xmlns:a16="http://schemas.microsoft.com/office/drawing/2014/main" id="{48499AA9-4670-38AB-BEBC-98046524FE66}"/>
              </a:ext>
            </a:extLst>
          </p:cNvPr>
          <p:cNvSpPr txBox="1"/>
          <p:nvPr/>
        </p:nvSpPr>
        <p:spPr>
          <a:xfrm>
            <a:off x="8922714" y="4790776"/>
            <a:ext cx="3243897" cy="1485728"/>
          </a:xfrm>
          <a:prstGeom prst="rect">
            <a:avLst/>
          </a:prstGeom>
        </p:spPr>
        <p:txBody>
          <a:bodyPr vert="horz" wrap="square" lIns="0" tIns="78740" rIns="0" bIns="0" rtlCol="0">
            <a:spAutoFit/>
          </a:bodyPr>
          <a:lstStyle/>
          <a:p>
            <a:pPr marL="185738" indent="-185738" latinLnBrk="0">
              <a:lnSpc>
                <a:spcPct val="110000"/>
              </a:lnSpc>
              <a:buFont typeface="Wingdings" panose="05000000000000000000" pitchFamily="2" charset="2"/>
              <a:buChar char="§"/>
              <a:defRPr/>
            </a:pPr>
            <a:r>
              <a:rPr lang="en-US" altLang="ko-KR" sz="1400" spc="-60" dirty="0">
                <a:solidFill>
                  <a:srgbClr val="6D6E71"/>
                </a:solidFill>
                <a:latin typeface="Pretendard" panose="02000503000000020004" pitchFamily="2" charset="-127"/>
                <a:ea typeface="Pretendard" panose="02000503000000020004" pitchFamily="2" charset="-127"/>
              </a:rPr>
              <a:t>Ethical Management System</a:t>
            </a:r>
          </a:p>
          <a:p>
            <a:pPr marL="185738" indent="-185738" latinLnBrk="0">
              <a:lnSpc>
                <a:spcPct val="110000"/>
              </a:lnSpc>
              <a:buFont typeface="Wingdings" panose="05000000000000000000" pitchFamily="2" charset="2"/>
              <a:buChar char="§"/>
              <a:defRPr/>
            </a:pPr>
            <a:r>
              <a:rPr lang="en-US" altLang="ko-KR" sz="1400" spc="-60" dirty="0">
                <a:solidFill>
                  <a:srgbClr val="6D6E71"/>
                </a:solidFill>
                <a:latin typeface="Pretendard" panose="02000503000000020004" pitchFamily="2" charset="-127"/>
                <a:ea typeface="Pretendard" panose="02000503000000020004" pitchFamily="2" charset="-127"/>
              </a:rPr>
              <a:t>External Audit of Internal Accounting Control System</a:t>
            </a:r>
          </a:p>
          <a:p>
            <a:pPr marL="185738" indent="-185738" latinLnBrk="0">
              <a:lnSpc>
                <a:spcPct val="110000"/>
              </a:lnSpc>
              <a:buFont typeface="Wingdings" panose="05000000000000000000" pitchFamily="2" charset="2"/>
              <a:buChar char="§"/>
              <a:defRPr/>
            </a:pPr>
            <a:r>
              <a:rPr lang="en-US" altLang="ko-KR" sz="1400" spc="-60" dirty="0">
                <a:solidFill>
                  <a:srgbClr val="6D6E71"/>
                </a:solidFill>
                <a:latin typeface="Pretendard" panose="02000503000000020004" pitchFamily="2" charset="-127"/>
                <a:ea typeface="Pretendard" panose="02000503000000020004" pitchFamily="2" charset="-127"/>
              </a:rPr>
              <a:t>ESG Strategy Task Force Team</a:t>
            </a:r>
          </a:p>
          <a:p>
            <a:pPr marL="185738" indent="-185738" latinLnBrk="0">
              <a:lnSpc>
                <a:spcPct val="110000"/>
              </a:lnSpc>
              <a:buFont typeface="Wingdings" panose="05000000000000000000" pitchFamily="2" charset="2"/>
              <a:buChar char="§"/>
              <a:defRPr/>
            </a:pPr>
            <a:r>
              <a:rPr lang="en-US" altLang="ko-KR" sz="1400" spc="-60" dirty="0">
                <a:solidFill>
                  <a:srgbClr val="6D6E71"/>
                </a:solidFill>
                <a:latin typeface="Pretendard" panose="02000503000000020004" pitchFamily="2" charset="-127"/>
                <a:ea typeface="Pretendard" panose="02000503000000020004" pitchFamily="2" charset="-127"/>
              </a:rPr>
              <a:t>Maintaining Stable Ownership to Ensure Management Continuity</a:t>
            </a:r>
            <a:endParaRPr lang="ko-KR" altLang="en-US" sz="1400" spc="-60" dirty="0">
              <a:solidFill>
                <a:srgbClr val="6D6E71"/>
              </a:solidFill>
              <a:latin typeface="Pretendard" panose="02000503000000020004" pitchFamily="2" charset="-127"/>
              <a:ea typeface="Pretendard" panose="02000503000000020004" pitchFamily="2" charset="-127"/>
            </a:endParaRPr>
          </a:p>
        </p:txBody>
      </p:sp>
      <p:sp>
        <p:nvSpPr>
          <p:cNvPr id="18" name="object 19">
            <a:extLst>
              <a:ext uri="{FF2B5EF4-FFF2-40B4-BE49-F238E27FC236}">
                <a16:creationId xmlns:a16="http://schemas.microsoft.com/office/drawing/2014/main" id="{5905489F-21C6-E2E8-0B5D-1836FAB06ACF}"/>
              </a:ext>
            </a:extLst>
          </p:cNvPr>
          <p:cNvSpPr txBox="1"/>
          <p:nvPr/>
        </p:nvSpPr>
        <p:spPr>
          <a:xfrm>
            <a:off x="8877378" y="4216086"/>
            <a:ext cx="2503177" cy="530970"/>
          </a:xfrm>
          <a:prstGeom prst="rect">
            <a:avLst/>
          </a:prstGeom>
        </p:spPr>
        <p:txBody>
          <a:bodyPr vert="horz" wrap="none" lIns="36000" tIns="36000" rIns="36000" bIns="36000" rtlCol="0">
            <a:spAutoFit/>
          </a:bodyPr>
          <a:lstStyle/>
          <a:p>
            <a:pPr marR="0" lvl="0" indent="0" fontAlgn="auto" latinLnBrk="0">
              <a:lnSpc>
                <a:spcPct val="110000"/>
              </a:lnSpc>
              <a:spcBef>
                <a:spcPts val="0"/>
              </a:spcBef>
              <a:spcAft>
                <a:spcPts val="0"/>
              </a:spcAft>
              <a:buClrTx/>
              <a:buSzTx/>
              <a:buFontTx/>
              <a:buNone/>
              <a:tabLst/>
              <a:defRPr/>
            </a:pPr>
            <a:r>
              <a:rPr lang="en-US" altLang="ko-KR" sz="1400" spc="-60" dirty="0">
                <a:solidFill>
                  <a:schemeClr val="tx1">
                    <a:lumMod val="75000"/>
                    <a:lumOff val="25000"/>
                  </a:schemeClr>
                </a:solidFill>
                <a:latin typeface="Pretendard SemiBold" panose="02000703000000020004" pitchFamily="2" charset="-127"/>
                <a:ea typeface="Pretendard SemiBold" panose="02000703000000020004" pitchFamily="2" charset="-127"/>
                <a:cs typeface="Pretendard SemiBold" panose="02000703000000020004" pitchFamily="2" charset="-127"/>
              </a:rPr>
              <a:t>Management Stability, Ethical </a:t>
            </a:r>
          </a:p>
          <a:p>
            <a:pPr marR="0" lvl="0" indent="0" fontAlgn="auto" latinLnBrk="0">
              <a:lnSpc>
                <a:spcPct val="110000"/>
              </a:lnSpc>
              <a:spcBef>
                <a:spcPts val="0"/>
              </a:spcBef>
              <a:spcAft>
                <a:spcPts val="0"/>
              </a:spcAft>
              <a:buClrTx/>
              <a:buSzTx/>
              <a:buFontTx/>
              <a:buNone/>
              <a:tabLst/>
              <a:defRPr/>
            </a:pPr>
            <a:r>
              <a:rPr lang="en-US" altLang="ko-KR" sz="1400" spc="-60" dirty="0">
                <a:solidFill>
                  <a:schemeClr val="tx1">
                    <a:lumMod val="75000"/>
                    <a:lumOff val="25000"/>
                  </a:schemeClr>
                </a:solidFill>
                <a:latin typeface="Pretendard SemiBold" panose="02000703000000020004" pitchFamily="2" charset="-127"/>
                <a:ea typeface="Pretendard SemiBold" panose="02000703000000020004" pitchFamily="2" charset="-127"/>
                <a:cs typeface="Pretendard SemiBold" panose="02000703000000020004" pitchFamily="2" charset="-127"/>
              </a:rPr>
              <a:t>Management, Financial Integrity</a:t>
            </a:r>
            <a:endParaRPr lang="ko-KR" altLang="en-US" sz="1400" spc="-60" dirty="0">
              <a:solidFill>
                <a:schemeClr val="tx1">
                  <a:lumMod val="75000"/>
                  <a:lumOff val="25000"/>
                </a:schemeClr>
              </a:solidFill>
              <a:latin typeface="Pretendard SemiBold" panose="02000703000000020004" pitchFamily="2" charset="-127"/>
              <a:ea typeface="Pretendard SemiBold" panose="02000703000000020004" pitchFamily="2" charset="-127"/>
              <a:cs typeface="Pretendard SemiBold" panose="02000703000000020004" pitchFamily="2" charset="-127"/>
            </a:endParaRPr>
          </a:p>
        </p:txBody>
      </p:sp>
      <p:grpSp>
        <p:nvGrpSpPr>
          <p:cNvPr id="19" name="그룹 18">
            <a:extLst>
              <a:ext uri="{FF2B5EF4-FFF2-40B4-BE49-F238E27FC236}">
                <a16:creationId xmlns:a16="http://schemas.microsoft.com/office/drawing/2014/main" id="{05051E59-A045-468A-0BAD-5E450869EE3A}"/>
              </a:ext>
            </a:extLst>
          </p:cNvPr>
          <p:cNvGrpSpPr/>
          <p:nvPr/>
        </p:nvGrpSpPr>
        <p:grpSpPr>
          <a:xfrm>
            <a:off x="3060700" y="1499944"/>
            <a:ext cx="5649667" cy="3964544"/>
            <a:chOff x="3060700" y="1837459"/>
            <a:chExt cx="5649667" cy="3964544"/>
          </a:xfrm>
          <a:effectLst/>
        </p:grpSpPr>
        <p:sp>
          <p:nvSpPr>
            <p:cNvPr id="20" name="타원 19">
              <a:extLst>
                <a:ext uri="{FF2B5EF4-FFF2-40B4-BE49-F238E27FC236}">
                  <a16:creationId xmlns:a16="http://schemas.microsoft.com/office/drawing/2014/main" id="{558C9042-A217-CC02-74F4-DAD95F10D709}"/>
                </a:ext>
              </a:extLst>
            </p:cNvPr>
            <p:cNvSpPr/>
            <p:nvPr/>
          </p:nvSpPr>
          <p:spPr>
            <a:xfrm>
              <a:off x="4385383" y="3925968"/>
              <a:ext cx="502648" cy="502648"/>
            </a:xfrm>
            <a:prstGeom prst="ellipse">
              <a:avLst/>
            </a:prstGeom>
            <a:solidFill>
              <a:srgbClr val="4CA7CF">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pic>
          <p:nvPicPr>
            <p:cNvPr id="21" name="그림 20">
              <a:extLst>
                <a:ext uri="{FF2B5EF4-FFF2-40B4-BE49-F238E27FC236}">
                  <a16:creationId xmlns:a16="http://schemas.microsoft.com/office/drawing/2014/main" id="{6FD8E118-CF56-66AD-2F1F-147B20A88B3A}"/>
                </a:ext>
              </a:extLst>
            </p:cNvPr>
            <p:cNvPicPr>
              <a:picLocks noChangeAspect="1"/>
            </p:cNvPicPr>
            <p:nvPr/>
          </p:nvPicPr>
          <p:blipFill>
            <a:blip r:embed="rId4" cstate="print">
              <a:duotone>
                <a:prstClr val="black"/>
                <a:schemeClr val="accent1">
                  <a:tint val="45000"/>
                  <a:satMod val="400000"/>
                </a:schemeClr>
              </a:duotone>
              <a:lum bright="-20000" contrast="40000"/>
            </a:blip>
            <a:stretch>
              <a:fillRect/>
            </a:stretch>
          </p:blipFill>
          <p:spPr>
            <a:xfrm>
              <a:off x="4430355" y="3922479"/>
              <a:ext cx="426564" cy="455002"/>
            </a:xfrm>
            <a:prstGeom prst="rect">
              <a:avLst/>
            </a:prstGeom>
          </p:spPr>
        </p:pic>
        <p:pic>
          <p:nvPicPr>
            <p:cNvPr id="22" name="그림 21">
              <a:extLst>
                <a:ext uri="{FF2B5EF4-FFF2-40B4-BE49-F238E27FC236}">
                  <a16:creationId xmlns:a16="http://schemas.microsoft.com/office/drawing/2014/main" id="{52C7AA74-F38F-39A6-0DD1-922BD3EB999C}"/>
                </a:ext>
              </a:extLst>
            </p:cNvPr>
            <p:cNvPicPr>
              <a:picLocks noChangeAspect="1"/>
            </p:cNvPicPr>
            <p:nvPr/>
          </p:nvPicPr>
          <p:blipFill>
            <a:blip r:embed="rId5" cstate="print"/>
            <a:stretch>
              <a:fillRect/>
            </a:stretch>
          </p:blipFill>
          <p:spPr>
            <a:xfrm>
              <a:off x="4131117" y="1837459"/>
              <a:ext cx="3929766" cy="3964544"/>
            </a:xfrm>
            <a:prstGeom prst="rect">
              <a:avLst/>
            </a:prstGeom>
            <a:effectLst/>
          </p:spPr>
        </p:pic>
        <p:sp>
          <p:nvSpPr>
            <p:cNvPr id="23" name="object 9">
              <a:extLst>
                <a:ext uri="{FF2B5EF4-FFF2-40B4-BE49-F238E27FC236}">
                  <a16:creationId xmlns:a16="http://schemas.microsoft.com/office/drawing/2014/main" id="{3B13C84D-1E09-4CB5-6E04-38E91E3BBC32}"/>
                </a:ext>
              </a:extLst>
            </p:cNvPr>
            <p:cNvSpPr txBox="1"/>
            <p:nvPr/>
          </p:nvSpPr>
          <p:spPr>
            <a:xfrm>
              <a:off x="5417063" y="3000559"/>
              <a:ext cx="1382110" cy="505267"/>
            </a:xfrm>
            <a:prstGeom prst="rect">
              <a:avLst/>
            </a:prstGeom>
          </p:spPr>
          <p:txBody>
            <a:bodyPr vert="horz" wrap="none" lIns="0" tIns="12700" rIns="0" bIns="0" rtlCol="0">
              <a:spAutoFit/>
            </a:bodyPr>
            <a:lstStyle/>
            <a:p>
              <a:pPr marL="12700" marR="5080" lvl="0" indent="0" algn="ctr" defTabSz="914400" rtl="0" eaLnBrk="1" fontAlgn="auto" latinLnBrk="1" hangingPunct="1">
                <a:lnSpc>
                  <a:spcPct val="100000"/>
                </a:lnSpc>
                <a:spcBef>
                  <a:spcPts val="0"/>
                </a:spcBef>
                <a:spcAft>
                  <a:spcPts val="600"/>
                </a:spcAft>
                <a:buClrTx/>
                <a:buSzTx/>
                <a:buFontTx/>
                <a:buNone/>
                <a:tabLst/>
                <a:defRPr/>
              </a:pPr>
              <a:r>
                <a:rPr kumimoji="0" lang="en-US" altLang="ko-KR" sz="16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rPr>
                <a:t>Environmental </a:t>
              </a:r>
              <a:br>
                <a:rPr kumimoji="0" lang="en-US" altLang="ko-KR" sz="16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rPr>
              </a:br>
              <a:r>
                <a:rPr kumimoji="0" lang="en-US" altLang="ko-KR" sz="16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rPr>
                <a:t>Responsibility</a:t>
              </a:r>
            </a:p>
          </p:txBody>
        </p:sp>
        <p:sp>
          <p:nvSpPr>
            <p:cNvPr id="24" name="object 9">
              <a:extLst>
                <a:ext uri="{FF2B5EF4-FFF2-40B4-BE49-F238E27FC236}">
                  <a16:creationId xmlns:a16="http://schemas.microsoft.com/office/drawing/2014/main" id="{79616500-8C22-BF2F-550E-43968335AFFE}"/>
                </a:ext>
              </a:extLst>
            </p:cNvPr>
            <p:cNvSpPr txBox="1"/>
            <p:nvPr/>
          </p:nvSpPr>
          <p:spPr>
            <a:xfrm>
              <a:off x="6548706" y="4813793"/>
              <a:ext cx="1136850" cy="259045"/>
            </a:xfrm>
            <a:prstGeom prst="rect">
              <a:avLst/>
            </a:prstGeom>
          </p:spPr>
          <p:txBody>
            <a:bodyPr vert="horz" wrap="none" lIns="0" tIns="12700" rIns="0" bIns="0" rtlCol="0">
              <a:spAutoFit/>
            </a:bodyPr>
            <a:lstStyle/>
            <a:p>
              <a:pPr marL="12700" marR="5080" lvl="0" indent="0" algn="ctr" defTabSz="914400" rtl="0" eaLnBrk="1" fontAlgn="auto" latinLnBrk="1" hangingPunct="1">
                <a:lnSpc>
                  <a:spcPct val="100000"/>
                </a:lnSpc>
                <a:spcBef>
                  <a:spcPts val="0"/>
                </a:spcBef>
                <a:spcAft>
                  <a:spcPts val="600"/>
                </a:spcAft>
                <a:buClrTx/>
                <a:buSzTx/>
                <a:buFontTx/>
                <a:buNone/>
                <a:tabLst/>
                <a:defRPr/>
              </a:pPr>
              <a:r>
                <a:rPr kumimoji="0" lang="en-US" altLang="ko-KR" sz="16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rPr>
                <a:t>Governance</a:t>
              </a:r>
            </a:p>
          </p:txBody>
        </p:sp>
        <p:cxnSp>
          <p:nvCxnSpPr>
            <p:cNvPr id="28" name="직선 연결선 27">
              <a:extLst>
                <a:ext uri="{FF2B5EF4-FFF2-40B4-BE49-F238E27FC236}">
                  <a16:creationId xmlns:a16="http://schemas.microsoft.com/office/drawing/2014/main" id="{0B9198C4-A5D9-B129-AEA6-3FBCB99432F8}"/>
                </a:ext>
              </a:extLst>
            </p:cNvPr>
            <p:cNvCxnSpPr>
              <a:cxnSpLocks/>
            </p:cNvCxnSpPr>
            <p:nvPr/>
          </p:nvCxnSpPr>
          <p:spPr>
            <a:xfrm>
              <a:off x="8060883" y="4691308"/>
              <a:ext cx="649484" cy="0"/>
            </a:xfrm>
            <a:prstGeom prst="line">
              <a:avLst/>
            </a:prstGeom>
            <a:ln w="19050">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30" name="object 9">
              <a:extLst>
                <a:ext uri="{FF2B5EF4-FFF2-40B4-BE49-F238E27FC236}">
                  <a16:creationId xmlns:a16="http://schemas.microsoft.com/office/drawing/2014/main" id="{2EAD8988-D9F6-39A8-E937-E8A0016111B9}"/>
                </a:ext>
              </a:extLst>
            </p:cNvPr>
            <p:cNvSpPr txBox="1"/>
            <p:nvPr/>
          </p:nvSpPr>
          <p:spPr>
            <a:xfrm>
              <a:off x="4482731" y="4768252"/>
              <a:ext cx="1343637" cy="505267"/>
            </a:xfrm>
            <a:prstGeom prst="rect">
              <a:avLst/>
            </a:prstGeom>
          </p:spPr>
          <p:txBody>
            <a:bodyPr vert="horz" wrap="none" lIns="0" tIns="12700" rIns="0" bIns="0" rtlCol="0">
              <a:spAutoFit/>
            </a:bodyPr>
            <a:lstStyle/>
            <a:p>
              <a:pPr marL="12700" marR="5080" lvl="0" indent="0" algn="ctr" defTabSz="914400" rtl="0" eaLnBrk="1" fontAlgn="auto" latinLnBrk="1" hangingPunct="1">
                <a:lnSpc>
                  <a:spcPct val="100000"/>
                </a:lnSpc>
                <a:spcBef>
                  <a:spcPts val="0"/>
                </a:spcBef>
                <a:spcAft>
                  <a:spcPts val="600"/>
                </a:spcAft>
                <a:buClrTx/>
                <a:buSzTx/>
                <a:buFontTx/>
                <a:buNone/>
                <a:tabLst/>
                <a:defRPr/>
              </a:pPr>
              <a:r>
                <a:rPr kumimoji="0" lang="en-US" altLang="ko-KR" sz="16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rPr>
                <a:t>Social </a:t>
              </a:r>
              <a:br>
                <a:rPr kumimoji="0" lang="en-US" altLang="ko-KR" sz="16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rPr>
              </a:br>
              <a:r>
                <a:rPr kumimoji="0" lang="en-US" altLang="ko-KR" sz="1600" b="0" i="0" u="none" strike="noStrike" kern="1200" cap="none" spc="0" normalizeH="0" baseline="0" noProof="0" dirty="0">
                  <a:ln>
                    <a:noFill/>
                  </a:ln>
                  <a:solidFill>
                    <a:prstClr val="white"/>
                  </a:solidFill>
                  <a:effectLst/>
                  <a:uLnTx/>
                  <a:uFillTx/>
                  <a:latin typeface="Pretendard" panose="02000503000000020004" pitchFamily="2" charset="-127"/>
                  <a:ea typeface="Pretendard" panose="02000503000000020004" pitchFamily="2" charset="-127"/>
                  <a:cs typeface="+mn-cs"/>
                </a:rPr>
                <a:t>Responsibility </a:t>
              </a:r>
            </a:p>
          </p:txBody>
        </p:sp>
        <p:cxnSp>
          <p:nvCxnSpPr>
            <p:cNvPr id="32" name="직선 연결선 31">
              <a:extLst>
                <a:ext uri="{FF2B5EF4-FFF2-40B4-BE49-F238E27FC236}">
                  <a16:creationId xmlns:a16="http://schemas.microsoft.com/office/drawing/2014/main" id="{C7010F0F-9D00-C298-373E-FC8B340DF8E1}"/>
                </a:ext>
              </a:extLst>
            </p:cNvPr>
            <p:cNvCxnSpPr>
              <a:cxnSpLocks/>
            </p:cNvCxnSpPr>
            <p:nvPr/>
          </p:nvCxnSpPr>
          <p:spPr>
            <a:xfrm flipH="1">
              <a:off x="3060700" y="4691308"/>
              <a:ext cx="1070417" cy="0"/>
            </a:xfrm>
            <a:prstGeom prst="line">
              <a:avLst/>
            </a:prstGeom>
            <a:ln w="19050">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33" name="직선 연결선 32">
              <a:extLst>
                <a:ext uri="{FF2B5EF4-FFF2-40B4-BE49-F238E27FC236}">
                  <a16:creationId xmlns:a16="http://schemas.microsoft.com/office/drawing/2014/main" id="{367E871D-D854-CB9D-C04C-3DB65988B85F}"/>
                </a:ext>
              </a:extLst>
            </p:cNvPr>
            <p:cNvCxnSpPr>
              <a:cxnSpLocks/>
            </p:cNvCxnSpPr>
            <p:nvPr/>
          </p:nvCxnSpPr>
          <p:spPr>
            <a:xfrm>
              <a:off x="7048500" y="2879054"/>
              <a:ext cx="1661867" cy="0"/>
            </a:xfrm>
            <a:prstGeom prst="line">
              <a:avLst/>
            </a:prstGeom>
            <a:ln w="19050">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37" name="슬라이드 번호 개체 틀 5">
            <a:extLst>
              <a:ext uri="{FF2B5EF4-FFF2-40B4-BE49-F238E27FC236}">
                <a16:creationId xmlns:a16="http://schemas.microsoft.com/office/drawing/2014/main" id="{7C1BE0A7-2903-4A81-B9FD-4DC68876B209}"/>
              </a:ext>
            </a:extLst>
          </p:cNvPr>
          <p:cNvSpPr txBox="1">
            <a:spLocks/>
          </p:cNvSpPr>
          <p:nvPr/>
        </p:nvSpPr>
        <p:spPr>
          <a:xfrm>
            <a:off x="695325" y="6392088"/>
            <a:ext cx="2124299" cy="276999"/>
          </a:xfrm>
          <a:prstGeom prst="rect">
            <a:avLst/>
          </a:prstGeom>
        </p:spPr>
        <p:txBody>
          <a:bodyPr wrap="none">
            <a:spAutoFit/>
          </a:bodyPr>
          <a:lstStyle>
            <a:defPPr>
              <a:defRPr lang="ko-KR"/>
            </a:defPPr>
            <a:lvl1pPr marL="0" algn="r" defTabSz="914400" rtl="0" eaLnBrk="1" latinLnBrk="1" hangingPunct="1">
              <a:defRPr sz="1200" kern="1200">
                <a:solidFill>
                  <a:schemeClr val="tx1">
                    <a:lumMod val="50000"/>
                    <a:lumOff val="50000"/>
                  </a:schemeClr>
                </a:solidFill>
                <a:latin typeface="+mn-ea"/>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l"/>
            <a:fld id="{C4C4C93A-0052-4C0A-AFCD-69C966F821AE}" type="slidenum">
              <a:rPr lang="ko-KR" altLang="en-US" smtClean="0">
                <a:latin typeface="+mj-ea"/>
                <a:ea typeface="+mj-ea"/>
              </a:rPr>
              <a:pPr algn="l"/>
              <a:t>28</a:t>
            </a:fld>
            <a:r>
              <a:rPr lang="ko-KR" altLang="en-US" dirty="0">
                <a:latin typeface="+mj-ea"/>
                <a:ea typeface="+mj-ea"/>
              </a:rPr>
              <a:t>   </a:t>
            </a:r>
            <a:r>
              <a:rPr lang="en-US" altLang="ko-KR" dirty="0"/>
              <a:t>2026 Investor Relations </a:t>
            </a:r>
            <a:endParaRPr lang="ko-KR" altLang="en-US" dirty="0"/>
          </a:p>
        </p:txBody>
      </p:sp>
    </p:spTree>
    <p:extLst>
      <p:ext uri="{BB962C8B-B14F-4D97-AF65-F5344CB8AC3E}">
        <p14:creationId xmlns:p14="http://schemas.microsoft.com/office/powerpoint/2010/main" val="21588347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표 1">
            <a:extLst>
              <a:ext uri="{FF2B5EF4-FFF2-40B4-BE49-F238E27FC236}">
                <a16:creationId xmlns:a16="http://schemas.microsoft.com/office/drawing/2014/main" id="{1389A839-A51C-1B98-BECC-16ECD87C2C69}"/>
              </a:ext>
            </a:extLst>
          </p:cNvPr>
          <p:cNvGraphicFramePr>
            <a:graphicFrameLocks noGrp="1"/>
          </p:cNvGraphicFramePr>
          <p:nvPr>
            <p:extLst>
              <p:ext uri="{D42A27DB-BD31-4B8C-83A1-F6EECF244321}">
                <p14:modId xmlns:p14="http://schemas.microsoft.com/office/powerpoint/2010/main" val="2954131153"/>
              </p:ext>
            </p:extLst>
          </p:nvPr>
        </p:nvGraphicFramePr>
        <p:xfrm>
          <a:off x="1590674" y="1315086"/>
          <a:ext cx="9180527" cy="4558058"/>
        </p:xfrm>
        <a:graphic>
          <a:graphicData uri="http://schemas.openxmlformats.org/drawingml/2006/table">
            <a:tbl>
              <a:tblPr>
                <a:effectLst/>
                <a:tableStyleId>{2D5ABB26-0587-4C30-8999-92F81FD0307C}</a:tableStyleId>
              </a:tblPr>
              <a:tblGrid>
                <a:gridCol w="4158253">
                  <a:extLst>
                    <a:ext uri="{9D8B030D-6E8A-4147-A177-3AD203B41FA5}">
                      <a16:colId xmlns:a16="http://schemas.microsoft.com/office/drawing/2014/main" val="20000"/>
                    </a:ext>
                  </a:extLst>
                </a:gridCol>
                <a:gridCol w="2238416">
                  <a:extLst>
                    <a:ext uri="{9D8B030D-6E8A-4147-A177-3AD203B41FA5}">
                      <a16:colId xmlns:a16="http://schemas.microsoft.com/office/drawing/2014/main" val="20001"/>
                    </a:ext>
                  </a:extLst>
                </a:gridCol>
                <a:gridCol w="2783858">
                  <a:extLst>
                    <a:ext uri="{9D8B030D-6E8A-4147-A177-3AD203B41FA5}">
                      <a16:colId xmlns:a16="http://schemas.microsoft.com/office/drawing/2014/main" val="20002"/>
                    </a:ext>
                  </a:extLst>
                </a:gridCol>
              </a:tblGrid>
              <a:tr h="565482">
                <a:tc>
                  <a:txBody>
                    <a:bodyPr/>
                    <a:lstStyle/>
                    <a:p>
                      <a:pPr marL="0" algn="l" defTabSz="914400" rtl="0" eaLnBrk="1" fontAlgn="ctr" latinLnBrk="1" hangingPunct="1"/>
                      <a:r>
                        <a:rPr lang="en-US" altLang="ko-KR" sz="16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rPr>
                        <a:t>Shareholder</a:t>
                      </a:r>
                      <a:endParaRPr lang="ko-KR" altLang="en-US" sz="16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36000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r" defTabSz="914400" rtl="0" eaLnBrk="1" fontAlgn="ctr" latinLnBrk="1" hangingPunct="1"/>
                      <a:r>
                        <a:rPr lang="en-US" altLang="ko-KR" sz="16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rPr>
                        <a:t>Number of Shares</a:t>
                      </a:r>
                      <a:br>
                        <a:rPr lang="en-US" altLang="ko-KR" sz="16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rPr>
                      </a:br>
                      <a:r>
                        <a:rPr lang="en-US" altLang="ko-KR" sz="16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rPr>
                        <a:t>(2Q 2026)</a:t>
                      </a:r>
                      <a:endParaRPr lang="ko-KR" altLang="en-US" sz="16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r" defTabSz="914400" rtl="0" eaLnBrk="1" fontAlgn="ctr" latinLnBrk="1" hangingPunct="1"/>
                      <a:r>
                        <a:rPr lang="en-US" altLang="ko-KR" sz="16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rPr>
                        <a:t>Ownership (%)</a:t>
                      </a:r>
                      <a:endParaRPr lang="ko-KR" altLang="en-US" sz="1600" u="none" strike="noStrike" kern="1200" cap="none" spc="-40" baseline="0" dirty="0">
                        <a:ln w="1905"/>
                        <a:solidFill>
                          <a:schemeClr val="tx1">
                            <a:lumMod val="75000"/>
                            <a:lumOff val="25000"/>
                          </a:schemeClr>
                        </a:solidFill>
                        <a:effectLst/>
                        <a:latin typeface="Pretendard ExtraBold" panose="02000903000000020004" pitchFamily="2" charset="-127"/>
                        <a:ea typeface="Pretendard ExtraBold" panose="02000903000000020004" pitchFamily="2" charset="-127"/>
                        <a:cs typeface="Pretendard ExtraBold" panose="02000903000000020004" pitchFamily="2" charset="-127"/>
                      </a:endParaRPr>
                    </a:p>
                  </a:txBody>
                  <a:tcPr marL="0" marR="36000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565482">
                <a:tc>
                  <a:txBody>
                    <a:bodyPr/>
                    <a:lstStyle/>
                    <a:p>
                      <a:pPr marL="0" algn="l" defTabSz="914400" rtl="0" eaLnBrk="1" fontAlgn="ctr" latinLnBrk="1" hangingPunct="1"/>
                      <a:r>
                        <a:rPr lang="en-US" altLang="ko-KR"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Dongjin Holdings Co., Ltd.</a:t>
                      </a:r>
                      <a:endParaRPr lang="ko-KR" altLang="en-US"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36000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r" defTabSz="914400" rtl="0" eaLnBrk="1" fontAlgn="ctr" latinLnBrk="1" hangingPunct="1"/>
                      <a:r>
                        <a:rPr lang="en-US" altLang="ko-KR"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16,706,986</a:t>
                      </a:r>
                      <a:endParaRPr lang="ko-KR" altLang="en-US"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r" defTabSz="914400" rtl="0" eaLnBrk="1" fontAlgn="ctr" latinLnBrk="1" hangingPunct="1"/>
                      <a:r>
                        <a:rPr lang="en-US" altLang="ko-KR"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32.78%</a:t>
                      </a:r>
                      <a:endParaRPr lang="ko-KR" altLang="en-US"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0" marR="36000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599684">
                <a:tc>
                  <a:txBody>
                    <a:bodyPr/>
                    <a:lstStyle/>
                    <a:p>
                      <a:pPr marL="0" algn="l" defTabSz="914400" rtl="0" eaLnBrk="1" fontAlgn="ctr" latinLnBrk="1" hangingPunct="1"/>
                      <a:r>
                        <a:rPr lang="en-US" altLang="ko-KR"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Dongjin Scholarship &amp; Research Foundation</a:t>
                      </a:r>
                      <a:endParaRPr lang="ko-KR" altLang="en-US"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36000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r" defTabSz="914400" rtl="0" eaLnBrk="1" fontAlgn="ctr" latinLnBrk="1" hangingPunct="1"/>
                      <a:r>
                        <a:rPr lang="en-US" altLang="ko-KR"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1,880,000</a:t>
                      </a:r>
                      <a:endParaRPr lang="ko-KR" altLang="en-US"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r" defTabSz="914400" rtl="0" eaLnBrk="1" fontAlgn="ctr" latinLnBrk="1" hangingPunct="1"/>
                      <a:r>
                        <a:rPr lang="en-US" altLang="ko-KR"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3.69%</a:t>
                      </a:r>
                      <a:endParaRPr lang="ko-KR" altLang="en-US"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0" marR="36000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565482">
                <a:tc>
                  <a:txBody>
                    <a:bodyPr/>
                    <a:lstStyle/>
                    <a:p>
                      <a:pPr marL="0" algn="l" defTabSz="914400" rtl="0" eaLnBrk="1" fontAlgn="ctr" latinLnBrk="1" hangingPunct="1"/>
                      <a:r>
                        <a:rPr lang="en-US" altLang="ko-KR" sz="1600" u="none" strike="noStrike" kern="1200" cap="none" spc="-40" baseline="0" dirty="0" err="1">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Myungbu</a:t>
                      </a:r>
                      <a:r>
                        <a:rPr lang="en-US" altLang="ko-KR"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 Industry Co., Ltd.</a:t>
                      </a:r>
                      <a:endParaRPr lang="ko-KR" altLang="en-US"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36000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r" defTabSz="914400" rtl="0" eaLnBrk="1" fontAlgn="ctr" latinLnBrk="1" hangingPunct="1"/>
                      <a:r>
                        <a:rPr lang="en-US" altLang="ko-KR"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633,678</a:t>
                      </a:r>
                      <a:endParaRPr lang="ko-KR" altLang="en-US"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r" defTabSz="914400" rtl="0" eaLnBrk="1" fontAlgn="ctr" latinLnBrk="1" hangingPunct="1"/>
                      <a:r>
                        <a:rPr lang="en-US" altLang="ko-KR"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1.24%</a:t>
                      </a:r>
                      <a:endParaRPr lang="ko-KR" altLang="en-US"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0" marR="36000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r h="565482">
                <a:tc>
                  <a:txBody>
                    <a:bodyPr/>
                    <a:lstStyle/>
                    <a:p>
                      <a:pPr marL="0" algn="l" defTabSz="914400" rtl="0" eaLnBrk="1" fontAlgn="ctr" latinLnBrk="1" hangingPunct="1"/>
                      <a:r>
                        <a:rPr lang="en-US" altLang="ko-KR"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Yeon Su Ok</a:t>
                      </a:r>
                      <a:endParaRPr lang="ko-KR" altLang="en-US"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36000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r" defTabSz="914400" rtl="0" eaLnBrk="1" fontAlgn="ctr" latinLnBrk="1" hangingPunct="1"/>
                      <a:r>
                        <a:rPr lang="en-US" altLang="ko-KR"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210,560</a:t>
                      </a:r>
                      <a:endParaRPr lang="ko-KR" altLang="en-US"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r" defTabSz="914400" rtl="0" eaLnBrk="1" fontAlgn="ctr" latinLnBrk="1" hangingPunct="1"/>
                      <a:r>
                        <a:rPr lang="en-US" altLang="ko-KR"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0.41%</a:t>
                      </a:r>
                      <a:endParaRPr lang="ko-KR" altLang="en-US"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0" marR="36000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r h="565482">
                <a:tc>
                  <a:txBody>
                    <a:bodyPr/>
                    <a:lstStyle/>
                    <a:p>
                      <a:pPr marL="0" algn="l" defTabSz="914400" rtl="0" eaLnBrk="1" fontAlgn="ctr" latinLnBrk="1" hangingPunct="1"/>
                      <a:r>
                        <a:rPr lang="en-US" altLang="ko-KR"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Sang </a:t>
                      </a:r>
                      <a:r>
                        <a:rPr lang="en-US" altLang="ko-KR" sz="1600" u="none" strike="noStrike" kern="1200" cap="none" spc="-40" baseline="0" dirty="0" err="1">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Hee</a:t>
                      </a:r>
                      <a:r>
                        <a:rPr lang="en-US" altLang="ko-KR"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 An</a:t>
                      </a:r>
                      <a:endParaRPr lang="ko-KR" altLang="en-US"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36000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r" defTabSz="914400" rtl="0" eaLnBrk="1" fontAlgn="ctr" latinLnBrk="1" hangingPunct="1"/>
                      <a:r>
                        <a:rPr lang="en-US" altLang="ko-KR"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206,500</a:t>
                      </a:r>
                      <a:endParaRPr lang="ko-KR" altLang="en-US"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r" defTabSz="914400" rtl="0" eaLnBrk="1" fontAlgn="ctr" latinLnBrk="1" hangingPunct="1"/>
                      <a:r>
                        <a:rPr lang="en-US" altLang="ko-KR"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0.41%</a:t>
                      </a:r>
                      <a:endParaRPr lang="ko-KR" altLang="en-US"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0" marR="36000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8"/>
                  </a:ext>
                </a:extLst>
              </a:tr>
              <a:tr h="565482">
                <a:tc>
                  <a:txBody>
                    <a:bodyPr/>
                    <a:lstStyle/>
                    <a:p>
                      <a:pPr marL="0" algn="l" defTabSz="914400" rtl="0" eaLnBrk="1" fontAlgn="ctr" latinLnBrk="1" hangingPunct="1"/>
                      <a:r>
                        <a:rPr lang="en-US" altLang="ko-KR"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Others</a:t>
                      </a:r>
                      <a:endParaRPr lang="ko-KR" altLang="en-US"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36000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r" defTabSz="914400" rtl="0" eaLnBrk="1" fontAlgn="ctr" latinLnBrk="1" hangingPunct="1"/>
                      <a:r>
                        <a:rPr lang="en-US" altLang="ko-KR"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31,332,402</a:t>
                      </a:r>
                      <a:endParaRPr lang="ko-KR" altLang="en-US"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r" defTabSz="914400" rtl="0" eaLnBrk="1" fontAlgn="ctr" latinLnBrk="1" hangingPunct="1"/>
                      <a:r>
                        <a:rPr lang="en-US" altLang="ko-KR"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61.47%</a:t>
                      </a:r>
                      <a:endParaRPr lang="ko-KR" altLang="en-US" sz="1600"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0" marR="36000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9"/>
                  </a:ext>
                </a:extLst>
              </a:tr>
              <a:tr h="565482">
                <a:tc>
                  <a:txBody>
                    <a:bodyPr/>
                    <a:lstStyle/>
                    <a:p>
                      <a:pPr marL="0" algn="l" defTabSz="914400" rtl="0" eaLnBrk="1" fontAlgn="ctr" latinLnBrk="1" hangingPunct="1"/>
                      <a:r>
                        <a:rPr lang="en-US" altLang="ko-KR" sz="1600" b="1"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TOTAL</a:t>
                      </a:r>
                      <a:endParaRPr lang="ko-KR" altLang="en-US" sz="1600" b="1"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36000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DEEBF7"/>
                    </a:solidFill>
                  </a:tcPr>
                </a:tc>
                <a:tc>
                  <a:txBody>
                    <a:bodyPr/>
                    <a:lstStyle/>
                    <a:p>
                      <a:pPr marL="0" algn="r" defTabSz="914400" rtl="0" eaLnBrk="1" fontAlgn="ctr" latinLnBrk="1" hangingPunct="1"/>
                      <a:r>
                        <a:rPr lang="en-US" altLang="ko-KR" sz="1600" b="1"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50,970,126</a:t>
                      </a:r>
                      <a:endParaRPr lang="ko-KR" altLang="en-US" sz="1600" b="1"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DEEBF7"/>
                    </a:solidFill>
                  </a:tcPr>
                </a:tc>
                <a:tc>
                  <a:txBody>
                    <a:bodyPr/>
                    <a:lstStyle/>
                    <a:p>
                      <a:pPr marL="0" algn="r" defTabSz="914400" rtl="0" eaLnBrk="1" fontAlgn="ctr" latinLnBrk="1" hangingPunct="1"/>
                      <a:r>
                        <a:rPr lang="en-US" altLang="ko-KR" sz="1600" b="1"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rPr>
                        <a:t>100.00%</a:t>
                      </a:r>
                      <a:endParaRPr lang="ko-KR" altLang="en-US" sz="1600" b="1" u="none" strike="noStrike" kern="1200" cap="none" spc="-40" baseline="0" dirty="0">
                        <a:ln w="1905"/>
                        <a:solidFill>
                          <a:schemeClr val="tx1">
                            <a:lumMod val="65000"/>
                            <a:lumOff val="35000"/>
                          </a:schemeClr>
                        </a:solidFill>
                        <a:effectLst/>
                        <a:latin typeface="Pretendard" panose="02000503000000020004" pitchFamily="2" charset="-127"/>
                        <a:ea typeface="Pretendard" panose="02000503000000020004" pitchFamily="2" charset="-127"/>
                        <a:cs typeface="+mn-cs"/>
                      </a:endParaRPr>
                    </a:p>
                  </a:txBody>
                  <a:tcPr marL="0" marR="36000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DEEBF7"/>
                    </a:solidFill>
                  </a:tcPr>
                </a:tc>
                <a:extLst>
                  <a:ext uri="{0D108BD9-81ED-4DB2-BD59-A6C34878D82A}">
                    <a16:rowId xmlns:a16="http://schemas.microsoft.com/office/drawing/2014/main" val="10010"/>
                  </a:ext>
                </a:extLst>
              </a:tr>
            </a:tbl>
          </a:graphicData>
        </a:graphic>
      </p:graphicFrame>
      <p:sp>
        <p:nvSpPr>
          <p:cNvPr id="4" name="직사각형 3">
            <a:extLst>
              <a:ext uri="{FF2B5EF4-FFF2-40B4-BE49-F238E27FC236}">
                <a16:creationId xmlns:a16="http://schemas.microsoft.com/office/drawing/2014/main" id="{1632EBCF-5AB3-570D-00E5-540A9823C18E}"/>
              </a:ext>
            </a:extLst>
          </p:cNvPr>
          <p:cNvSpPr/>
          <p:nvPr/>
        </p:nvSpPr>
        <p:spPr>
          <a:xfrm flipV="1">
            <a:off x="0" y="1"/>
            <a:ext cx="12192000" cy="67511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panose="020F0502020204030204"/>
              <a:ea typeface="맑은 고딕" panose="020B0503020000020004" pitchFamily="50" charset="-127"/>
              <a:cs typeface="+mn-cs"/>
            </a:endParaRPr>
          </a:p>
        </p:txBody>
      </p:sp>
      <p:sp>
        <p:nvSpPr>
          <p:cNvPr id="5" name="직사각형 4">
            <a:extLst>
              <a:ext uri="{FF2B5EF4-FFF2-40B4-BE49-F238E27FC236}">
                <a16:creationId xmlns:a16="http://schemas.microsoft.com/office/drawing/2014/main" id="{A4ADC26B-B14B-7983-7BA4-38CEB527DA35}"/>
              </a:ext>
            </a:extLst>
          </p:cNvPr>
          <p:cNvSpPr/>
          <p:nvPr/>
        </p:nvSpPr>
        <p:spPr>
          <a:xfrm>
            <a:off x="576217" y="111153"/>
            <a:ext cx="3858429" cy="492443"/>
          </a:xfrm>
          <a:prstGeom prst="rect">
            <a:avLst/>
          </a:prstGeom>
        </p:spPr>
        <p:txBody>
          <a:bodyPr wrap="none">
            <a:spAutoFit/>
          </a:bodyPr>
          <a:lstStyle/>
          <a:p>
            <a:pPr>
              <a:defRPr/>
            </a:pPr>
            <a:r>
              <a:rPr lang="en-US" altLang="ko-KR" sz="2600" spc="-40" dirty="0">
                <a:solidFill>
                  <a:prstClr val="white"/>
                </a:solidFill>
                <a:latin typeface="Pretendard ExtraBold" panose="02000903000000020004" pitchFamily="2" charset="-127"/>
                <a:ea typeface="Pretendard ExtraBold" panose="02000903000000020004" pitchFamily="2" charset="-127"/>
                <a:cs typeface="Pretendard ExtraBold" panose="02000903000000020004" pitchFamily="2" charset="-127"/>
              </a:rPr>
              <a:t>Shareholder Ownership</a:t>
            </a:r>
            <a:endParaRPr lang="ko-KR" altLang="en-US" sz="2600" spc="-40" dirty="0">
              <a:solidFill>
                <a:prstClr val="white"/>
              </a:solidFill>
              <a:latin typeface="Pretendard ExtraBold" panose="02000903000000020004" pitchFamily="2" charset="-127"/>
              <a:ea typeface="Pretendard ExtraBold" panose="02000903000000020004" pitchFamily="2" charset="-127"/>
              <a:cs typeface="Pretendard ExtraBold" panose="02000903000000020004" pitchFamily="2" charset="-127"/>
            </a:endParaRPr>
          </a:p>
        </p:txBody>
      </p:sp>
      <p:sp>
        <p:nvSpPr>
          <p:cNvPr id="6" name="직사각형 5">
            <a:extLst>
              <a:ext uri="{FF2B5EF4-FFF2-40B4-BE49-F238E27FC236}">
                <a16:creationId xmlns:a16="http://schemas.microsoft.com/office/drawing/2014/main" id="{78E2A99C-8700-2ECC-6E5D-40AA92EFB680}"/>
              </a:ext>
            </a:extLst>
          </p:cNvPr>
          <p:cNvSpPr/>
          <p:nvPr/>
        </p:nvSpPr>
        <p:spPr>
          <a:xfrm>
            <a:off x="7477822" y="984854"/>
            <a:ext cx="3171061" cy="276999"/>
          </a:xfrm>
          <a:prstGeom prst="rect">
            <a:avLst/>
          </a:prstGeom>
        </p:spPr>
        <p:txBody>
          <a:bodyPr wrap="none">
            <a:spAutoFit/>
          </a:bodyPr>
          <a:lstStyle/>
          <a:p>
            <a:pPr lvl="0" algn="r" fontAlgn="ctr">
              <a:defRPr lang="ko-KR" altLang="en-US" sz="1200" b="0" i="0" u="none" strike="noStrike" kern="1200" baseline="0">
                <a:solidFill>
                  <a:srgbClr val="6D6E71"/>
                </a:solidFill>
                <a:latin typeface="에스코어 드림 4 Regular" panose="020B0503030302020204" pitchFamily="50" charset="-127"/>
                <a:ea typeface="에스코어 드림 4 Regular" panose="020B0503030302020204" pitchFamily="50" charset="-127"/>
                <a:cs typeface="+mn-cs"/>
              </a:defRPr>
            </a:pPr>
            <a:r>
              <a:rPr lang="en-US" altLang="ko-KR" sz="1200" dirty="0">
                <a:solidFill>
                  <a:srgbClr val="6D6E71"/>
                </a:solidFill>
                <a:latin typeface="Pretendard" panose="02000503000000020004" pitchFamily="2" charset="-127"/>
                <a:ea typeface="Pretendard" panose="02000503000000020004" pitchFamily="2" charset="-127"/>
              </a:rPr>
              <a:t>Shareholder Register (As of June 30, 2026)</a:t>
            </a:r>
          </a:p>
        </p:txBody>
      </p:sp>
      <p:pic>
        <p:nvPicPr>
          <p:cNvPr id="10" name="그림 9">
            <a:extLst>
              <a:ext uri="{FF2B5EF4-FFF2-40B4-BE49-F238E27FC236}">
                <a16:creationId xmlns:a16="http://schemas.microsoft.com/office/drawing/2014/main" id="{3A03EB62-2991-1F58-5682-A75D45373569}"/>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bright="100000"/>
                    </a14:imgEffect>
                  </a14:imgLayer>
                </a14:imgProps>
              </a:ext>
            </a:extLst>
          </a:blip>
          <a:stretch>
            <a:fillRect/>
          </a:stretch>
        </p:blipFill>
        <p:spPr>
          <a:xfrm>
            <a:off x="10929954" y="220102"/>
            <a:ext cx="577972" cy="302889"/>
          </a:xfrm>
          <a:prstGeom prst="rect">
            <a:avLst/>
          </a:prstGeom>
        </p:spPr>
      </p:pic>
      <p:sp>
        <p:nvSpPr>
          <p:cNvPr id="11" name="슬라이드 번호 개체 틀 5">
            <a:extLst>
              <a:ext uri="{FF2B5EF4-FFF2-40B4-BE49-F238E27FC236}">
                <a16:creationId xmlns:a16="http://schemas.microsoft.com/office/drawing/2014/main" id="{A8734387-2558-3DA6-BA0D-DF7EDA397560}"/>
              </a:ext>
            </a:extLst>
          </p:cNvPr>
          <p:cNvSpPr txBox="1">
            <a:spLocks/>
          </p:cNvSpPr>
          <p:nvPr/>
        </p:nvSpPr>
        <p:spPr>
          <a:xfrm>
            <a:off x="695325" y="6392088"/>
            <a:ext cx="2124299" cy="276999"/>
          </a:xfrm>
          <a:prstGeom prst="rect">
            <a:avLst/>
          </a:prstGeom>
        </p:spPr>
        <p:txBody>
          <a:bodyPr wrap="none">
            <a:spAutoFit/>
          </a:bodyPr>
          <a:lstStyle>
            <a:defPPr>
              <a:defRPr lang="ko-KR"/>
            </a:defPPr>
            <a:lvl1pPr marL="0" algn="r" defTabSz="914400" rtl="0" eaLnBrk="1" latinLnBrk="1" hangingPunct="1">
              <a:defRPr sz="1200" kern="1200">
                <a:solidFill>
                  <a:schemeClr val="tx1">
                    <a:lumMod val="50000"/>
                    <a:lumOff val="50000"/>
                  </a:schemeClr>
                </a:solidFill>
                <a:latin typeface="+mn-ea"/>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l"/>
            <a:fld id="{C4C4C93A-0052-4C0A-AFCD-69C966F821AE}" type="slidenum">
              <a:rPr lang="ko-KR" altLang="en-US" smtClean="0">
                <a:latin typeface="+mj-ea"/>
                <a:ea typeface="+mj-ea"/>
              </a:rPr>
              <a:pPr algn="l"/>
              <a:t>29</a:t>
            </a:fld>
            <a:r>
              <a:rPr lang="ko-KR" altLang="en-US" dirty="0">
                <a:latin typeface="+mj-ea"/>
                <a:ea typeface="+mj-ea"/>
              </a:rPr>
              <a:t>   </a:t>
            </a:r>
            <a:r>
              <a:rPr lang="en-US" altLang="ko-KR" dirty="0"/>
              <a:t>2026 Investor Relations </a:t>
            </a:r>
            <a:endParaRPr lang="ko-KR" altLang="en-US" dirty="0"/>
          </a:p>
        </p:txBody>
      </p:sp>
    </p:spTree>
    <p:extLst>
      <p:ext uri="{BB962C8B-B14F-4D97-AF65-F5344CB8AC3E}">
        <p14:creationId xmlns:p14="http://schemas.microsoft.com/office/powerpoint/2010/main" val="7478253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그림 1">
            <a:extLst>
              <a:ext uri="{FF2B5EF4-FFF2-40B4-BE49-F238E27FC236}">
                <a16:creationId xmlns:a16="http://schemas.microsoft.com/office/drawing/2014/main" id="{4D307D89-0213-4553-9338-FFCBD2A45A9E}"/>
              </a:ext>
            </a:extLst>
          </p:cNvPr>
          <p:cNvPicPr>
            <a:picLocks noChangeAspect="1"/>
          </p:cNvPicPr>
          <p:nvPr/>
        </p:nvPicPr>
        <p:blipFill>
          <a:blip r:embed="rId2" cstate="print"/>
          <a:stretch>
            <a:fillRect/>
          </a:stretch>
        </p:blipFill>
        <p:spPr>
          <a:xfrm>
            <a:off x="4405026" y="5792189"/>
            <a:ext cx="3381947" cy="273916"/>
          </a:xfrm>
          <a:prstGeom prst="rect">
            <a:avLst/>
          </a:prstGeom>
        </p:spPr>
      </p:pic>
      <p:sp>
        <p:nvSpPr>
          <p:cNvPr id="3" name="직사각형 2">
            <a:extLst>
              <a:ext uri="{FF2B5EF4-FFF2-40B4-BE49-F238E27FC236}">
                <a16:creationId xmlns:a16="http://schemas.microsoft.com/office/drawing/2014/main" id="{E80A2B0A-9357-46D7-90BD-7A66D284F869}"/>
              </a:ext>
            </a:extLst>
          </p:cNvPr>
          <p:cNvSpPr/>
          <p:nvPr/>
        </p:nvSpPr>
        <p:spPr>
          <a:xfrm>
            <a:off x="4229943" y="2598003"/>
            <a:ext cx="3732112" cy="830997"/>
          </a:xfrm>
          <a:prstGeom prst="rect">
            <a:avLst/>
          </a:prstGeom>
        </p:spPr>
        <p:txBody>
          <a:bodyPr wrap="none" anchor="b">
            <a:spAutoFit/>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lang="en-US" altLang="ko-KR" sz="4800" dirty="0">
                <a:solidFill>
                  <a:prstClr val="black">
                    <a:lumMod val="85000"/>
                    <a:lumOff val="15000"/>
                  </a:prstClr>
                </a:solidFill>
                <a:latin typeface="Pretendard SemiBold" panose="02000703000000020004" pitchFamily="2" charset="-127"/>
                <a:ea typeface="Pretendard SemiBold" panose="02000703000000020004" pitchFamily="2" charset="-127"/>
              </a:rPr>
              <a:t>THANK</a:t>
            </a:r>
            <a:r>
              <a:rPr lang="ko-KR" altLang="en-US" sz="4800" dirty="0">
                <a:solidFill>
                  <a:prstClr val="black">
                    <a:lumMod val="85000"/>
                    <a:lumOff val="15000"/>
                  </a:prstClr>
                </a:solidFill>
                <a:latin typeface="Pretendard SemiBold" panose="02000703000000020004" pitchFamily="2" charset="-127"/>
                <a:ea typeface="Pretendard SemiBold" panose="02000703000000020004" pitchFamily="2" charset="-127"/>
              </a:rPr>
              <a:t> </a:t>
            </a:r>
            <a:r>
              <a:rPr lang="en-US" altLang="ko-KR" sz="4800" dirty="0">
                <a:solidFill>
                  <a:prstClr val="black">
                    <a:lumMod val="85000"/>
                    <a:lumOff val="15000"/>
                  </a:prstClr>
                </a:solidFill>
                <a:latin typeface="Pretendard SemiBold" panose="02000703000000020004" pitchFamily="2" charset="-127"/>
                <a:ea typeface="Pretendard SemiBold" panose="02000703000000020004" pitchFamily="2" charset="-127"/>
              </a:rPr>
              <a:t>YOU</a:t>
            </a:r>
            <a:endParaRPr kumimoji="0" lang="en-US" altLang="ko-KR" sz="4800" b="0" i="0" u="none" strike="noStrike" kern="1200" cap="none" spc="0" normalizeH="0" baseline="0" noProof="0" dirty="0">
              <a:ln>
                <a:noFill/>
              </a:ln>
              <a:solidFill>
                <a:prstClr val="black">
                  <a:lumMod val="85000"/>
                  <a:lumOff val="15000"/>
                </a:prstClr>
              </a:solidFill>
              <a:effectLst/>
              <a:uLnTx/>
              <a:uFillTx/>
              <a:latin typeface="Pretendard SemiBold" panose="02000703000000020004" pitchFamily="2" charset="-127"/>
              <a:ea typeface="Pretendard SemiBold" panose="02000703000000020004" pitchFamily="2" charset="-127"/>
              <a:cs typeface="+mn-cs"/>
            </a:endParaRPr>
          </a:p>
        </p:txBody>
      </p:sp>
    </p:spTree>
    <p:extLst>
      <p:ext uri="{BB962C8B-B14F-4D97-AF65-F5344CB8AC3E}">
        <p14:creationId xmlns:p14="http://schemas.microsoft.com/office/powerpoint/2010/main" val="32758730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29712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그림 1">
            <a:extLst>
              <a:ext uri="{FF2B5EF4-FFF2-40B4-BE49-F238E27FC236}">
                <a16:creationId xmlns:a16="http://schemas.microsoft.com/office/drawing/2014/main" id="{2EFE3781-6973-4066-B09D-713299D950C2}"/>
              </a:ext>
            </a:extLst>
          </p:cNvPr>
          <p:cNvPicPr>
            <a:picLocks noChangeAspect="1"/>
          </p:cNvPicPr>
          <p:nvPr/>
        </p:nvPicPr>
        <p:blipFill>
          <a:blip r:embed="rId2" cstate="print"/>
          <a:stretch>
            <a:fillRect/>
          </a:stretch>
        </p:blipFill>
        <p:spPr>
          <a:xfrm>
            <a:off x="4405026" y="6049364"/>
            <a:ext cx="3381947" cy="273916"/>
          </a:xfrm>
          <a:prstGeom prst="rect">
            <a:avLst/>
          </a:prstGeom>
        </p:spPr>
      </p:pic>
    </p:spTree>
    <p:extLst>
      <p:ext uri="{BB962C8B-B14F-4D97-AF65-F5344CB8AC3E}">
        <p14:creationId xmlns:p14="http://schemas.microsoft.com/office/powerpoint/2010/main" val="3170588553"/>
      </p:ext>
    </p:extLst>
  </p:cSld>
  <p:clrMapOvr>
    <a:masterClrMapping/>
  </p:clrMapOvr>
</p:sld>
</file>

<file path=ppt/theme/theme1.xml><?xml version="1.0" encoding="utf-8"?>
<a:theme xmlns:a="http://schemas.openxmlformats.org/drawingml/2006/main" name="1_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PPT_rnag">
      <a:majorFont>
        <a:latin typeface="Pretendard SemiBold"/>
        <a:ea typeface="Pretendard SemiBold"/>
        <a:cs typeface=""/>
      </a:majorFont>
      <a:minorFont>
        <a:latin typeface="Pretendard"/>
        <a:ea typeface="Pretendard"/>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004185"/>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bg1">
              <a:lumMod val="8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lgn="ctr">
          <a:defRPr sz="1500" dirty="0" smtClean="0">
            <a:solidFill>
              <a:schemeClr val="bg2">
                <a:lumMod val="25000"/>
              </a:schemeClr>
            </a:solidFill>
            <a:latin typeface="에스코어 드림 4 Regular" panose="020B0503030302020204" pitchFamily="50" charset="-127"/>
            <a:ea typeface="에스코어 드림 4 Regular" panose="020B0503030302020204" pitchFamily="50" charset="-127"/>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1013</TotalTime>
  <Words>3495</Words>
  <Application>Microsoft Office PowerPoint</Application>
  <PresentationFormat>와이드스크린</PresentationFormat>
  <Paragraphs>713</Paragraphs>
  <Slides>32</Slides>
  <Notes>11</Notes>
  <HiddenSlides>0</HiddenSlides>
  <MMClips>0</MMClips>
  <ScaleCrop>false</ScaleCrop>
  <HeadingPairs>
    <vt:vector size="6" baseType="variant">
      <vt:variant>
        <vt:lpstr>사용한 글꼴</vt:lpstr>
      </vt:variant>
      <vt:variant>
        <vt:i4>6</vt:i4>
      </vt:variant>
      <vt:variant>
        <vt:lpstr>테마</vt:lpstr>
      </vt:variant>
      <vt:variant>
        <vt:i4>1</vt:i4>
      </vt:variant>
      <vt:variant>
        <vt:lpstr>슬라이드 제목</vt:lpstr>
      </vt:variant>
      <vt:variant>
        <vt:i4>32</vt:i4>
      </vt:variant>
    </vt:vector>
  </HeadingPairs>
  <TitlesOfParts>
    <vt:vector size="39" baseType="lpstr">
      <vt:lpstr>Pretendard ExtraBold</vt:lpstr>
      <vt:lpstr>Wingdings</vt:lpstr>
      <vt:lpstr>Pretendard</vt:lpstr>
      <vt:lpstr>Pretendard SemiBold</vt:lpstr>
      <vt:lpstr>맑은 고딕</vt:lpstr>
      <vt:lpstr>Arial</vt:lpstr>
      <vt:lpstr>1_Office 테마</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박수낭</dc:creator>
  <cp:lastModifiedBy>user</cp:lastModifiedBy>
  <cp:revision>99</cp:revision>
  <cp:lastPrinted>2026-04-03T06:40:39Z</cp:lastPrinted>
  <dcterms:created xsi:type="dcterms:W3CDTF">2026-04-02T22:56:30Z</dcterms:created>
  <dcterms:modified xsi:type="dcterms:W3CDTF">2026-09-09T01:15:09Z</dcterms:modified>
</cp:coreProperties>
</file>